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Proxima Nova"/>
      <p:regular r:id="rId48"/>
      <p:bold r:id="rId49"/>
      <p:italic r:id="rId50"/>
      <p:boldItalic r:id="rId51"/>
    </p:embeddedFont>
    <p:embeddedFont>
      <p:font typeface="Roboto Medium"/>
      <p:regular r:id="rId52"/>
      <p:bold r:id="rId53"/>
      <p:italic r:id="rId54"/>
      <p:boldItalic r:id="rId55"/>
    </p:embeddedFont>
    <p:embeddedFont>
      <p:font typeface="Amatic SC"/>
      <p:regular r:id="rId56"/>
      <p:bold r:id="rId57"/>
    </p:embeddedFont>
    <p:embeddedFont>
      <p:font typeface="Bebas Neue"/>
      <p:regular r:id="rId58"/>
    </p:embeddedFont>
    <p:embeddedFont>
      <p:font typeface="Average Sans"/>
      <p:regular r:id="rId59"/>
    </p:embeddedFont>
    <p:embeddedFont>
      <p:font typeface="Merriweather"/>
      <p:regular r:id="rId60"/>
      <p:bold r:id="rId61"/>
      <p:italic r:id="rId62"/>
      <p:boldItalic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FEDD635-6B81-4C6A-ABA6-21310C9583CA}">
  <a:tblStyle styleId="{3FEDD635-6B81-4C6A-ABA6-21310C9583C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roximaNova-regular.fntdata"/><Relationship Id="rId47" Type="http://schemas.openxmlformats.org/officeDocument/2006/relationships/slide" Target="slides/slide41.xml"/><Relationship Id="rId49" Type="http://schemas.openxmlformats.org/officeDocument/2006/relationships/font" Target="fonts/ProximaNova-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Merriweather-italic.fntdata"/><Relationship Id="rId61" Type="http://schemas.openxmlformats.org/officeDocument/2006/relationships/font" Target="fonts/Merriweather-bold.fntdata"/><Relationship Id="rId20" Type="http://schemas.openxmlformats.org/officeDocument/2006/relationships/slide" Target="slides/slide14.xml"/><Relationship Id="rId63" Type="http://schemas.openxmlformats.org/officeDocument/2006/relationships/font" Target="fonts/Merriweather-bol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Merriweather-regular.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boldItalic.fntdata"/><Relationship Id="rId50" Type="http://schemas.openxmlformats.org/officeDocument/2006/relationships/font" Target="fonts/ProximaNova-italic.fntdata"/><Relationship Id="rId53" Type="http://schemas.openxmlformats.org/officeDocument/2006/relationships/font" Target="fonts/RobotoMedium-bold.fntdata"/><Relationship Id="rId52" Type="http://schemas.openxmlformats.org/officeDocument/2006/relationships/font" Target="fonts/RobotoMedium-regular.fntdata"/><Relationship Id="rId11" Type="http://schemas.openxmlformats.org/officeDocument/2006/relationships/slide" Target="slides/slide5.xml"/><Relationship Id="rId55" Type="http://schemas.openxmlformats.org/officeDocument/2006/relationships/font" Target="fonts/RobotoMedium-boldItalic.fntdata"/><Relationship Id="rId10" Type="http://schemas.openxmlformats.org/officeDocument/2006/relationships/slide" Target="slides/slide4.xml"/><Relationship Id="rId54" Type="http://schemas.openxmlformats.org/officeDocument/2006/relationships/font" Target="fonts/RobotoMedium-italic.fntdata"/><Relationship Id="rId13" Type="http://schemas.openxmlformats.org/officeDocument/2006/relationships/slide" Target="slides/slide7.xml"/><Relationship Id="rId57" Type="http://schemas.openxmlformats.org/officeDocument/2006/relationships/font" Target="fonts/AmaticSC-bold.fntdata"/><Relationship Id="rId12" Type="http://schemas.openxmlformats.org/officeDocument/2006/relationships/slide" Target="slides/slide6.xml"/><Relationship Id="rId56" Type="http://schemas.openxmlformats.org/officeDocument/2006/relationships/font" Target="fonts/AmaticSC-regular.fntdata"/><Relationship Id="rId15" Type="http://schemas.openxmlformats.org/officeDocument/2006/relationships/slide" Target="slides/slide9.xml"/><Relationship Id="rId59" Type="http://schemas.openxmlformats.org/officeDocument/2006/relationships/font" Target="fonts/AverageSans-regular.fntdata"/><Relationship Id="rId14" Type="http://schemas.openxmlformats.org/officeDocument/2006/relationships/slide" Target="slides/slide8.xml"/><Relationship Id="rId58" Type="http://schemas.openxmlformats.org/officeDocument/2006/relationships/font" Target="fonts/BebasNeue-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jp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ed3401ed3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ed3401ed3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e1d838b627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e1d838b627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e1d838b627_4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e1d838b627_4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e1d838b627_4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e1d838b627_4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e1d838b627_4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e1d838b627_4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e1d838b627_4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e1d838b627_4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 name="Shape 534"/>
        <p:cNvGrpSpPr/>
        <p:nvPr/>
      </p:nvGrpSpPr>
      <p:grpSpPr>
        <a:xfrm>
          <a:off x="0" y="0"/>
          <a:ext cx="0" cy="0"/>
          <a:chOff x="0" y="0"/>
          <a:chExt cx="0" cy="0"/>
        </a:xfrm>
      </p:grpSpPr>
      <p:sp>
        <p:nvSpPr>
          <p:cNvPr id="535" name="Google Shape;535;ge20d9cf87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 name="Google Shape;536;ge20d9cf87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e1d838b627_4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 name="Google Shape;628;ge1d838b627_4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ge1d838b627_4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 name="Google Shape;634;ge1d838b627_4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e1d838b627_4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e1d838b627_4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ge1d838b627_4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7" name="Google Shape;687;ge1d838b627_4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e1d838b627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e1d838b62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g135c9f142d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5" name="Google Shape;715;g135c9f142d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ge207fd22f2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 name="Google Shape;737;ge207fd22f2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 name="Shape 1079"/>
        <p:cNvGrpSpPr/>
        <p:nvPr/>
      </p:nvGrpSpPr>
      <p:grpSpPr>
        <a:xfrm>
          <a:off x="0" y="0"/>
          <a:ext cx="0" cy="0"/>
          <a:chOff x="0" y="0"/>
          <a:chExt cx="0" cy="0"/>
        </a:xfrm>
      </p:grpSpPr>
      <p:sp>
        <p:nvSpPr>
          <p:cNvPr id="1080" name="Google Shape;1080;ge207fd22f2_0_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1" name="Google Shape;1081;ge207fd22f2_0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5" name="Shape 1155"/>
        <p:cNvGrpSpPr/>
        <p:nvPr/>
      </p:nvGrpSpPr>
      <p:grpSpPr>
        <a:xfrm>
          <a:off x="0" y="0"/>
          <a:ext cx="0" cy="0"/>
          <a:chOff x="0" y="0"/>
          <a:chExt cx="0" cy="0"/>
        </a:xfrm>
      </p:grpSpPr>
      <p:sp>
        <p:nvSpPr>
          <p:cNvPr id="1156" name="Google Shape;1156;ge207fd22f2_0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7" name="Google Shape;1157;ge207fd22f2_0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1" name="Shape 1161"/>
        <p:cNvGrpSpPr/>
        <p:nvPr/>
      </p:nvGrpSpPr>
      <p:grpSpPr>
        <a:xfrm>
          <a:off x="0" y="0"/>
          <a:ext cx="0" cy="0"/>
          <a:chOff x="0" y="0"/>
          <a:chExt cx="0" cy="0"/>
        </a:xfrm>
      </p:grpSpPr>
      <p:sp>
        <p:nvSpPr>
          <p:cNvPr id="1162" name="Google Shape;1162;g24457ee7a12_0_137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3" name="Google Shape;1163;g24457ee7a12_0_137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7" name="Shape 1167"/>
        <p:cNvGrpSpPr/>
        <p:nvPr/>
      </p:nvGrpSpPr>
      <p:grpSpPr>
        <a:xfrm>
          <a:off x="0" y="0"/>
          <a:ext cx="0" cy="0"/>
          <a:chOff x="0" y="0"/>
          <a:chExt cx="0" cy="0"/>
        </a:xfrm>
      </p:grpSpPr>
      <p:sp>
        <p:nvSpPr>
          <p:cNvPr id="1168" name="Google Shape;1168;g24457ee7a12_0_13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9" name="Google Shape;1169;g24457ee7a12_0_13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3" name="Shape 1173"/>
        <p:cNvGrpSpPr/>
        <p:nvPr/>
      </p:nvGrpSpPr>
      <p:grpSpPr>
        <a:xfrm>
          <a:off x="0" y="0"/>
          <a:ext cx="0" cy="0"/>
          <a:chOff x="0" y="0"/>
          <a:chExt cx="0" cy="0"/>
        </a:xfrm>
      </p:grpSpPr>
      <p:sp>
        <p:nvSpPr>
          <p:cNvPr id="1174" name="Google Shape;1174;g24457ee7a12_0_137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5" name="Google Shape;1175;g24457ee7a12_0_137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3" name="Shape 1193"/>
        <p:cNvGrpSpPr/>
        <p:nvPr/>
      </p:nvGrpSpPr>
      <p:grpSpPr>
        <a:xfrm>
          <a:off x="0" y="0"/>
          <a:ext cx="0" cy="0"/>
          <a:chOff x="0" y="0"/>
          <a:chExt cx="0" cy="0"/>
        </a:xfrm>
      </p:grpSpPr>
      <p:sp>
        <p:nvSpPr>
          <p:cNvPr id="1194" name="Google Shape;1194;g24457ee7a12_0_137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5" name="Google Shape;1195;g24457ee7a12_0_13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9" name="Shape 1209"/>
        <p:cNvGrpSpPr/>
        <p:nvPr/>
      </p:nvGrpSpPr>
      <p:grpSpPr>
        <a:xfrm>
          <a:off x="0" y="0"/>
          <a:ext cx="0" cy="0"/>
          <a:chOff x="0" y="0"/>
          <a:chExt cx="0" cy="0"/>
        </a:xfrm>
      </p:grpSpPr>
      <p:sp>
        <p:nvSpPr>
          <p:cNvPr id="1210" name="Google Shape;1210;g24457ee7a12_0_137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1" name="Google Shape;1211;g24457ee7a12_0_137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6" name="Shape 1546"/>
        <p:cNvGrpSpPr/>
        <p:nvPr/>
      </p:nvGrpSpPr>
      <p:grpSpPr>
        <a:xfrm>
          <a:off x="0" y="0"/>
          <a:ext cx="0" cy="0"/>
          <a:chOff x="0" y="0"/>
          <a:chExt cx="0" cy="0"/>
        </a:xfrm>
      </p:grpSpPr>
      <p:sp>
        <p:nvSpPr>
          <p:cNvPr id="1547" name="Google Shape;1547;g24457ee7a12_0_14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8" name="Google Shape;1548;g24457ee7a12_0_14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e1d838b627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e1d838b62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0" name="Shape 7460"/>
        <p:cNvGrpSpPr/>
        <p:nvPr/>
      </p:nvGrpSpPr>
      <p:grpSpPr>
        <a:xfrm>
          <a:off x="0" y="0"/>
          <a:ext cx="0" cy="0"/>
          <a:chOff x="0" y="0"/>
          <a:chExt cx="0" cy="0"/>
        </a:xfrm>
      </p:grpSpPr>
      <p:sp>
        <p:nvSpPr>
          <p:cNvPr id="7461" name="Google Shape;7461;g24457ee7a12_0_200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2" name="Google Shape;7462;g24457ee7a12_0_20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7" name="Shape 7887"/>
        <p:cNvGrpSpPr/>
        <p:nvPr/>
      </p:nvGrpSpPr>
      <p:grpSpPr>
        <a:xfrm>
          <a:off x="0" y="0"/>
          <a:ext cx="0" cy="0"/>
          <a:chOff x="0" y="0"/>
          <a:chExt cx="0" cy="0"/>
        </a:xfrm>
      </p:grpSpPr>
      <p:sp>
        <p:nvSpPr>
          <p:cNvPr id="7888" name="Google Shape;7888;g24457ee7a12_0_20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9" name="Google Shape;7889;g24457ee7a12_0_20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50" name="Shape 8050"/>
        <p:cNvGrpSpPr/>
        <p:nvPr/>
      </p:nvGrpSpPr>
      <p:grpSpPr>
        <a:xfrm>
          <a:off x="0" y="0"/>
          <a:ext cx="0" cy="0"/>
          <a:chOff x="0" y="0"/>
          <a:chExt cx="0" cy="0"/>
        </a:xfrm>
      </p:grpSpPr>
      <p:sp>
        <p:nvSpPr>
          <p:cNvPr id="8051" name="Google Shape;8051;g24457ee7a12_0_20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52" name="Google Shape;8052;g24457ee7a12_0_20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52" name="Shape 8452"/>
        <p:cNvGrpSpPr/>
        <p:nvPr/>
      </p:nvGrpSpPr>
      <p:grpSpPr>
        <a:xfrm>
          <a:off x="0" y="0"/>
          <a:ext cx="0" cy="0"/>
          <a:chOff x="0" y="0"/>
          <a:chExt cx="0" cy="0"/>
        </a:xfrm>
      </p:grpSpPr>
      <p:sp>
        <p:nvSpPr>
          <p:cNvPr id="8453" name="Google Shape;8453;g24457ee7a12_0_210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54" name="Google Shape;8454;g24457ee7a12_0_210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23" name="Shape 8823"/>
        <p:cNvGrpSpPr/>
        <p:nvPr/>
      </p:nvGrpSpPr>
      <p:grpSpPr>
        <a:xfrm>
          <a:off x="0" y="0"/>
          <a:ext cx="0" cy="0"/>
          <a:chOff x="0" y="0"/>
          <a:chExt cx="0" cy="0"/>
        </a:xfrm>
      </p:grpSpPr>
      <p:sp>
        <p:nvSpPr>
          <p:cNvPr id="8824" name="Google Shape;8824;g24457ee7a12_0_213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25" name="Google Shape;8825;g24457ee7a12_0_21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2" name="Shape 9212"/>
        <p:cNvGrpSpPr/>
        <p:nvPr/>
      </p:nvGrpSpPr>
      <p:grpSpPr>
        <a:xfrm>
          <a:off x="0" y="0"/>
          <a:ext cx="0" cy="0"/>
          <a:chOff x="0" y="0"/>
          <a:chExt cx="0" cy="0"/>
        </a:xfrm>
      </p:grpSpPr>
      <p:sp>
        <p:nvSpPr>
          <p:cNvPr id="9213" name="Google Shape;9213;g24457ee7a12_0_217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14" name="Google Shape;9214;g24457ee7a12_0_217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43" name="Shape 9643"/>
        <p:cNvGrpSpPr/>
        <p:nvPr/>
      </p:nvGrpSpPr>
      <p:grpSpPr>
        <a:xfrm>
          <a:off x="0" y="0"/>
          <a:ext cx="0" cy="0"/>
          <a:chOff x="0" y="0"/>
          <a:chExt cx="0" cy="0"/>
        </a:xfrm>
      </p:grpSpPr>
      <p:sp>
        <p:nvSpPr>
          <p:cNvPr id="9644" name="Google Shape;9644;g24457ee7a12_0_22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45" name="Google Shape;9645;g24457ee7a12_0_22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6" name="Shape 10436"/>
        <p:cNvGrpSpPr/>
        <p:nvPr/>
      </p:nvGrpSpPr>
      <p:grpSpPr>
        <a:xfrm>
          <a:off x="0" y="0"/>
          <a:ext cx="0" cy="0"/>
          <a:chOff x="0" y="0"/>
          <a:chExt cx="0" cy="0"/>
        </a:xfrm>
      </p:grpSpPr>
      <p:sp>
        <p:nvSpPr>
          <p:cNvPr id="10437" name="Google Shape;10437;g24457ee7a12_0_230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38" name="Google Shape;10438;g24457ee7a12_0_230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77" name="Shape 11177"/>
        <p:cNvGrpSpPr/>
        <p:nvPr/>
      </p:nvGrpSpPr>
      <p:grpSpPr>
        <a:xfrm>
          <a:off x="0" y="0"/>
          <a:ext cx="0" cy="0"/>
          <a:chOff x="0" y="0"/>
          <a:chExt cx="0" cy="0"/>
        </a:xfrm>
      </p:grpSpPr>
      <p:sp>
        <p:nvSpPr>
          <p:cNvPr id="11178" name="Google Shape;11178;g24457ee7a12_0_23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79" name="Google Shape;11179;g24457ee7a12_0_23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70" name="Shape 11870"/>
        <p:cNvGrpSpPr/>
        <p:nvPr/>
      </p:nvGrpSpPr>
      <p:grpSpPr>
        <a:xfrm>
          <a:off x="0" y="0"/>
          <a:ext cx="0" cy="0"/>
          <a:chOff x="0" y="0"/>
          <a:chExt cx="0" cy="0"/>
        </a:xfrm>
      </p:grpSpPr>
      <p:sp>
        <p:nvSpPr>
          <p:cNvPr id="11871" name="Google Shape;11871;g24457ee7a12_0_24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72" name="Google Shape;11872;g24457ee7a12_0_24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e207fd22f2_0_250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e207fd22f2_0_250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72" name="Shape 12172"/>
        <p:cNvGrpSpPr/>
        <p:nvPr/>
      </p:nvGrpSpPr>
      <p:grpSpPr>
        <a:xfrm>
          <a:off x="0" y="0"/>
          <a:ext cx="0" cy="0"/>
          <a:chOff x="0" y="0"/>
          <a:chExt cx="0" cy="0"/>
        </a:xfrm>
      </p:grpSpPr>
      <p:sp>
        <p:nvSpPr>
          <p:cNvPr id="12173" name="Google Shape;12173;g24457ee7a12_0_24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74" name="Google Shape;12174;g24457ee7a12_0_24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12" name="Shape 12812"/>
        <p:cNvGrpSpPr/>
        <p:nvPr/>
      </p:nvGrpSpPr>
      <p:grpSpPr>
        <a:xfrm>
          <a:off x="0" y="0"/>
          <a:ext cx="0" cy="0"/>
          <a:chOff x="0" y="0"/>
          <a:chExt cx="0" cy="0"/>
        </a:xfrm>
      </p:grpSpPr>
      <p:sp>
        <p:nvSpPr>
          <p:cNvPr id="12813" name="Google Shape;12813;g24457ee7a12_0_27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14" name="Google Shape;12814;g24457ee7a12_0_27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e1d838b627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e1d838b627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e1d838b627_4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e1d838b627_4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e1d838b627_4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e1d838b627_4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e1d838b627_4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e1d838b627_4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e1d838b627_4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e1d838b627_4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257600" y="1033125"/>
            <a:ext cx="6628800" cy="24735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1257600" y="3564375"/>
            <a:ext cx="6628800" cy="393600"/>
          </a:xfrm>
          <a:prstGeom prst="rect">
            <a:avLst/>
          </a:prstGeom>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p:nvPr/>
        </p:nvSpPr>
        <p:spPr>
          <a:xfrm>
            <a:off x="331350" y="249600"/>
            <a:ext cx="8481300" cy="464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174015" y="92295"/>
            <a:ext cx="311400" cy="311400"/>
          </a:xfrm>
          <a:prstGeom prst="mathMultiply">
            <a:avLst>
              <a:gd fmla="val 25484"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655541" y="4737382"/>
            <a:ext cx="311400" cy="311400"/>
          </a:xfrm>
          <a:prstGeom prst="mathMultiply">
            <a:avLst>
              <a:gd fmla="val 25484" name="adj1"/>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3" name="Shape 63"/>
        <p:cNvGrpSpPr/>
        <p:nvPr/>
      </p:nvGrpSpPr>
      <p:grpSpPr>
        <a:xfrm>
          <a:off x="0" y="0"/>
          <a:ext cx="0" cy="0"/>
          <a:chOff x="0" y="0"/>
          <a:chExt cx="0" cy="0"/>
        </a:xfrm>
      </p:grpSpPr>
      <p:sp>
        <p:nvSpPr>
          <p:cNvPr id="64" name="Google Shape;64;p11"/>
          <p:cNvSpPr txBox="1"/>
          <p:nvPr>
            <p:ph hasCustomPrompt="1" type="title"/>
          </p:nvPr>
        </p:nvSpPr>
        <p:spPr>
          <a:xfrm>
            <a:off x="1284000" y="848600"/>
            <a:ext cx="6576000" cy="11793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5" name="Google Shape;65;p11"/>
          <p:cNvSpPr txBox="1"/>
          <p:nvPr>
            <p:ph idx="1" type="subTitle"/>
          </p:nvPr>
        </p:nvSpPr>
        <p:spPr>
          <a:xfrm>
            <a:off x="1284000" y="1939300"/>
            <a:ext cx="6576000" cy="374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66" name="Google Shape;66;p11"/>
          <p:cNvSpPr/>
          <p:nvPr/>
        </p:nvSpPr>
        <p:spPr>
          <a:xfrm>
            <a:off x="331350" y="249600"/>
            <a:ext cx="8481300" cy="464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1"/>
          <p:cNvSpPr/>
          <p:nvPr/>
        </p:nvSpPr>
        <p:spPr>
          <a:xfrm>
            <a:off x="174015" y="92295"/>
            <a:ext cx="311400" cy="311400"/>
          </a:xfrm>
          <a:prstGeom prst="mathMultiply">
            <a:avLst>
              <a:gd fmla="val 25484" name="adj1"/>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1"/>
          <p:cNvSpPr/>
          <p:nvPr/>
        </p:nvSpPr>
        <p:spPr>
          <a:xfrm>
            <a:off x="8655541" y="4737382"/>
            <a:ext cx="311400" cy="311400"/>
          </a:xfrm>
          <a:prstGeom prst="mathMultiply">
            <a:avLst>
              <a:gd fmla="val 25484" name="adj1"/>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69" name="Shape 6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2">
    <p:spTree>
      <p:nvGrpSpPr>
        <p:cNvPr id="70" name="Shape 70"/>
        <p:cNvGrpSpPr/>
        <p:nvPr/>
      </p:nvGrpSpPr>
      <p:grpSpPr>
        <a:xfrm>
          <a:off x="0" y="0"/>
          <a:ext cx="0" cy="0"/>
          <a:chOff x="0" y="0"/>
          <a:chExt cx="0" cy="0"/>
        </a:xfrm>
      </p:grpSpPr>
      <p:sp>
        <p:nvSpPr>
          <p:cNvPr id="71" name="Google Shape;71;p13"/>
          <p:cNvSpPr txBox="1"/>
          <p:nvPr>
            <p:ph idx="1" type="subTitle"/>
          </p:nvPr>
        </p:nvSpPr>
        <p:spPr>
          <a:xfrm>
            <a:off x="959225" y="2304900"/>
            <a:ext cx="3110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2" name="Google Shape;72;p13"/>
          <p:cNvSpPr txBox="1"/>
          <p:nvPr>
            <p:ph idx="2" type="subTitle"/>
          </p:nvPr>
        </p:nvSpPr>
        <p:spPr>
          <a:xfrm>
            <a:off x="5061500" y="2304901"/>
            <a:ext cx="3110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3" name="Google Shape;73;p13"/>
          <p:cNvSpPr txBox="1"/>
          <p:nvPr>
            <p:ph idx="3" type="subTitle"/>
          </p:nvPr>
        </p:nvSpPr>
        <p:spPr>
          <a:xfrm>
            <a:off x="959225" y="3974952"/>
            <a:ext cx="3110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4" name="Google Shape;74;p13"/>
          <p:cNvSpPr txBox="1"/>
          <p:nvPr>
            <p:ph idx="4" type="subTitle"/>
          </p:nvPr>
        </p:nvSpPr>
        <p:spPr>
          <a:xfrm>
            <a:off x="5061500" y="3974950"/>
            <a:ext cx="3110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 name="Google Shape;75;p13"/>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6" name="Google Shape;76;p13"/>
          <p:cNvSpPr txBox="1"/>
          <p:nvPr>
            <p:ph hasCustomPrompt="1" idx="5" type="title"/>
          </p:nvPr>
        </p:nvSpPr>
        <p:spPr>
          <a:xfrm>
            <a:off x="2147625" y="1386525"/>
            <a:ext cx="733500" cy="4848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7" name="Google Shape;77;p13"/>
          <p:cNvSpPr txBox="1"/>
          <p:nvPr>
            <p:ph hasCustomPrompt="1" idx="6" type="title"/>
          </p:nvPr>
        </p:nvSpPr>
        <p:spPr>
          <a:xfrm>
            <a:off x="2148775" y="3056450"/>
            <a:ext cx="731400" cy="4848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p:nvPr>
            <p:ph hasCustomPrompt="1" idx="7" type="title"/>
          </p:nvPr>
        </p:nvSpPr>
        <p:spPr>
          <a:xfrm>
            <a:off x="6251000" y="1387214"/>
            <a:ext cx="731400" cy="4833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3"/>
          <p:cNvSpPr txBox="1"/>
          <p:nvPr>
            <p:ph hasCustomPrompt="1" idx="8" type="title"/>
          </p:nvPr>
        </p:nvSpPr>
        <p:spPr>
          <a:xfrm>
            <a:off x="6251000" y="3056451"/>
            <a:ext cx="731400" cy="4848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p:nvPr>
            <p:ph idx="9" type="subTitle"/>
          </p:nvPr>
        </p:nvSpPr>
        <p:spPr>
          <a:xfrm>
            <a:off x="959099" y="1971750"/>
            <a:ext cx="3110400" cy="44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latin typeface="Merriweather"/>
                <a:ea typeface="Merriweather"/>
                <a:cs typeface="Merriweather"/>
                <a:sym typeface="Merriweath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 name="Google Shape;81;p13"/>
          <p:cNvSpPr txBox="1"/>
          <p:nvPr>
            <p:ph idx="13" type="subTitle"/>
          </p:nvPr>
        </p:nvSpPr>
        <p:spPr>
          <a:xfrm>
            <a:off x="959099" y="3641930"/>
            <a:ext cx="3110400" cy="44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latin typeface="Merriweather"/>
                <a:ea typeface="Merriweather"/>
                <a:cs typeface="Merriweather"/>
                <a:sym typeface="Merriweath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2" name="Google Shape;82;p13"/>
          <p:cNvSpPr txBox="1"/>
          <p:nvPr>
            <p:ph idx="14" type="subTitle"/>
          </p:nvPr>
        </p:nvSpPr>
        <p:spPr>
          <a:xfrm>
            <a:off x="5061500" y="1971750"/>
            <a:ext cx="3110400" cy="44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latin typeface="Merriweather"/>
                <a:ea typeface="Merriweather"/>
                <a:cs typeface="Merriweather"/>
                <a:sym typeface="Merriweath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3" name="Google Shape;83;p13"/>
          <p:cNvSpPr txBox="1"/>
          <p:nvPr>
            <p:ph idx="15" type="subTitle"/>
          </p:nvPr>
        </p:nvSpPr>
        <p:spPr>
          <a:xfrm>
            <a:off x="5061500" y="3641925"/>
            <a:ext cx="3110400" cy="44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latin typeface="Merriweather"/>
                <a:ea typeface="Merriweather"/>
                <a:cs typeface="Merriweather"/>
                <a:sym typeface="Merriweath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 name="Google Shape;84;p13"/>
          <p:cNvSpPr/>
          <p:nvPr/>
        </p:nvSpPr>
        <p:spPr>
          <a:xfrm>
            <a:off x="331350" y="249600"/>
            <a:ext cx="8481300" cy="464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a:off x="174015" y="92295"/>
            <a:ext cx="311400" cy="311400"/>
          </a:xfrm>
          <a:prstGeom prst="mathMultiply">
            <a:avLst>
              <a:gd fmla="val 25484" name="adj1"/>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3"/>
          <p:cNvSpPr/>
          <p:nvPr/>
        </p:nvSpPr>
        <p:spPr>
          <a:xfrm>
            <a:off x="8655541" y="4737382"/>
            <a:ext cx="311400" cy="311400"/>
          </a:xfrm>
          <a:prstGeom prst="mathMultiply">
            <a:avLst>
              <a:gd fmla="val 25484"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1">
    <p:spTree>
      <p:nvGrpSpPr>
        <p:cNvPr id="87" name="Shape 87"/>
        <p:cNvGrpSpPr/>
        <p:nvPr/>
      </p:nvGrpSpPr>
      <p:grpSpPr>
        <a:xfrm>
          <a:off x="0" y="0"/>
          <a:ext cx="0" cy="0"/>
          <a:chOff x="0" y="0"/>
          <a:chExt cx="0" cy="0"/>
        </a:xfrm>
      </p:grpSpPr>
      <p:sp>
        <p:nvSpPr>
          <p:cNvPr id="88" name="Google Shape;88;p14"/>
          <p:cNvSpPr txBox="1"/>
          <p:nvPr>
            <p:ph idx="1" type="subTitle"/>
          </p:nvPr>
        </p:nvSpPr>
        <p:spPr>
          <a:xfrm>
            <a:off x="5072900" y="1886804"/>
            <a:ext cx="3346200" cy="867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89" name="Google Shape;89;p14"/>
          <p:cNvSpPr txBox="1"/>
          <p:nvPr>
            <p:ph type="title"/>
          </p:nvPr>
        </p:nvSpPr>
        <p:spPr>
          <a:xfrm>
            <a:off x="7151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r">
              <a:spcBef>
                <a:spcPts val="0"/>
              </a:spcBef>
              <a:spcAft>
                <a:spcPts val="0"/>
              </a:spcAft>
              <a:buSzPts val="3500"/>
              <a:buNone/>
              <a:defRPr/>
            </a:lvl2pPr>
            <a:lvl3pPr lvl="2" rtl="0" algn="r">
              <a:spcBef>
                <a:spcPts val="0"/>
              </a:spcBef>
              <a:spcAft>
                <a:spcPts val="0"/>
              </a:spcAft>
              <a:buSzPts val="3500"/>
              <a:buNone/>
              <a:defRPr/>
            </a:lvl3pPr>
            <a:lvl4pPr lvl="3" rtl="0" algn="r">
              <a:spcBef>
                <a:spcPts val="0"/>
              </a:spcBef>
              <a:spcAft>
                <a:spcPts val="0"/>
              </a:spcAft>
              <a:buSzPts val="3500"/>
              <a:buNone/>
              <a:defRPr/>
            </a:lvl4pPr>
            <a:lvl5pPr lvl="4" rtl="0" algn="r">
              <a:spcBef>
                <a:spcPts val="0"/>
              </a:spcBef>
              <a:spcAft>
                <a:spcPts val="0"/>
              </a:spcAft>
              <a:buSzPts val="3500"/>
              <a:buNone/>
              <a:defRPr/>
            </a:lvl5pPr>
            <a:lvl6pPr lvl="5" rtl="0" algn="r">
              <a:spcBef>
                <a:spcPts val="0"/>
              </a:spcBef>
              <a:spcAft>
                <a:spcPts val="0"/>
              </a:spcAft>
              <a:buSzPts val="3500"/>
              <a:buNone/>
              <a:defRPr/>
            </a:lvl6pPr>
            <a:lvl7pPr lvl="6" rtl="0" algn="r">
              <a:spcBef>
                <a:spcPts val="0"/>
              </a:spcBef>
              <a:spcAft>
                <a:spcPts val="0"/>
              </a:spcAft>
              <a:buSzPts val="3500"/>
              <a:buNone/>
              <a:defRPr/>
            </a:lvl7pPr>
            <a:lvl8pPr lvl="7" rtl="0" algn="r">
              <a:spcBef>
                <a:spcPts val="0"/>
              </a:spcBef>
              <a:spcAft>
                <a:spcPts val="0"/>
              </a:spcAft>
              <a:buSzPts val="3500"/>
              <a:buNone/>
              <a:defRPr/>
            </a:lvl8pPr>
            <a:lvl9pPr lvl="8" rtl="0" algn="r">
              <a:spcBef>
                <a:spcPts val="0"/>
              </a:spcBef>
              <a:spcAft>
                <a:spcPts val="0"/>
              </a:spcAft>
              <a:buSzPts val="3500"/>
              <a:buNone/>
              <a:defRPr/>
            </a:lvl9pPr>
          </a:lstStyle>
          <a:p/>
        </p:txBody>
      </p:sp>
      <p:sp>
        <p:nvSpPr>
          <p:cNvPr id="90" name="Google Shape;90;p14"/>
          <p:cNvSpPr/>
          <p:nvPr/>
        </p:nvSpPr>
        <p:spPr>
          <a:xfrm flipH="1" rot="10800000">
            <a:off x="331350" y="247177"/>
            <a:ext cx="8481300" cy="464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4"/>
          <p:cNvSpPr/>
          <p:nvPr/>
        </p:nvSpPr>
        <p:spPr>
          <a:xfrm flipH="1" rot="10800000">
            <a:off x="174015" y="4737382"/>
            <a:ext cx="311400" cy="311400"/>
          </a:xfrm>
          <a:prstGeom prst="mathMultiply">
            <a:avLst>
              <a:gd fmla="val 25484"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4"/>
          <p:cNvSpPr/>
          <p:nvPr/>
        </p:nvSpPr>
        <p:spPr>
          <a:xfrm flipH="1" rot="10800000">
            <a:off x="8655541" y="92295"/>
            <a:ext cx="311400" cy="311400"/>
          </a:xfrm>
          <a:prstGeom prst="mathMultiply">
            <a:avLst>
              <a:gd fmla="val 25484" name="adj1"/>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93" name="Shape 93"/>
        <p:cNvGrpSpPr/>
        <p:nvPr/>
      </p:nvGrpSpPr>
      <p:grpSpPr>
        <a:xfrm>
          <a:off x="0" y="0"/>
          <a:ext cx="0" cy="0"/>
          <a:chOff x="0" y="0"/>
          <a:chExt cx="0" cy="0"/>
        </a:xfrm>
      </p:grpSpPr>
      <p:sp>
        <p:nvSpPr>
          <p:cNvPr id="94" name="Google Shape;94;p15"/>
          <p:cNvSpPr txBox="1"/>
          <p:nvPr>
            <p:ph idx="1" type="subTitle"/>
          </p:nvPr>
        </p:nvSpPr>
        <p:spPr>
          <a:xfrm>
            <a:off x="1167950" y="2420375"/>
            <a:ext cx="2336400" cy="776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5" name="Google Shape;95;p15"/>
          <p:cNvSpPr txBox="1"/>
          <p:nvPr>
            <p:ph idx="2" type="subTitle"/>
          </p:nvPr>
        </p:nvSpPr>
        <p:spPr>
          <a:xfrm>
            <a:off x="3403800" y="3708602"/>
            <a:ext cx="2336400" cy="776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6" name="Google Shape;96;p15"/>
          <p:cNvSpPr txBox="1"/>
          <p:nvPr>
            <p:ph idx="3" type="subTitle"/>
          </p:nvPr>
        </p:nvSpPr>
        <p:spPr>
          <a:xfrm>
            <a:off x="5639650" y="2420375"/>
            <a:ext cx="2336400" cy="776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7" name="Google Shape;97;p15"/>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98" name="Google Shape;98;p15"/>
          <p:cNvSpPr txBox="1"/>
          <p:nvPr>
            <p:ph idx="4" type="subTitle"/>
          </p:nvPr>
        </p:nvSpPr>
        <p:spPr>
          <a:xfrm>
            <a:off x="1167950" y="2124925"/>
            <a:ext cx="2336400" cy="44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200">
                <a:latin typeface="Merriweather"/>
                <a:ea typeface="Merriweather"/>
                <a:cs typeface="Merriweather"/>
                <a:sym typeface="Merriweath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9" name="Google Shape;99;p15"/>
          <p:cNvSpPr txBox="1"/>
          <p:nvPr>
            <p:ph idx="5" type="subTitle"/>
          </p:nvPr>
        </p:nvSpPr>
        <p:spPr>
          <a:xfrm>
            <a:off x="5639650" y="2124925"/>
            <a:ext cx="2336400" cy="44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200">
                <a:latin typeface="Merriweather"/>
                <a:ea typeface="Merriweather"/>
                <a:cs typeface="Merriweather"/>
                <a:sym typeface="Merriweath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0" name="Google Shape;100;p15"/>
          <p:cNvSpPr txBox="1"/>
          <p:nvPr>
            <p:ph idx="6" type="subTitle"/>
          </p:nvPr>
        </p:nvSpPr>
        <p:spPr>
          <a:xfrm>
            <a:off x="3403800" y="3414075"/>
            <a:ext cx="2336400" cy="447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200">
                <a:latin typeface="Merriweather"/>
                <a:ea typeface="Merriweather"/>
                <a:cs typeface="Merriweather"/>
                <a:sym typeface="Merriweath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1" name="Google Shape;101;p15"/>
          <p:cNvSpPr/>
          <p:nvPr/>
        </p:nvSpPr>
        <p:spPr>
          <a:xfrm flipH="1" rot="10800000">
            <a:off x="331350" y="247177"/>
            <a:ext cx="8481300" cy="464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5"/>
          <p:cNvSpPr/>
          <p:nvPr/>
        </p:nvSpPr>
        <p:spPr>
          <a:xfrm flipH="1" rot="10800000">
            <a:off x="174015" y="4737382"/>
            <a:ext cx="311400" cy="311400"/>
          </a:xfrm>
          <a:prstGeom prst="mathMultiply">
            <a:avLst>
              <a:gd fmla="val 25484"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5"/>
          <p:cNvSpPr/>
          <p:nvPr/>
        </p:nvSpPr>
        <p:spPr>
          <a:xfrm flipH="1" rot="10800000">
            <a:off x="8655541" y="92295"/>
            <a:ext cx="311400" cy="311400"/>
          </a:xfrm>
          <a:prstGeom prst="mathMultiply">
            <a:avLst>
              <a:gd fmla="val 25484" name="adj1"/>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04" name="Shape 104"/>
        <p:cNvGrpSpPr/>
        <p:nvPr/>
      </p:nvGrpSpPr>
      <p:grpSpPr>
        <a:xfrm>
          <a:off x="0" y="0"/>
          <a:ext cx="0" cy="0"/>
          <a:chOff x="0" y="0"/>
          <a:chExt cx="0" cy="0"/>
        </a:xfrm>
      </p:grpSpPr>
      <p:sp>
        <p:nvSpPr>
          <p:cNvPr id="105" name="Google Shape;105;p16"/>
          <p:cNvSpPr txBox="1"/>
          <p:nvPr>
            <p:ph idx="1" type="subTitle"/>
          </p:nvPr>
        </p:nvSpPr>
        <p:spPr>
          <a:xfrm>
            <a:off x="719975" y="22864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6" name="Google Shape;106;p16"/>
          <p:cNvSpPr txBox="1"/>
          <p:nvPr>
            <p:ph idx="2" type="subTitle"/>
          </p:nvPr>
        </p:nvSpPr>
        <p:spPr>
          <a:xfrm>
            <a:off x="3419244" y="22864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7" name="Google Shape;107;p16"/>
          <p:cNvSpPr txBox="1"/>
          <p:nvPr>
            <p:ph idx="3" type="subTitle"/>
          </p:nvPr>
        </p:nvSpPr>
        <p:spPr>
          <a:xfrm>
            <a:off x="719975" y="40246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8" name="Google Shape;108;p16"/>
          <p:cNvSpPr txBox="1"/>
          <p:nvPr>
            <p:ph idx="4" type="subTitle"/>
          </p:nvPr>
        </p:nvSpPr>
        <p:spPr>
          <a:xfrm>
            <a:off x="3419244" y="40246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9" name="Google Shape;109;p16"/>
          <p:cNvSpPr txBox="1"/>
          <p:nvPr>
            <p:ph idx="5" type="subTitle"/>
          </p:nvPr>
        </p:nvSpPr>
        <p:spPr>
          <a:xfrm>
            <a:off x="6118520" y="22864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0" name="Google Shape;110;p16"/>
          <p:cNvSpPr txBox="1"/>
          <p:nvPr>
            <p:ph idx="6" type="subTitle"/>
          </p:nvPr>
        </p:nvSpPr>
        <p:spPr>
          <a:xfrm>
            <a:off x="6118520" y="4024675"/>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1" name="Google Shape;111;p16"/>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2" name="Google Shape;112;p16"/>
          <p:cNvSpPr txBox="1"/>
          <p:nvPr>
            <p:ph idx="7" type="subTitle"/>
          </p:nvPr>
        </p:nvSpPr>
        <p:spPr>
          <a:xfrm>
            <a:off x="719975" y="2047025"/>
            <a:ext cx="2305500" cy="391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200">
                <a:latin typeface="Merriweather"/>
                <a:ea typeface="Merriweather"/>
                <a:cs typeface="Merriweather"/>
                <a:sym typeface="Merriweath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3" name="Google Shape;113;p16"/>
          <p:cNvSpPr txBox="1"/>
          <p:nvPr>
            <p:ph idx="8" type="subTitle"/>
          </p:nvPr>
        </p:nvSpPr>
        <p:spPr>
          <a:xfrm>
            <a:off x="3419244" y="2047025"/>
            <a:ext cx="2305500" cy="391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200">
                <a:latin typeface="Merriweather"/>
                <a:ea typeface="Merriweather"/>
                <a:cs typeface="Merriweather"/>
                <a:sym typeface="Merriweath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4" name="Google Shape;114;p16"/>
          <p:cNvSpPr txBox="1"/>
          <p:nvPr>
            <p:ph idx="9" type="subTitle"/>
          </p:nvPr>
        </p:nvSpPr>
        <p:spPr>
          <a:xfrm>
            <a:off x="6118520" y="2047025"/>
            <a:ext cx="2305500" cy="391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200">
                <a:latin typeface="Merriweather"/>
                <a:ea typeface="Merriweather"/>
                <a:cs typeface="Merriweather"/>
                <a:sym typeface="Merriweath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5" name="Google Shape;115;p16"/>
          <p:cNvSpPr txBox="1"/>
          <p:nvPr>
            <p:ph idx="13" type="subTitle"/>
          </p:nvPr>
        </p:nvSpPr>
        <p:spPr>
          <a:xfrm>
            <a:off x="719975" y="3785275"/>
            <a:ext cx="2305500" cy="391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200">
                <a:latin typeface="Merriweather"/>
                <a:ea typeface="Merriweather"/>
                <a:cs typeface="Merriweather"/>
                <a:sym typeface="Merriweath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6" name="Google Shape;116;p16"/>
          <p:cNvSpPr txBox="1"/>
          <p:nvPr>
            <p:ph idx="14" type="subTitle"/>
          </p:nvPr>
        </p:nvSpPr>
        <p:spPr>
          <a:xfrm>
            <a:off x="3419250" y="3785275"/>
            <a:ext cx="2305500" cy="391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200">
                <a:latin typeface="Merriweather"/>
                <a:ea typeface="Merriweather"/>
                <a:cs typeface="Merriweather"/>
                <a:sym typeface="Merriweath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7" name="Google Shape;117;p16"/>
          <p:cNvSpPr txBox="1"/>
          <p:nvPr>
            <p:ph idx="15" type="subTitle"/>
          </p:nvPr>
        </p:nvSpPr>
        <p:spPr>
          <a:xfrm>
            <a:off x="6118525" y="3785275"/>
            <a:ext cx="2305500" cy="391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200">
                <a:latin typeface="Merriweather"/>
                <a:ea typeface="Merriweather"/>
                <a:cs typeface="Merriweather"/>
                <a:sym typeface="Merriweather"/>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8" name="Google Shape;118;p16"/>
          <p:cNvSpPr/>
          <p:nvPr/>
        </p:nvSpPr>
        <p:spPr>
          <a:xfrm>
            <a:off x="331350" y="249600"/>
            <a:ext cx="8481300" cy="464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6"/>
          <p:cNvSpPr/>
          <p:nvPr/>
        </p:nvSpPr>
        <p:spPr>
          <a:xfrm>
            <a:off x="174015" y="92295"/>
            <a:ext cx="311400" cy="311400"/>
          </a:xfrm>
          <a:prstGeom prst="mathMultiply">
            <a:avLst>
              <a:gd fmla="val 25484" name="adj1"/>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6"/>
          <p:cNvSpPr/>
          <p:nvPr/>
        </p:nvSpPr>
        <p:spPr>
          <a:xfrm>
            <a:off x="8655541" y="4737382"/>
            <a:ext cx="311400" cy="311400"/>
          </a:xfrm>
          <a:prstGeom prst="mathMultiply">
            <a:avLst>
              <a:gd fmla="val 25484" name="adj1"/>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121" name="Shape 121"/>
        <p:cNvGrpSpPr/>
        <p:nvPr/>
      </p:nvGrpSpPr>
      <p:grpSpPr>
        <a:xfrm>
          <a:off x="0" y="0"/>
          <a:ext cx="0" cy="0"/>
          <a:chOff x="0" y="0"/>
          <a:chExt cx="0" cy="0"/>
        </a:xfrm>
      </p:grpSpPr>
      <p:sp>
        <p:nvSpPr>
          <p:cNvPr id="122" name="Google Shape;122;p17"/>
          <p:cNvSpPr txBox="1"/>
          <p:nvPr>
            <p:ph hasCustomPrompt="1" type="title"/>
          </p:nvPr>
        </p:nvSpPr>
        <p:spPr>
          <a:xfrm>
            <a:off x="713225" y="1190700"/>
            <a:ext cx="4649100" cy="7548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23" name="Google Shape;123;p17"/>
          <p:cNvSpPr txBox="1"/>
          <p:nvPr>
            <p:ph idx="1" type="subTitle"/>
          </p:nvPr>
        </p:nvSpPr>
        <p:spPr>
          <a:xfrm>
            <a:off x="713225" y="1945582"/>
            <a:ext cx="4649100" cy="3093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4" name="Google Shape;124;p17"/>
          <p:cNvSpPr txBox="1"/>
          <p:nvPr>
            <p:ph hasCustomPrompt="1" idx="2" type="title"/>
          </p:nvPr>
        </p:nvSpPr>
        <p:spPr>
          <a:xfrm>
            <a:off x="713225" y="2888694"/>
            <a:ext cx="4649100" cy="754800"/>
          </a:xfrm>
          <a:prstGeom prst="rect">
            <a:avLst/>
          </a:prstGeom>
        </p:spPr>
        <p:txBody>
          <a:bodyPr anchorCtr="0" anchor="b" bIns="91425" lIns="91425" spcFirstLastPara="1" rIns="91425" wrap="square" tIns="91425">
            <a:noAutofit/>
          </a:bodyPr>
          <a:lstStyle>
            <a:lvl1pPr lvl="0" rtl="0">
              <a:spcBef>
                <a:spcPts val="0"/>
              </a:spcBef>
              <a:spcAft>
                <a:spcPts val="0"/>
              </a:spcAft>
              <a:buSzPts val="6200"/>
              <a:buNone/>
              <a:defRPr sz="5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25" name="Google Shape;125;p17"/>
          <p:cNvSpPr txBox="1"/>
          <p:nvPr>
            <p:ph idx="3" type="subTitle"/>
          </p:nvPr>
        </p:nvSpPr>
        <p:spPr>
          <a:xfrm>
            <a:off x="713225" y="3643497"/>
            <a:ext cx="4649100" cy="3093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6" name="Google Shape;126;p17"/>
          <p:cNvSpPr/>
          <p:nvPr/>
        </p:nvSpPr>
        <p:spPr>
          <a:xfrm flipH="1" rot="10800000">
            <a:off x="331350" y="247177"/>
            <a:ext cx="8481300" cy="464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7"/>
          <p:cNvSpPr/>
          <p:nvPr/>
        </p:nvSpPr>
        <p:spPr>
          <a:xfrm flipH="1" rot="10800000">
            <a:off x="174015" y="4737382"/>
            <a:ext cx="311400" cy="311400"/>
          </a:xfrm>
          <a:prstGeom prst="mathMultiply">
            <a:avLst>
              <a:gd fmla="val 25484"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7"/>
          <p:cNvSpPr/>
          <p:nvPr/>
        </p:nvSpPr>
        <p:spPr>
          <a:xfrm flipH="1" rot="10800000">
            <a:off x="8655541" y="92295"/>
            <a:ext cx="311400" cy="311400"/>
          </a:xfrm>
          <a:prstGeom prst="mathMultiply">
            <a:avLst>
              <a:gd fmla="val 25484" name="adj1"/>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29" name="Shape 129"/>
        <p:cNvGrpSpPr/>
        <p:nvPr/>
      </p:nvGrpSpPr>
      <p:grpSpPr>
        <a:xfrm>
          <a:off x="0" y="0"/>
          <a:ext cx="0" cy="0"/>
          <a:chOff x="0" y="0"/>
          <a:chExt cx="0" cy="0"/>
        </a:xfrm>
      </p:grpSpPr>
      <p:sp>
        <p:nvSpPr>
          <p:cNvPr id="130" name="Google Shape;130;p18"/>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1" name="Google Shape;131;p18"/>
          <p:cNvSpPr/>
          <p:nvPr/>
        </p:nvSpPr>
        <p:spPr>
          <a:xfrm>
            <a:off x="331350" y="249600"/>
            <a:ext cx="8481300" cy="464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8"/>
          <p:cNvSpPr/>
          <p:nvPr/>
        </p:nvSpPr>
        <p:spPr>
          <a:xfrm>
            <a:off x="174015" y="92295"/>
            <a:ext cx="311400" cy="311400"/>
          </a:xfrm>
          <a:prstGeom prst="mathMultiply">
            <a:avLst>
              <a:gd fmla="val 25484" name="adj1"/>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8"/>
          <p:cNvSpPr/>
          <p:nvPr/>
        </p:nvSpPr>
        <p:spPr>
          <a:xfrm>
            <a:off x="8655541" y="4737382"/>
            <a:ext cx="311400" cy="311400"/>
          </a:xfrm>
          <a:prstGeom prst="mathMultiply">
            <a:avLst>
              <a:gd fmla="val 25484"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34" name="Shape 134"/>
        <p:cNvGrpSpPr/>
        <p:nvPr/>
      </p:nvGrpSpPr>
      <p:grpSpPr>
        <a:xfrm>
          <a:off x="0" y="0"/>
          <a:ext cx="0" cy="0"/>
          <a:chOff x="0" y="0"/>
          <a:chExt cx="0" cy="0"/>
        </a:xfrm>
      </p:grpSpPr>
      <p:sp>
        <p:nvSpPr>
          <p:cNvPr id="135" name="Google Shape;135;p19"/>
          <p:cNvSpPr/>
          <p:nvPr/>
        </p:nvSpPr>
        <p:spPr>
          <a:xfrm>
            <a:off x="331350" y="249600"/>
            <a:ext cx="8481300" cy="464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9"/>
          <p:cNvSpPr txBox="1"/>
          <p:nvPr>
            <p:ph type="title"/>
          </p:nvPr>
        </p:nvSpPr>
        <p:spPr>
          <a:xfrm>
            <a:off x="713275" y="540000"/>
            <a:ext cx="4918500" cy="12318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sz="7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7" name="Google Shape;137;p19"/>
          <p:cNvSpPr txBox="1"/>
          <p:nvPr>
            <p:ph idx="1" type="subTitle"/>
          </p:nvPr>
        </p:nvSpPr>
        <p:spPr>
          <a:xfrm>
            <a:off x="713225" y="1689050"/>
            <a:ext cx="4918500" cy="108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8" name="Google Shape;138;p19"/>
          <p:cNvSpPr txBox="1"/>
          <p:nvPr/>
        </p:nvSpPr>
        <p:spPr>
          <a:xfrm>
            <a:off x="713225" y="3764350"/>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Average Sans"/>
                <a:ea typeface="Average Sans"/>
                <a:cs typeface="Average Sans"/>
                <a:sym typeface="Average Sans"/>
              </a:rPr>
              <a:t>CREDITS:</a:t>
            </a:r>
            <a:r>
              <a:rPr lang="en" sz="1200">
                <a:solidFill>
                  <a:schemeClr val="dk1"/>
                </a:solidFill>
                <a:latin typeface="Average Sans"/>
                <a:ea typeface="Average Sans"/>
                <a:cs typeface="Average Sans"/>
                <a:sym typeface="Average Sans"/>
              </a:rPr>
              <a:t> This presentation template was created by </a:t>
            </a:r>
            <a:r>
              <a:rPr b="1" lang="en" sz="1200" u="sng">
                <a:solidFill>
                  <a:schemeClr val="dk1"/>
                </a:solidFill>
                <a:latin typeface="Average Sans"/>
                <a:ea typeface="Average Sans"/>
                <a:cs typeface="Average Sans"/>
                <a:sym typeface="Average Sans"/>
                <a:hlinkClick r:id="rId2">
                  <a:extLst>
                    <a:ext uri="{A12FA001-AC4F-418D-AE19-62706E023703}">
                      <ahyp:hlinkClr val="tx"/>
                    </a:ext>
                  </a:extLst>
                </a:hlinkClick>
              </a:rPr>
              <a:t>Slidesgo</a:t>
            </a:r>
            <a:r>
              <a:rPr lang="en" sz="1200">
                <a:solidFill>
                  <a:schemeClr val="dk1"/>
                </a:solidFill>
                <a:latin typeface="Average Sans"/>
                <a:ea typeface="Average Sans"/>
                <a:cs typeface="Average Sans"/>
                <a:sym typeface="Average Sans"/>
              </a:rPr>
              <a:t>, and includes icons by </a:t>
            </a:r>
            <a:r>
              <a:rPr b="1" lang="en" sz="1200" u="sng">
                <a:solidFill>
                  <a:schemeClr val="dk1"/>
                </a:solidFill>
                <a:latin typeface="Average Sans"/>
                <a:ea typeface="Average Sans"/>
                <a:cs typeface="Average Sans"/>
                <a:sym typeface="Average Sans"/>
                <a:hlinkClick r:id="rId3">
                  <a:extLst>
                    <a:ext uri="{A12FA001-AC4F-418D-AE19-62706E023703}">
                      <ahyp:hlinkClr val="tx"/>
                    </a:ext>
                  </a:extLst>
                </a:hlinkClick>
              </a:rPr>
              <a:t>Flaticon</a:t>
            </a:r>
            <a:r>
              <a:rPr lang="en" sz="1200">
                <a:solidFill>
                  <a:schemeClr val="dk1"/>
                </a:solidFill>
                <a:latin typeface="Average Sans"/>
                <a:ea typeface="Average Sans"/>
                <a:cs typeface="Average Sans"/>
                <a:sym typeface="Average Sans"/>
              </a:rPr>
              <a:t>, and infographics &amp; images by </a:t>
            </a:r>
            <a:r>
              <a:rPr b="1" lang="en" sz="1200" u="sng">
                <a:solidFill>
                  <a:schemeClr val="dk1"/>
                </a:solidFill>
                <a:latin typeface="Average Sans"/>
                <a:ea typeface="Average Sans"/>
                <a:cs typeface="Average Sans"/>
                <a:sym typeface="Average Sans"/>
                <a:hlinkClick r:id="rId4">
                  <a:extLst>
                    <a:ext uri="{A12FA001-AC4F-418D-AE19-62706E023703}">
                      <ahyp:hlinkClr val="tx"/>
                    </a:ext>
                  </a:extLst>
                </a:hlinkClick>
              </a:rPr>
              <a:t>Freepik</a:t>
            </a:r>
            <a:r>
              <a:rPr lang="en" sz="1200" u="sng">
                <a:solidFill>
                  <a:schemeClr val="dk1"/>
                </a:solidFill>
                <a:latin typeface="Average Sans"/>
                <a:ea typeface="Average Sans"/>
                <a:cs typeface="Average Sans"/>
                <a:sym typeface="Average Sans"/>
              </a:rPr>
              <a:t> </a:t>
            </a:r>
            <a:endParaRPr b="1" sz="1200" u="sng">
              <a:solidFill>
                <a:schemeClr val="dk1"/>
              </a:solidFill>
              <a:latin typeface="Average Sans"/>
              <a:ea typeface="Average Sans"/>
              <a:cs typeface="Average Sans"/>
              <a:sym typeface="Average Sans"/>
            </a:endParaRPr>
          </a:p>
        </p:txBody>
      </p:sp>
      <p:sp>
        <p:nvSpPr>
          <p:cNvPr id="139" name="Google Shape;139;p19"/>
          <p:cNvSpPr/>
          <p:nvPr/>
        </p:nvSpPr>
        <p:spPr>
          <a:xfrm>
            <a:off x="174015" y="92295"/>
            <a:ext cx="311400" cy="311400"/>
          </a:xfrm>
          <a:prstGeom prst="mathMultiply">
            <a:avLst>
              <a:gd fmla="val 25484"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9"/>
          <p:cNvSpPr/>
          <p:nvPr/>
        </p:nvSpPr>
        <p:spPr>
          <a:xfrm>
            <a:off x="8655541" y="4737382"/>
            <a:ext cx="311400" cy="311400"/>
          </a:xfrm>
          <a:prstGeom prst="mathMultiply">
            <a:avLst>
              <a:gd fmla="val 25484" name="adj1"/>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41" name="Shape 141"/>
        <p:cNvGrpSpPr/>
        <p:nvPr/>
      </p:nvGrpSpPr>
      <p:grpSpPr>
        <a:xfrm>
          <a:off x="0" y="0"/>
          <a:ext cx="0" cy="0"/>
          <a:chOff x="0" y="0"/>
          <a:chExt cx="0" cy="0"/>
        </a:xfrm>
      </p:grpSpPr>
      <p:sp>
        <p:nvSpPr>
          <p:cNvPr id="142" name="Google Shape;142;p20"/>
          <p:cNvSpPr/>
          <p:nvPr/>
        </p:nvSpPr>
        <p:spPr>
          <a:xfrm>
            <a:off x="331350" y="249600"/>
            <a:ext cx="8481300" cy="464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0"/>
          <p:cNvSpPr/>
          <p:nvPr/>
        </p:nvSpPr>
        <p:spPr>
          <a:xfrm>
            <a:off x="174015" y="92295"/>
            <a:ext cx="311400" cy="311400"/>
          </a:xfrm>
          <a:prstGeom prst="mathMultiply">
            <a:avLst>
              <a:gd fmla="val 25484" name="adj1"/>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0"/>
          <p:cNvSpPr/>
          <p:nvPr/>
        </p:nvSpPr>
        <p:spPr>
          <a:xfrm>
            <a:off x="8655541" y="4737382"/>
            <a:ext cx="311400" cy="311400"/>
          </a:xfrm>
          <a:prstGeom prst="mathMultiply">
            <a:avLst>
              <a:gd fmla="val 25484"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1743375" y="2512300"/>
            <a:ext cx="5657400" cy="841800"/>
          </a:xfrm>
          <a:prstGeom prst="rect">
            <a:avLst/>
          </a:prstGeom>
          <a:ln>
            <a:noFill/>
          </a:ln>
        </p:spPr>
        <p:txBody>
          <a:bodyPr anchorCtr="0" anchor="b" bIns="91425" lIns="91425" spcFirstLastPara="1" rIns="91425" wrap="square" tIns="91425">
            <a:noAutofit/>
          </a:bodyPr>
          <a:lstStyle>
            <a:lvl1pPr lvl="0" algn="ctr">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hasCustomPrompt="1" idx="2" type="title"/>
          </p:nvPr>
        </p:nvSpPr>
        <p:spPr>
          <a:xfrm>
            <a:off x="3925875" y="1391300"/>
            <a:ext cx="1268400" cy="7884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6000"/>
              <a:buNone/>
              <a:defRPr sz="6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7" name="Google Shape;17;p3"/>
          <p:cNvSpPr txBox="1"/>
          <p:nvPr>
            <p:ph idx="1" type="subTitle"/>
          </p:nvPr>
        </p:nvSpPr>
        <p:spPr>
          <a:xfrm>
            <a:off x="1743375" y="3277900"/>
            <a:ext cx="5657400" cy="47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 name="Google Shape;18;p3"/>
          <p:cNvSpPr/>
          <p:nvPr/>
        </p:nvSpPr>
        <p:spPr>
          <a:xfrm>
            <a:off x="331350" y="249600"/>
            <a:ext cx="8481300" cy="464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174015" y="92295"/>
            <a:ext cx="311400" cy="311400"/>
          </a:xfrm>
          <a:prstGeom prst="mathMultiply">
            <a:avLst>
              <a:gd fmla="val 25484"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8655541" y="4737382"/>
            <a:ext cx="311400" cy="311400"/>
          </a:xfrm>
          <a:prstGeom prst="mathMultiply">
            <a:avLst>
              <a:gd fmla="val 25484" name="adj1"/>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45" name="Shape 145"/>
        <p:cNvGrpSpPr/>
        <p:nvPr/>
      </p:nvGrpSpPr>
      <p:grpSpPr>
        <a:xfrm>
          <a:off x="0" y="0"/>
          <a:ext cx="0" cy="0"/>
          <a:chOff x="0" y="0"/>
          <a:chExt cx="0" cy="0"/>
        </a:xfrm>
      </p:grpSpPr>
      <p:sp>
        <p:nvSpPr>
          <p:cNvPr id="146" name="Google Shape;146;p21"/>
          <p:cNvSpPr/>
          <p:nvPr/>
        </p:nvSpPr>
        <p:spPr>
          <a:xfrm flipH="1">
            <a:off x="328305" y="249600"/>
            <a:ext cx="8481300" cy="464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1"/>
          <p:cNvSpPr/>
          <p:nvPr/>
        </p:nvSpPr>
        <p:spPr>
          <a:xfrm flipH="1">
            <a:off x="8655541" y="92295"/>
            <a:ext cx="311400" cy="311400"/>
          </a:xfrm>
          <a:prstGeom prst="mathMultiply">
            <a:avLst>
              <a:gd fmla="val 25484" name="adj1"/>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1"/>
          <p:cNvSpPr/>
          <p:nvPr/>
        </p:nvSpPr>
        <p:spPr>
          <a:xfrm flipH="1">
            <a:off x="174015" y="4737382"/>
            <a:ext cx="311400" cy="311400"/>
          </a:xfrm>
          <a:prstGeom prst="mathMultiply">
            <a:avLst>
              <a:gd fmla="val 25484"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52" name="Shape 152"/>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53" name="Shape 153"/>
        <p:cNvGrpSpPr/>
        <p:nvPr/>
      </p:nvGrpSpPr>
      <p:grpSpPr>
        <a:xfrm>
          <a:off x="0" y="0"/>
          <a:ext cx="0" cy="0"/>
          <a:chOff x="0" y="0"/>
          <a:chExt cx="0" cy="0"/>
        </a:xfrm>
      </p:grpSpPr>
      <p:sp>
        <p:nvSpPr>
          <p:cNvPr id="154" name="Google Shape;154;p2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sp>
        <p:nvSpPr>
          <p:cNvPr id="22" name="Google Shape;22;p4"/>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 name="Google Shape;23;p4"/>
          <p:cNvSpPr txBox="1"/>
          <p:nvPr>
            <p:ph idx="1" type="body"/>
          </p:nvPr>
        </p:nvSpPr>
        <p:spPr>
          <a:xfrm>
            <a:off x="720000" y="1152475"/>
            <a:ext cx="7704000" cy="352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Clr>
                <a:schemeClr val="accent1"/>
              </a:buClr>
              <a:buSzPts val="1800"/>
              <a:buFont typeface="Darker Grotesque SemiBold"/>
              <a:buChar char="●"/>
              <a:defRPr>
                <a:solidFill>
                  <a:srgbClr val="434343"/>
                </a:solidFill>
              </a:defRPr>
            </a:lvl1pPr>
            <a:lvl2pPr indent="-317500" lvl="1" marL="914400" rtl="0">
              <a:lnSpc>
                <a:spcPct val="115000"/>
              </a:lnSpc>
              <a:spcBef>
                <a:spcPts val="0"/>
              </a:spcBef>
              <a:spcAft>
                <a:spcPts val="0"/>
              </a:spcAft>
              <a:buClr>
                <a:srgbClr val="15325B"/>
              </a:buClr>
              <a:buSzPts val="1400"/>
              <a:buFont typeface="Darker Grotesque SemiBold"/>
              <a:buChar char="○"/>
              <a:defRPr>
                <a:solidFill>
                  <a:srgbClr val="434343"/>
                </a:solidFill>
              </a:defRPr>
            </a:lvl2pPr>
            <a:lvl3pPr indent="-317500" lvl="2" marL="1371600" rtl="0">
              <a:lnSpc>
                <a:spcPct val="115000"/>
              </a:lnSpc>
              <a:spcBef>
                <a:spcPts val="0"/>
              </a:spcBef>
              <a:spcAft>
                <a:spcPts val="0"/>
              </a:spcAft>
              <a:buClr>
                <a:srgbClr val="15325B"/>
              </a:buClr>
              <a:buSzPts val="1400"/>
              <a:buFont typeface="Darker Grotesque SemiBold"/>
              <a:buChar char="■"/>
              <a:defRPr>
                <a:solidFill>
                  <a:srgbClr val="434343"/>
                </a:solidFill>
              </a:defRPr>
            </a:lvl3pPr>
            <a:lvl4pPr indent="-317500" lvl="3" marL="1828800" rtl="0">
              <a:lnSpc>
                <a:spcPct val="115000"/>
              </a:lnSpc>
              <a:spcBef>
                <a:spcPts val="0"/>
              </a:spcBef>
              <a:spcAft>
                <a:spcPts val="0"/>
              </a:spcAft>
              <a:buClr>
                <a:srgbClr val="15325B"/>
              </a:buClr>
              <a:buSzPts val="1400"/>
              <a:buFont typeface="Darker Grotesque SemiBold"/>
              <a:buChar char="●"/>
              <a:defRPr>
                <a:solidFill>
                  <a:srgbClr val="434343"/>
                </a:solidFill>
              </a:defRPr>
            </a:lvl4pPr>
            <a:lvl5pPr indent="-317500" lvl="4" marL="2286000" rtl="0">
              <a:lnSpc>
                <a:spcPct val="115000"/>
              </a:lnSpc>
              <a:spcBef>
                <a:spcPts val="0"/>
              </a:spcBef>
              <a:spcAft>
                <a:spcPts val="0"/>
              </a:spcAft>
              <a:buClr>
                <a:srgbClr val="15325B"/>
              </a:buClr>
              <a:buSzPts val="1400"/>
              <a:buFont typeface="Darker Grotesque SemiBold"/>
              <a:buChar char="○"/>
              <a:defRPr>
                <a:solidFill>
                  <a:srgbClr val="434343"/>
                </a:solidFill>
              </a:defRPr>
            </a:lvl5pPr>
            <a:lvl6pPr indent="-317500" lvl="5" marL="2743200" rtl="0">
              <a:lnSpc>
                <a:spcPct val="115000"/>
              </a:lnSpc>
              <a:spcBef>
                <a:spcPts val="0"/>
              </a:spcBef>
              <a:spcAft>
                <a:spcPts val="0"/>
              </a:spcAft>
              <a:buClr>
                <a:srgbClr val="15325B"/>
              </a:buClr>
              <a:buSzPts val="1400"/>
              <a:buFont typeface="Darker Grotesque SemiBold"/>
              <a:buChar char="■"/>
              <a:defRPr>
                <a:solidFill>
                  <a:srgbClr val="434343"/>
                </a:solidFill>
              </a:defRPr>
            </a:lvl6pPr>
            <a:lvl7pPr indent="-317500" lvl="6" marL="3200400" rtl="0">
              <a:lnSpc>
                <a:spcPct val="115000"/>
              </a:lnSpc>
              <a:spcBef>
                <a:spcPts val="0"/>
              </a:spcBef>
              <a:spcAft>
                <a:spcPts val="0"/>
              </a:spcAft>
              <a:buClr>
                <a:srgbClr val="15325B"/>
              </a:buClr>
              <a:buSzPts val="1400"/>
              <a:buFont typeface="Darker Grotesque SemiBold"/>
              <a:buChar char="●"/>
              <a:defRPr>
                <a:solidFill>
                  <a:srgbClr val="434343"/>
                </a:solidFill>
              </a:defRPr>
            </a:lvl7pPr>
            <a:lvl8pPr indent="-317500" lvl="7" marL="3657600" rtl="0">
              <a:lnSpc>
                <a:spcPct val="115000"/>
              </a:lnSpc>
              <a:spcBef>
                <a:spcPts val="0"/>
              </a:spcBef>
              <a:spcAft>
                <a:spcPts val="0"/>
              </a:spcAft>
              <a:buClr>
                <a:srgbClr val="15325B"/>
              </a:buClr>
              <a:buSzPts val="1400"/>
              <a:buFont typeface="Darker Grotesque SemiBold"/>
              <a:buChar char="○"/>
              <a:defRPr>
                <a:solidFill>
                  <a:srgbClr val="434343"/>
                </a:solidFill>
              </a:defRPr>
            </a:lvl8pPr>
            <a:lvl9pPr indent="-317500" lvl="8" marL="4114800" rtl="0">
              <a:lnSpc>
                <a:spcPct val="115000"/>
              </a:lnSpc>
              <a:spcBef>
                <a:spcPts val="0"/>
              </a:spcBef>
              <a:spcAft>
                <a:spcPts val="0"/>
              </a:spcAft>
              <a:buClr>
                <a:srgbClr val="15325B"/>
              </a:buClr>
              <a:buSzPts val="1400"/>
              <a:buFont typeface="Darker Grotesque SemiBold"/>
              <a:buChar char="■"/>
              <a:defRPr>
                <a:solidFill>
                  <a:srgbClr val="434343"/>
                </a:solidFill>
              </a:defRPr>
            </a:lvl9pPr>
          </a:lstStyle>
          <a:p/>
        </p:txBody>
      </p:sp>
      <p:sp>
        <p:nvSpPr>
          <p:cNvPr id="24" name="Google Shape;24;p4"/>
          <p:cNvSpPr/>
          <p:nvPr/>
        </p:nvSpPr>
        <p:spPr>
          <a:xfrm>
            <a:off x="331350" y="249600"/>
            <a:ext cx="8481300" cy="464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flipH="1" rot="10800000">
            <a:off x="174015" y="4737382"/>
            <a:ext cx="311400" cy="311400"/>
          </a:xfrm>
          <a:prstGeom prst="mathMultiply">
            <a:avLst>
              <a:gd fmla="val 25484"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4"/>
          <p:cNvSpPr/>
          <p:nvPr/>
        </p:nvSpPr>
        <p:spPr>
          <a:xfrm flipH="1" rot="10800000">
            <a:off x="8655541" y="92295"/>
            <a:ext cx="311400" cy="311400"/>
          </a:xfrm>
          <a:prstGeom prst="mathMultiply">
            <a:avLst>
              <a:gd fmla="val 25484" name="adj1"/>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sp>
        <p:nvSpPr>
          <p:cNvPr id="28" name="Google Shape;28;p5"/>
          <p:cNvSpPr/>
          <p:nvPr/>
        </p:nvSpPr>
        <p:spPr>
          <a:xfrm flipH="1" rot="10800000">
            <a:off x="331350" y="247177"/>
            <a:ext cx="8481300" cy="464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5"/>
          <p:cNvSpPr/>
          <p:nvPr/>
        </p:nvSpPr>
        <p:spPr>
          <a:xfrm>
            <a:off x="174015" y="92295"/>
            <a:ext cx="311400" cy="311400"/>
          </a:xfrm>
          <a:prstGeom prst="mathMultiply">
            <a:avLst>
              <a:gd fmla="val 25484"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5"/>
          <p:cNvSpPr/>
          <p:nvPr/>
        </p:nvSpPr>
        <p:spPr>
          <a:xfrm>
            <a:off x="8655541" y="4737382"/>
            <a:ext cx="311400" cy="311400"/>
          </a:xfrm>
          <a:prstGeom prst="mathMultiply">
            <a:avLst>
              <a:gd fmla="val 25484" name="adj1"/>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5"/>
          <p:cNvSpPr txBox="1"/>
          <p:nvPr>
            <p:ph idx="1" type="subTitle"/>
          </p:nvPr>
        </p:nvSpPr>
        <p:spPr>
          <a:xfrm>
            <a:off x="1290750" y="2748322"/>
            <a:ext cx="2907600" cy="4257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200"/>
              <a:buFont typeface="Merriweather"/>
              <a:buNone/>
              <a:defRPr b="1" sz="2200">
                <a:latin typeface="Merriweather"/>
                <a:ea typeface="Merriweather"/>
                <a:cs typeface="Merriweather"/>
                <a:sym typeface="Merriweather"/>
              </a:defRPr>
            </a:lvl1pPr>
            <a:lvl2pPr lvl="1" algn="ctr">
              <a:lnSpc>
                <a:spcPct val="100000"/>
              </a:lnSpc>
              <a:spcBef>
                <a:spcPts val="0"/>
              </a:spcBef>
              <a:spcAft>
                <a:spcPts val="0"/>
              </a:spcAft>
              <a:buSzPts val="2200"/>
              <a:buFont typeface="Merriweather"/>
              <a:buNone/>
              <a:defRPr b="1" sz="2200">
                <a:latin typeface="Merriweather"/>
                <a:ea typeface="Merriweather"/>
                <a:cs typeface="Merriweather"/>
                <a:sym typeface="Merriweather"/>
              </a:defRPr>
            </a:lvl2pPr>
            <a:lvl3pPr lvl="2" algn="ctr">
              <a:lnSpc>
                <a:spcPct val="100000"/>
              </a:lnSpc>
              <a:spcBef>
                <a:spcPts val="0"/>
              </a:spcBef>
              <a:spcAft>
                <a:spcPts val="0"/>
              </a:spcAft>
              <a:buSzPts val="2200"/>
              <a:buFont typeface="Merriweather"/>
              <a:buNone/>
              <a:defRPr b="1" sz="2200">
                <a:latin typeface="Merriweather"/>
                <a:ea typeface="Merriweather"/>
                <a:cs typeface="Merriweather"/>
                <a:sym typeface="Merriweather"/>
              </a:defRPr>
            </a:lvl3pPr>
            <a:lvl4pPr lvl="3" algn="ctr">
              <a:lnSpc>
                <a:spcPct val="100000"/>
              </a:lnSpc>
              <a:spcBef>
                <a:spcPts val="0"/>
              </a:spcBef>
              <a:spcAft>
                <a:spcPts val="0"/>
              </a:spcAft>
              <a:buSzPts val="2200"/>
              <a:buFont typeface="Merriweather"/>
              <a:buNone/>
              <a:defRPr b="1" sz="2200">
                <a:latin typeface="Merriweather"/>
                <a:ea typeface="Merriweather"/>
                <a:cs typeface="Merriweather"/>
                <a:sym typeface="Merriweather"/>
              </a:defRPr>
            </a:lvl4pPr>
            <a:lvl5pPr lvl="4" algn="ctr">
              <a:lnSpc>
                <a:spcPct val="100000"/>
              </a:lnSpc>
              <a:spcBef>
                <a:spcPts val="0"/>
              </a:spcBef>
              <a:spcAft>
                <a:spcPts val="0"/>
              </a:spcAft>
              <a:buSzPts val="2200"/>
              <a:buFont typeface="Merriweather"/>
              <a:buNone/>
              <a:defRPr b="1" sz="2200">
                <a:latin typeface="Merriweather"/>
                <a:ea typeface="Merriweather"/>
                <a:cs typeface="Merriweather"/>
                <a:sym typeface="Merriweather"/>
              </a:defRPr>
            </a:lvl5pPr>
            <a:lvl6pPr lvl="5" algn="ctr">
              <a:lnSpc>
                <a:spcPct val="100000"/>
              </a:lnSpc>
              <a:spcBef>
                <a:spcPts val="0"/>
              </a:spcBef>
              <a:spcAft>
                <a:spcPts val="0"/>
              </a:spcAft>
              <a:buSzPts val="2200"/>
              <a:buFont typeface="Merriweather"/>
              <a:buNone/>
              <a:defRPr b="1" sz="2200">
                <a:latin typeface="Merriweather"/>
                <a:ea typeface="Merriweather"/>
                <a:cs typeface="Merriweather"/>
                <a:sym typeface="Merriweather"/>
              </a:defRPr>
            </a:lvl6pPr>
            <a:lvl7pPr lvl="6" algn="ctr">
              <a:lnSpc>
                <a:spcPct val="100000"/>
              </a:lnSpc>
              <a:spcBef>
                <a:spcPts val="0"/>
              </a:spcBef>
              <a:spcAft>
                <a:spcPts val="0"/>
              </a:spcAft>
              <a:buSzPts val="2200"/>
              <a:buFont typeface="Merriweather"/>
              <a:buNone/>
              <a:defRPr b="1" sz="2200">
                <a:latin typeface="Merriweather"/>
                <a:ea typeface="Merriweather"/>
                <a:cs typeface="Merriweather"/>
                <a:sym typeface="Merriweather"/>
              </a:defRPr>
            </a:lvl7pPr>
            <a:lvl8pPr lvl="7" algn="ctr">
              <a:lnSpc>
                <a:spcPct val="100000"/>
              </a:lnSpc>
              <a:spcBef>
                <a:spcPts val="0"/>
              </a:spcBef>
              <a:spcAft>
                <a:spcPts val="0"/>
              </a:spcAft>
              <a:buSzPts val="2200"/>
              <a:buFont typeface="Merriweather"/>
              <a:buNone/>
              <a:defRPr b="1" sz="2200">
                <a:latin typeface="Merriweather"/>
                <a:ea typeface="Merriweather"/>
                <a:cs typeface="Merriweather"/>
                <a:sym typeface="Merriweather"/>
              </a:defRPr>
            </a:lvl8pPr>
            <a:lvl9pPr lvl="8" algn="ctr">
              <a:lnSpc>
                <a:spcPct val="100000"/>
              </a:lnSpc>
              <a:spcBef>
                <a:spcPts val="0"/>
              </a:spcBef>
              <a:spcAft>
                <a:spcPts val="0"/>
              </a:spcAft>
              <a:buSzPts val="2200"/>
              <a:buFont typeface="Merriweather"/>
              <a:buNone/>
              <a:defRPr b="1" sz="2200">
                <a:latin typeface="Merriweather"/>
                <a:ea typeface="Merriweather"/>
                <a:cs typeface="Merriweather"/>
                <a:sym typeface="Merriweather"/>
              </a:defRPr>
            </a:lvl9pPr>
          </a:lstStyle>
          <a:p/>
        </p:txBody>
      </p:sp>
      <p:sp>
        <p:nvSpPr>
          <p:cNvPr id="32" name="Google Shape;32;p5"/>
          <p:cNvSpPr txBox="1"/>
          <p:nvPr>
            <p:ph idx="2" type="subTitle"/>
          </p:nvPr>
        </p:nvSpPr>
        <p:spPr>
          <a:xfrm>
            <a:off x="4945625" y="2748322"/>
            <a:ext cx="2907600" cy="42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200"/>
              <a:buFont typeface="Merriweather"/>
              <a:buNone/>
              <a:defRPr b="1" sz="2200">
                <a:latin typeface="Merriweather"/>
                <a:ea typeface="Merriweather"/>
                <a:cs typeface="Merriweather"/>
                <a:sym typeface="Merriweather"/>
              </a:defRPr>
            </a:lvl1pPr>
            <a:lvl2pPr lvl="1" rtl="0" algn="ctr">
              <a:lnSpc>
                <a:spcPct val="100000"/>
              </a:lnSpc>
              <a:spcBef>
                <a:spcPts val="0"/>
              </a:spcBef>
              <a:spcAft>
                <a:spcPts val="0"/>
              </a:spcAft>
              <a:buSzPts val="2200"/>
              <a:buFont typeface="Merriweather"/>
              <a:buNone/>
              <a:defRPr b="1" sz="2200">
                <a:latin typeface="Merriweather"/>
                <a:ea typeface="Merriweather"/>
                <a:cs typeface="Merriweather"/>
                <a:sym typeface="Merriweather"/>
              </a:defRPr>
            </a:lvl2pPr>
            <a:lvl3pPr lvl="2" rtl="0" algn="ctr">
              <a:lnSpc>
                <a:spcPct val="100000"/>
              </a:lnSpc>
              <a:spcBef>
                <a:spcPts val="0"/>
              </a:spcBef>
              <a:spcAft>
                <a:spcPts val="0"/>
              </a:spcAft>
              <a:buSzPts val="2200"/>
              <a:buFont typeface="Merriweather"/>
              <a:buNone/>
              <a:defRPr b="1" sz="2200">
                <a:latin typeface="Merriweather"/>
                <a:ea typeface="Merriweather"/>
                <a:cs typeface="Merriweather"/>
                <a:sym typeface="Merriweather"/>
              </a:defRPr>
            </a:lvl3pPr>
            <a:lvl4pPr lvl="3" rtl="0" algn="ctr">
              <a:lnSpc>
                <a:spcPct val="100000"/>
              </a:lnSpc>
              <a:spcBef>
                <a:spcPts val="0"/>
              </a:spcBef>
              <a:spcAft>
                <a:spcPts val="0"/>
              </a:spcAft>
              <a:buSzPts val="2200"/>
              <a:buFont typeface="Merriweather"/>
              <a:buNone/>
              <a:defRPr b="1" sz="2200">
                <a:latin typeface="Merriweather"/>
                <a:ea typeface="Merriweather"/>
                <a:cs typeface="Merriweather"/>
                <a:sym typeface="Merriweather"/>
              </a:defRPr>
            </a:lvl4pPr>
            <a:lvl5pPr lvl="4" rtl="0" algn="ctr">
              <a:lnSpc>
                <a:spcPct val="100000"/>
              </a:lnSpc>
              <a:spcBef>
                <a:spcPts val="0"/>
              </a:spcBef>
              <a:spcAft>
                <a:spcPts val="0"/>
              </a:spcAft>
              <a:buSzPts val="2200"/>
              <a:buFont typeface="Merriweather"/>
              <a:buNone/>
              <a:defRPr b="1" sz="2200">
                <a:latin typeface="Merriweather"/>
                <a:ea typeface="Merriweather"/>
                <a:cs typeface="Merriweather"/>
                <a:sym typeface="Merriweather"/>
              </a:defRPr>
            </a:lvl5pPr>
            <a:lvl6pPr lvl="5" rtl="0" algn="ctr">
              <a:lnSpc>
                <a:spcPct val="100000"/>
              </a:lnSpc>
              <a:spcBef>
                <a:spcPts val="0"/>
              </a:spcBef>
              <a:spcAft>
                <a:spcPts val="0"/>
              </a:spcAft>
              <a:buSzPts val="2200"/>
              <a:buFont typeface="Merriweather"/>
              <a:buNone/>
              <a:defRPr b="1" sz="2200">
                <a:latin typeface="Merriweather"/>
                <a:ea typeface="Merriweather"/>
                <a:cs typeface="Merriweather"/>
                <a:sym typeface="Merriweather"/>
              </a:defRPr>
            </a:lvl6pPr>
            <a:lvl7pPr lvl="6" rtl="0" algn="ctr">
              <a:lnSpc>
                <a:spcPct val="100000"/>
              </a:lnSpc>
              <a:spcBef>
                <a:spcPts val="0"/>
              </a:spcBef>
              <a:spcAft>
                <a:spcPts val="0"/>
              </a:spcAft>
              <a:buSzPts val="2200"/>
              <a:buFont typeface="Merriweather"/>
              <a:buNone/>
              <a:defRPr b="1" sz="2200">
                <a:latin typeface="Merriweather"/>
                <a:ea typeface="Merriweather"/>
                <a:cs typeface="Merriweather"/>
                <a:sym typeface="Merriweather"/>
              </a:defRPr>
            </a:lvl7pPr>
            <a:lvl8pPr lvl="7" rtl="0" algn="ctr">
              <a:lnSpc>
                <a:spcPct val="100000"/>
              </a:lnSpc>
              <a:spcBef>
                <a:spcPts val="0"/>
              </a:spcBef>
              <a:spcAft>
                <a:spcPts val="0"/>
              </a:spcAft>
              <a:buSzPts val="2200"/>
              <a:buFont typeface="Merriweather"/>
              <a:buNone/>
              <a:defRPr b="1" sz="2200">
                <a:latin typeface="Merriweather"/>
                <a:ea typeface="Merriweather"/>
                <a:cs typeface="Merriweather"/>
                <a:sym typeface="Merriweather"/>
              </a:defRPr>
            </a:lvl8pPr>
            <a:lvl9pPr lvl="8" rtl="0" algn="ctr">
              <a:lnSpc>
                <a:spcPct val="100000"/>
              </a:lnSpc>
              <a:spcBef>
                <a:spcPts val="0"/>
              </a:spcBef>
              <a:spcAft>
                <a:spcPts val="0"/>
              </a:spcAft>
              <a:buSzPts val="2200"/>
              <a:buFont typeface="Merriweather"/>
              <a:buNone/>
              <a:defRPr b="1" sz="2200">
                <a:latin typeface="Merriweather"/>
                <a:ea typeface="Merriweather"/>
                <a:cs typeface="Merriweather"/>
                <a:sym typeface="Merriweather"/>
              </a:defRPr>
            </a:lvl9pPr>
          </a:lstStyle>
          <a:p/>
        </p:txBody>
      </p:sp>
      <p:sp>
        <p:nvSpPr>
          <p:cNvPr id="33" name="Google Shape;33;p5"/>
          <p:cNvSpPr txBox="1"/>
          <p:nvPr>
            <p:ph idx="3" type="subTitle"/>
          </p:nvPr>
        </p:nvSpPr>
        <p:spPr>
          <a:xfrm>
            <a:off x="1290750" y="3114125"/>
            <a:ext cx="2907600" cy="102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 name="Google Shape;34;p5"/>
          <p:cNvSpPr txBox="1"/>
          <p:nvPr>
            <p:ph idx="4" type="subTitle"/>
          </p:nvPr>
        </p:nvSpPr>
        <p:spPr>
          <a:xfrm>
            <a:off x="4945625" y="3114125"/>
            <a:ext cx="2907600" cy="102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 name="Google Shape;35;p5"/>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8" name="Google Shape;38;p6"/>
          <p:cNvSpPr/>
          <p:nvPr/>
        </p:nvSpPr>
        <p:spPr>
          <a:xfrm flipH="1">
            <a:off x="328305" y="249600"/>
            <a:ext cx="8481300" cy="464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6"/>
          <p:cNvSpPr/>
          <p:nvPr/>
        </p:nvSpPr>
        <p:spPr>
          <a:xfrm flipH="1">
            <a:off x="8655541" y="92295"/>
            <a:ext cx="311400" cy="311400"/>
          </a:xfrm>
          <a:prstGeom prst="mathMultiply">
            <a:avLst>
              <a:gd fmla="val 25484" name="adj1"/>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6"/>
          <p:cNvSpPr/>
          <p:nvPr/>
        </p:nvSpPr>
        <p:spPr>
          <a:xfrm flipH="1">
            <a:off x="174015" y="4737382"/>
            <a:ext cx="311400" cy="311400"/>
          </a:xfrm>
          <a:prstGeom prst="mathMultiply">
            <a:avLst>
              <a:gd fmla="val 25484" name="adj1"/>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1" name="Shape 41"/>
        <p:cNvGrpSpPr/>
        <p:nvPr/>
      </p:nvGrpSpPr>
      <p:grpSpPr>
        <a:xfrm>
          <a:off x="0" y="0"/>
          <a:ext cx="0" cy="0"/>
          <a:chOff x="0" y="0"/>
          <a:chExt cx="0" cy="0"/>
        </a:xfrm>
      </p:grpSpPr>
      <p:sp>
        <p:nvSpPr>
          <p:cNvPr id="42" name="Google Shape;42;p7"/>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3" name="Google Shape;43;p7"/>
          <p:cNvSpPr txBox="1"/>
          <p:nvPr>
            <p:ph idx="1" type="body"/>
          </p:nvPr>
        </p:nvSpPr>
        <p:spPr>
          <a:xfrm>
            <a:off x="726450" y="1465250"/>
            <a:ext cx="4015200" cy="21462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44" name="Google Shape;44;p7"/>
          <p:cNvSpPr/>
          <p:nvPr>
            <p:ph idx="2" type="pic"/>
          </p:nvPr>
        </p:nvSpPr>
        <p:spPr>
          <a:xfrm>
            <a:off x="5398575" y="1465250"/>
            <a:ext cx="2635500" cy="2763300"/>
          </a:xfrm>
          <a:prstGeom prst="rect">
            <a:avLst/>
          </a:prstGeom>
          <a:noFill/>
          <a:ln cap="flat" cmpd="sng" w="9525">
            <a:solidFill>
              <a:schemeClr val="dk1"/>
            </a:solidFill>
            <a:prstDash val="solid"/>
            <a:round/>
            <a:headEnd len="sm" w="sm" type="none"/>
            <a:tailEnd len="sm" w="sm" type="none"/>
          </a:ln>
        </p:spPr>
      </p:sp>
      <p:sp>
        <p:nvSpPr>
          <p:cNvPr id="45" name="Google Shape;45;p7"/>
          <p:cNvSpPr/>
          <p:nvPr/>
        </p:nvSpPr>
        <p:spPr>
          <a:xfrm>
            <a:off x="331350" y="249600"/>
            <a:ext cx="8481300" cy="464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7"/>
          <p:cNvSpPr/>
          <p:nvPr/>
        </p:nvSpPr>
        <p:spPr>
          <a:xfrm flipH="1" rot="10800000">
            <a:off x="174015" y="4737382"/>
            <a:ext cx="311400" cy="311400"/>
          </a:xfrm>
          <a:prstGeom prst="mathMultiply">
            <a:avLst>
              <a:gd fmla="val 25484"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7"/>
          <p:cNvSpPr/>
          <p:nvPr/>
        </p:nvSpPr>
        <p:spPr>
          <a:xfrm flipH="1" rot="10800000">
            <a:off x="8655541" y="92295"/>
            <a:ext cx="311400" cy="311400"/>
          </a:xfrm>
          <a:prstGeom prst="mathMultiply">
            <a:avLst>
              <a:gd fmla="val 25484" name="adj1"/>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8" name="Shape 48"/>
        <p:cNvGrpSpPr/>
        <p:nvPr/>
      </p:nvGrpSpPr>
      <p:grpSpPr>
        <a:xfrm>
          <a:off x="0" y="0"/>
          <a:ext cx="0" cy="0"/>
          <a:chOff x="0" y="0"/>
          <a:chExt cx="0" cy="0"/>
        </a:xfrm>
      </p:grpSpPr>
      <p:sp>
        <p:nvSpPr>
          <p:cNvPr id="49" name="Google Shape;49;p8"/>
          <p:cNvSpPr txBox="1"/>
          <p:nvPr>
            <p:ph type="title"/>
          </p:nvPr>
        </p:nvSpPr>
        <p:spPr>
          <a:xfrm>
            <a:off x="1388100" y="926100"/>
            <a:ext cx="6367800" cy="2058000"/>
          </a:xfrm>
          <a:prstGeom prst="rect">
            <a:avLst/>
          </a:prstGeom>
          <a:ln>
            <a:noFill/>
          </a:ln>
        </p:spPr>
        <p:txBody>
          <a:bodyPr anchorCtr="0" anchor="t"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50" name="Google Shape;50;p8"/>
          <p:cNvSpPr/>
          <p:nvPr/>
        </p:nvSpPr>
        <p:spPr>
          <a:xfrm flipH="1">
            <a:off x="328305" y="249600"/>
            <a:ext cx="8481300" cy="464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8"/>
          <p:cNvSpPr/>
          <p:nvPr/>
        </p:nvSpPr>
        <p:spPr>
          <a:xfrm flipH="1">
            <a:off x="8655541" y="92295"/>
            <a:ext cx="311400" cy="311400"/>
          </a:xfrm>
          <a:prstGeom prst="mathMultiply">
            <a:avLst>
              <a:gd fmla="val 25484" name="adj1"/>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8"/>
          <p:cNvSpPr/>
          <p:nvPr/>
        </p:nvSpPr>
        <p:spPr>
          <a:xfrm flipH="1">
            <a:off x="174015" y="4737382"/>
            <a:ext cx="311400" cy="311400"/>
          </a:xfrm>
          <a:prstGeom prst="mathMultiply">
            <a:avLst>
              <a:gd fmla="val 25484" name="adj1"/>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3" name="Shape 53"/>
        <p:cNvGrpSpPr/>
        <p:nvPr/>
      </p:nvGrpSpPr>
      <p:grpSpPr>
        <a:xfrm>
          <a:off x="0" y="0"/>
          <a:ext cx="0" cy="0"/>
          <a:chOff x="0" y="0"/>
          <a:chExt cx="0" cy="0"/>
        </a:xfrm>
      </p:grpSpPr>
      <p:sp>
        <p:nvSpPr>
          <p:cNvPr id="54" name="Google Shape;54;p9"/>
          <p:cNvSpPr/>
          <p:nvPr/>
        </p:nvSpPr>
        <p:spPr>
          <a:xfrm>
            <a:off x="331350" y="249600"/>
            <a:ext cx="8481300" cy="46443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9"/>
          <p:cNvSpPr/>
          <p:nvPr/>
        </p:nvSpPr>
        <p:spPr>
          <a:xfrm flipH="1" rot="10800000">
            <a:off x="174015" y="4737382"/>
            <a:ext cx="311400" cy="311400"/>
          </a:xfrm>
          <a:prstGeom prst="mathMultiply">
            <a:avLst>
              <a:gd fmla="val 25484" name="adj1"/>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9"/>
          <p:cNvSpPr/>
          <p:nvPr/>
        </p:nvSpPr>
        <p:spPr>
          <a:xfrm flipH="1" rot="10800000">
            <a:off x="8655541" y="92295"/>
            <a:ext cx="311400" cy="311400"/>
          </a:xfrm>
          <a:prstGeom prst="mathMultiply">
            <a:avLst>
              <a:gd fmla="val 25484" name="adj1"/>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9"/>
          <p:cNvSpPr txBox="1"/>
          <p:nvPr>
            <p:ph idx="1" type="subTitle"/>
          </p:nvPr>
        </p:nvSpPr>
        <p:spPr>
          <a:xfrm>
            <a:off x="720075" y="1199125"/>
            <a:ext cx="3773700" cy="206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8" name="Google Shape;58;p9"/>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9" name="Google Shape;59;p9"/>
          <p:cNvSpPr txBox="1"/>
          <p:nvPr>
            <p:ph idx="2" type="subTitle"/>
          </p:nvPr>
        </p:nvSpPr>
        <p:spPr>
          <a:xfrm>
            <a:off x="4650225" y="1199125"/>
            <a:ext cx="3773700" cy="206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0" name="Shape 60"/>
        <p:cNvGrpSpPr/>
        <p:nvPr/>
      </p:nvGrpSpPr>
      <p:grpSpPr>
        <a:xfrm>
          <a:off x="0" y="0"/>
          <a:ext cx="0" cy="0"/>
          <a:chOff x="0" y="0"/>
          <a:chExt cx="0" cy="0"/>
        </a:xfrm>
      </p:grpSpPr>
      <p:sp>
        <p:nvSpPr>
          <p:cNvPr id="61" name="Google Shape;61;p10"/>
          <p:cNvSpPr/>
          <p:nvPr>
            <p:ph idx="2" type="pic"/>
          </p:nvPr>
        </p:nvSpPr>
        <p:spPr>
          <a:xfrm>
            <a:off x="0" y="0"/>
            <a:ext cx="9144000" cy="5143500"/>
          </a:xfrm>
          <a:prstGeom prst="rect">
            <a:avLst/>
          </a:prstGeom>
          <a:noFill/>
          <a:ln>
            <a:noFill/>
          </a:ln>
        </p:spPr>
      </p:sp>
      <p:sp>
        <p:nvSpPr>
          <p:cNvPr id="62" name="Google Shape;62;p10"/>
          <p:cNvSpPr txBox="1"/>
          <p:nvPr>
            <p:ph type="title"/>
          </p:nvPr>
        </p:nvSpPr>
        <p:spPr>
          <a:xfrm>
            <a:off x="1291950" y="3910025"/>
            <a:ext cx="6560100" cy="693900"/>
          </a:xfrm>
          <a:prstGeom prst="rect">
            <a:avLst/>
          </a:prstGeom>
          <a:solidFill>
            <a:schemeClr val="lt1"/>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500"/>
              <a:buNone/>
              <a:defRPr sz="2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slideLayout" Target="../slideLayouts/slideLayout22.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Merriweather"/>
              <a:buNone/>
              <a:defRPr b="1" sz="3500">
                <a:solidFill>
                  <a:schemeClr val="dk1"/>
                </a:solidFill>
                <a:latin typeface="Merriweather"/>
                <a:ea typeface="Merriweather"/>
                <a:cs typeface="Merriweather"/>
                <a:sym typeface="Merriweather"/>
              </a:defRPr>
            </a:lvl1pPr>
            <a:lvl2pPr lvl="1" rtl="0">
              <a:spcBef>
                <a:spcPts val="0"/>
              </a:spcBef>
              <a:spcAft>
                <a:spcPts val="0"/>
              </a:spcAft>
              <a:buClr>
                <a:schemeClr val="dk1"/>
              </a:buClr>
              <a:buSzPts val="3500"/>
              <a:buFont typeface="Merriweather"/>
              <a:buNone/>
              <a:defRPr b="1" sz="3500">
                <a:solidFill>
                  <a:schemeClr val="dk1"/>
                </a:solidFill>
                <a:latin typeface="Merriweather"/>
                <a:ea typeface="Merriweather"/>
                <a:cs typeface="Merriweather"/>
                <a:sym typeface="Merriweather"/>
              </a:defRPr>
            </a:lvl2pPr>
            <a:lvl3pPr lvl="2" rtl="0">
              <a:spcBef>
                <a:spcPts val="0"/>
              </a:spcBef>
              <a:spcAft>
                <a:spcPts val="0"/>
              </a:spcAft>
              <a:buClr>
                <a:schemeClr val="dk1"/>
              </a:buClr>
              <a:buSzPts val="3500"/>
              <a:buFont typeface="Merriweather"/>
              <a:buNone/>
              <a:defRPr b="1" sz="3500">
                <a:solidFill>
                  <a:schemeClr val="dk1"/>
                </a:solidFill>
                <a:latin typeface="Merriweather"/>
                <a:ea typeface="Merriweather"/>
                <a:cs typeface="Merriweather"/>
                <a:sym typeface="Merriweather"/>
              </a:defRPr>
            </a:lvl3pPr>
            <a:lvl4pPr lvl="3" rtl="0">
              <a:spcBef>
                <a:spcPts val="0"/>
              </a:spcBef>
              <a:spcAft>
                <a:spcPts val="0"/>
              </a:spcAft>
              <a:buClr>
                <a:schemeClr val="dk1"/>
              </a:buClr>
              <a:buSzPts val="3500"/>
              <a:buFont typeface="Merriweather"/>
              <a:buNone/>
              <a:defRPr b="1" sz="3500">
                <a:solidFill>
                  <a:schemeClr val="dk1"/>
                </a:solidFill>
                <a:latin typeface="Merriweather"/>
                <a:ea typeface="Merriweather"/>
                <a:cs typeface="Merriweather"/>
                <a:sym typeface="Merriweather"/>
              </a:defRPr>
            </a:lvl4pPr>
            <a:lvl5pPr lvl="4" rtl="0">
              <a:spcBef>
                <a:spcPts val="0"/>
              </a:spcBef>
              <a:spcAft>
                <a:spcPts val="0"/>
              </a:spcAft>
              <a:buClr>
                <a:schemeClr val="dk1"/>
              </a:buClr>
              <a:buSzPts val="3500"/>
              <a:buFont typeface="Merriweather"/>
              <a:buNone/>
              <a:defRPr b="1" sz="3500">
                <a:solidFill>
                  <a:schemeClr val="dk1"/>
                </a:solidFill>
                <a:latin typeface="Merriweather"/>
                <a:ea typeface="Merriweather"/>
                <a:cs typeface="Merriweather"/>
                <a:sym typeface="Merriweather"/>
              </a:defRPr>
            </a:lvl5pPr>
            <a:lvl6pPr lvl="5" rtl="0">
              <a:spcBef>
                <a:spcPts val="0"/>
              </a:spcBef>
              <a:spcAft>
                <a:spcPts val="0"/>
              </a:spcAft>
              <a:buClr>
                <a:schemeClr val="dk1"/>
              </a:buClr>
              <a:buSzPts val="3500"/>
              <a:buFont typeface="Merriweather"/>
              <a:buNone/>
              <a:defRPr b="1" sz="3500">
                <a:solidFill>
                  <a:schemeClr val="dk1"/>
                </a:solidFill>
                <a:latin typeface="Merriweather"/>
                <a:ea typeface="Merriweather"/>
                <a:cs typeface="Merriweather"/>
                <a:sym typeface="Merriweather"/>
              </a:defRPr>
            </a:lvl6pPr>
            <a:lvl7pPr lvl="6" rtl="0">
              <a:spcBef>
                <a:spcPts val="0"/>
              </a:spcBef>
              <a:spcAft>
                <a:spcPts val="0"/>
              </a:spcAft>
              <a:buClr>
                <a:schemeClr val="dk1"/>
              </a:buClr>
              <a:buSzPts val="3500"/>
              <a:buFont typeface="Merriweather"/>
              <a:buNone/>
              <a:defRPr b="1" sz="3500">
                <a:solidFill>
                  <a:schemeClr val="dk1"/>
                </a:solidFill>
                <a:latin typeface="Merriweather"/>
                <a:ea typeface="Merriweather"/>
                <a:cs typeface="Merriweather"/>
                <a:sym typeface="Merriweather"/>
              </a:defRPr>
            </a:lvl7pPr>
            <a:lvl8pPr lvl="7" rtl="0">
              <a:spcBef>
                <a:spcPts val="0"/>
              </a:spcBef>
              <a:spcAft>
                <a:spcPts val="0"/>
              </a:spcAft>
              <a:buClr>
                <a:schemeClr val="dk1"/>
              </a:buClr>
              <a:buSzPts val="3500"/>
              <a:buFont typeface="Merriweather"/>
              <a:buNone/>
              <a:defRPr b="1" sz="3500">
                <a:solidFill>
                  <a:schemeClr val="dk1"/>
                </a:solidFill>
                <a:latin typeface="Merriweather"/>
                <a:ea typeface="Merriweather"/>
                <a:cs typeface="Merriweather"/>
                <a:sym typeface="Merriweather"/>
              </a:defRPr>
            </a:lvl8pPr>
            <a:lvl9pPr lvl="8" rtl="0">
              <a:spcBef>
                <a:spcPts val="0"/>
              </a:spcBef>
              <a:spcAft>
                <a:spcPts val="0"/>
              </a:spcAft>
              <a:buClr>
                <a:schemeClr val="dk1"/>
              </a:buClr>
              <a:buSzPts val="3500"/>
              <a:buFont typeface="Merriweather"/>
              <a:buNone/>
              <a:defRPr b="1" sz="3500">
                <a:solidFill>
                  <a:schemeClr val="dk1"/>
                </a:solidFill>
                <a:latin typeface="Merriweather"/>
                <a:ea typeface="Merriweather"/>
                <a:cs typeface="Merriweather"/>
                <a:sym typeface="Merriweather"/>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Average Sans"/>
              <a:buChar char="●"/>
              <a:defRPr>
                <a:solidFill>
                  <a:schemeClr val="dk1"/>
                </a:solidFill>
                <a:latin typeface="Average Sans"/>
                <a:ea typeface="Average Sans"/>
                <a:cs typeface="Average Sans"/>
                <a:sym typeface="Average Sans"/>
              </a:defRPr>
            </a:lvl1pPr>
            <a:lvl2pPr indent="-317500" lvl="1" marL="914400">
              <a:lnSpc>
                <a:spcPct val="100000"/>
              </a:lnSpc>
              <a:spcBef>
                <a:spcPts val="0"/>
              </a:spcBef>
              <a:spcAft>
                <a:spcPts val="0"/>
              </a:spcAft>
              <a:buClr>
                <a:schemeClr val="dk1"/>
              </a:buClr>
              <a:buSzPts val="1400"/>
              <a:buFont typeface="Average Sans"/>
              <a:buChar char="○"/>
              <a:defRPr>
                <a:solidFill>
                  <a:schemeClr val="dk1"/>
                </a:solidFill>
                <a:latin typeface="Average Sans"/>
                <a:ea typeface="Average Sans"/>
                <a:cs typeface="Average Sans"/>
                <a:sym typeface="Average Sans"/>
              </a:defRPr>
            </a:lvl2pPr>
            <a:lvl3pPr indent="-317500" lvl="2" marL="1371600">
              <a:lnSpc>
                <a:spcPct val="100000"/>
              </a:lnSpc>
              <a:spcBef>
                <a:spcPts val="0"/>
              </a:spcBef>
              <a:spcAft>
                <a:spcPts val="0"/>
              </a:spcAft>
              <a:buClr>
                <a:schemeClr val="dk1"/>
              </a:buClr>
              <a:buSzPts val="1400"/>
              <a:buFont typeface="Average Sans"/>
              <a:buChar char="■"/>
              <a:defRPr>
                <a:solidFill>
                  <a:schemeClr val="dk1"/>
                </a:solidFill>
                <a:latin typeface="Average Sans"/>
                <a:ea typeface="Average Sans"/>
                <a:cs typeface="Average Sans"/>
                <a:sym typeface="Average Sans"/>
              </a:defRPr>
            </a:lvl3pPr>
            <a:lvl4pPr indent="-317500" lvl="3" marL="1828800">
              <a:lnSpc>
                <a:spcPct val="100000"/>
              </a:lnSpc>
              <a:spcBef>
                <a:spcPts val="0"/>
              </a:spcBef>
              <a:spcAft>
                <a:spcPts val="0"/>
              </a:spcAft>
              <a:buClr>
                <a:schemeClr val="dk1"/>
              </a:buClr>
              <a:buSzPts val="1400"/>
              <a:buFont typeface="Average Sans"/>
              <a:buChar char="●"/>
              <a:defRPr>
                <a:solidFill>
                  <a:schemeClr val="dk1"/>
                </a:solidFill>
                <a:latin typeface="Average Sans"/>
                <a:ea typeface="Average Sans"/>
                <a:cs typeface="Average Sans"/>
                <a:sym typeface="Average Sans"/>
              </a:defRPr>
            </a:lvl4pPr>
            <a:lvl5pPr indent="-317500" lvl="4" marL="2286000">
              <a:lnSpc>
                <a:spcPct val="100000"/>
              </a:lnSpc>
              <a:spcBef>
                <a:spcPts val="0"/>
              </a:spcBef>
              <a:spcAft>
                <a:spcPts val="0"/>
              </a:spcAft>
              <a:buClr>
                <a:schemeClr val="dk1"/>
              </a:buClr>
              <a:buSzPts val="1400"/>
              <a:buFont typeface="Average Sans"/>
              <a:buChar char="○"/>
              <a:defRPr>
                <a:solidFill>
                  <a:schemeClr val="dk1"/>
                </a:solidFill>
                <a:latin typeface="Average Sans"/>
                <a:ea typeface="Average Sans"/>
                <a:cs typeface="Average Sans"/>
                <a:sym typeface="Average Sans"/>
              </a:defRPr>
            </a:lvl5pPr>
            <a:lvl6pPr indent="-317500" lvl="5" marL="2743200">
              <a:lnSpc>
                <a:spcPct val="100000"/>
              </a:lnSpc>
              <a:spcBef>
                <a:spcPts val="0"/>
              </a:spcBef>
              <a:spcAft>
                <a:spcPts val="0"/>
              </a:spcAft>
              <a:buClr>
                <a:schemeClr val="dk1"/>
              </a:buClr>
              <a:buSzPts val="1400"/>
              <a:buFont typeface="Average Sans"/>
              <a:buChar char="■"/>
              <a:defRPr>
                <a:solidFill>
                  <a:schemeClr val="dk1"/>
                </a:solidFill>
                <a:latin typeface="Average Sans"/>
                <a:ea typeface="Average Sans"/>
                <a:cs typeface="Average Sans"/>
                <a:sym typeface="Average Sans"/>
              </a:defRPr>
            </a:lvl6pPr>
            <a:lvl7pPr indent="-317500" lvl="6" marL="3200400">
              <a:lnSpc>
                <a:spcPct val="100000"/>
              </a:lnSpc>
              <a:spcBef>
                <a:spcPts val="0"/>
              </a:spcBef>
              <a:spcAft>
                <a:spcPts val="0"/>
              </a:spcAft>
              <a:buClr>
                <a:schemeClr val="dk1"/>
              </a:buClr>
              <a:buSzPts val="1400"/>
              <a:buFont typeface="Average Sans"/>
              <a:buChar char="●"/>
              <a:defRPr>
                <a:solidFill>
                  <a:schemeClr val="dk1"/>
                </a:solidFill>
                <a:latin typeface="Average Sans"/>
                <a:ea typeface="Average Sans"/>
                <a:cs typeface="Average Sans"/>
                <a:sym typeface="Average Sans"/>
              </a:defRPr>
            </a:lvl7pPr>
            <a:lvl8pPr indent="-317500" lvl="7" marL="3657600">
              <a:lnSpc>
                <a:spcPct val="100000"/>
              </a:lnSpc>
              <a:spcBef>
                <a:spcPts val="0"/>
              </a:spcBef>
              <a:spcAft>
                <a:spcPts val="0"/>
              </a:spcAft>
              <a:buClr>
                <a:schemeClr val="dk1"/>
              </a:buClr>
              <a:buSzPts val="1400"/>
              <a:buFont typeface="Average Sans"/>
              <a:buChar char="○"/>
              <a:defRPr>
                <a:solidFill>
                  <a:schemeClr val="dk1"/>
                </a:solidFill>
                <a:latin typeface="Average Sans"/>
                <a:ea typeface="Average Sans"/>
                <a:cs typeface="Average Sans"/>
                <a:sym typeface="Average Sans"/>
              </a:defRPr>
            </a:lvl8pPr>
            <a:lvl9pPr indent="-317500" lvl="8" marL="4114800">
              <a:lnSpc>
                <a:spcPct val="100000"/>
              </a:lnSpc>
              <a:spcBef>
                <a:spcPts val="0"/>
              </a:spcBef>
              <a:spcAft>
                <a:spcPts val="0"/>
              </a:spcAft>
              <a:buClr>
                <a:schemeClr val="dk1"/>
              </a:buClr>
              <a:buSzPts val="1400"/>
              <a:buFont typeface="Average Sans"/>
              <a:buChar char="■"/>
              <a:defRPr>
                <a:solidFill>
                  <a:schemeClr val="dk1"/>
                </a:solidFill>
                <a:latin typeface="Average Sans"/>
                <a:ea typeface="Average Sans"/>
                <a:cs typeface="Average Sans"/>
                <a:sym typeface="Average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49" name="Shape 149"/>
        <p:cNvGrpSpPr/>
        <p:nvPr/>
      </p:nvGrpSpPr>
      <p:grpSpPr>
        <a:xfrm>
          <a:off x="0" y="0"/>
          <a:ext cx="0" cy="0"/>
          <a:chOff x="0" y="0"/>
          <a:chExt cx="0" cy="0"/>
        </a:xfrm>
      </p:grpSpPr>
      <p:sp>
        <p:nvSpPr>
          <p:cNvPr id="150" name="Google Shape;150;p2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51" name="Google Shape;151;p2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8" r:id="rId1"/>
    <p:sldLayoutId id="2147483669"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2.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2FDlhBLIHi3cKRBx-nBU0MNExj7ywKu_xndVuQfQ98s/copy" TargetMode="External"/><Relationship Id="rId5"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8.xml"/><Relationship Id="rId21"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6.xml"/><Relationship Id="rId4" Type="http://schemas.openxmlformats.org/officeDocument/2006/relationships/slide" Target="/ppt/slides/slide23.xml"/><Relationship Id="rId9" Type="http://schemas.openxmlformats.org/officeDocument/2006/relationships/slide" Target="/ppt/slides/slide34.xm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ppt/slides/slide22.xml"/><Relationship Id="rId19" Type="http://schemas.openxmlformats.org/officeDocument/2006/relationships/hyperlink" Target="https://wepik.com/?utm_source=slidesgo_template&amp;utm_medium=referral-link&amp;utm_campaign=promo-slide&amp;utm_term=slidesgo&amp;utm_content=wepik" TargetMode="External"/><Relationship Id="rId6" Type="http://schemas.openxmlformats.org/officeDocument/2006/relationships/slide" Target="/ppt/slides/slide22.xml"/><Relationship Id="rId18" Type="http://schemas.openxmlformats.org/officeDocument/2006/relationships/hyperlink" Target="https://storyset.com/?utm_source=slidesgo_template&amp;utm_medium=referral-link&amp;utm_campaign=promo-slide&amp;utm_term=slidesgo&amp;utm_content=storyset" TargetMode="External"/><Relationship Id="rId7" Type="http://schemas.openxmlformats.org/officeDocument/2006/relationships/slide" Target="/ppt/slides/slide20.xml"/><Relationship Id="rId8" Type="http://schemas.openxmlformats.org/officeDocument/2006/relationships/slide" Target="/ppt/slides/slide2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2.xml"/><Relationship Id="rId3" Type="http://schemas.openxmlformats.org/officeDocument/2006/relationships/hyperlink" Target="https://www.freepik.com/free-vector/flat-international-jazz-day-illustration_12983780.htm/?utm_source=slidesgo_template&amp;utm_medium=referral-link&amp;utm_campaign=sg_resources&amp;utm_content=freepik" TargetMode="External"/><Relationship Id="rId4" Type="http://schemas.openxmlformats.org/officeDocument/2006/relationships/hyperlink" Target="https://www.freepik.com/free-vector/hand-drawn-cangaceiro-element-collection_34799696.htm/?utm_source=slidesgo_template&amp;utm_medium=referral-link&amp;utm_campaign=sg_resources&amp;utm_content=freepik" TargetMode="External"/><Relationship Id="rId5" Type="http://schemas.openxmlformats.org/officeDocument/2006/relationships/hyperlink" Target="https://www.freepik.com/free-vector/set-summer-clothes-man_890844.htm/?utm_source=slidesgo_template&amp;utm_medium=referral-link&amp;utm_campaign=sg_resources&amp;utm_content=freepik" TargetMode="External"/><Relationship Id="rId6" Type="http://schemas.openxmlformats.org/officeDocument/2006/relationships/hyperlink" Target="https://www.freepik.com/free-vector/hand-drawn-tet-vietnamese-new-year_11906127.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1" Type="http://schemas.openxmlformats.org/officeDocument/2006/relationships/hyperlink" Target="https://www.freepik.com/free-photo/woman-with-cows-field_8623403.htm/?utm_source=slidesgo_template&amp;utm_medium=referral-link&amp;utm_campaign=sg_resources&amp;utm_content=freepik" TargetMode="External"/><Relationship Id="rId10" Type="http://schemas.openxmlformats.org/officeDocument/2006/relationships/hyperlink" Target="https://www.freepik.com/free-photo/close-up-male-traveler-holding-map-hand-standing-city-street_4513704.htm/?utm_source=slidesgo_template&amp;utm_medium=referral-link&amp;utm_campaign=sg_resources&amp;utm_content=freepik" TargetMode="External"/><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hyperlink" Target="https://www.flaticon.com/packs/spain-47/?utm_source=slidesgo_template&amp;utm_medium=referral-link&amp;utm_campaign=sg_resources&amp;utm_content=flaticon" TargetMode="External"/><Relationship Id="rId4" Type="http://schemas.openxmlformats.org/officeDocument/2006/relationships/hyperlink" Target="https://www.freepik.com/free-vector/hand-drawn-stock-market-concept_19962870.htm/?utm_source=slidesgo_template&amp;utm_medium=referral-link&amp;utm_campaign=sg_resources&amp;utm_content=freepik" TargetMode="External"/><Relationship Id="rId9" Type="http://schemas.openxmlformats.org/officeDocument/2006/relationships/hyperlink" Target="https://www.freepik.com/free-vector/map-spain_2454242.htm/?utm_source=slidesgo_template&amp;utm_medium=referral-link&amp;utm_campaign=sg_resources&amp;utm_content=freepik" TargetMode="External"/><Relationship Id="rId5" Type="http://schemas.openxmlformats.org/officeDocument/2006/relationships/hyperlink" Target="https://www.freepik.com/free-vector/hand-drawn-stock-market-concept-with-bull_19962868.htm/?utm_source=slidesgo_template&amp;utm_medium=referral-link&amp;utm_campaign=sg_resources&amp;utm_content=freepik" TargetMode="External"/><Relationship Id="rId6" Type="http://schemas.openxmlformats.org/officeDocument/2006/relationships/hyperlink" Target="https://www.freepik.com/free-vector/flat-international-jazz-day-illustration_12980146.htm/?utm_source=slidesgo_template&amp;utm_medium=referral-link&amp;utm_campaign=sg_resources&amp;utm_content=freepik" TargetMode="External"/><Relationship Id="rId7" Type="http://schemas.openxmlformats.org/officeDocument/2006/relationships/hyperlink" Target="https://www.freepik.com/free-vector/cowboy-hat-scarf-mustache_1543324.htm/?utm_source=slidesgo_template&amp;utm_medium=referral-link&amp;utm_campaign=sg_resources&amp;utm_content=freepik" TargetMode="External"/><Relationship Id="rId8" Type="http://schemas.openxmlformats.org/officeDocument/2006/relationships/hyperlink" Target="https://www.freepik.com/free-vector/hand-drawn-school-uniform-element-collection_33812499.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 Id="rId3" Type="http://schemas.openxmlformats.org/officeDocument/2006/relationships/hyperlink" Target="https://fonts.google.com/specimen/Merriweather" TargetMode="External"/><Relationship Id="rId4" Type="http://schemas.openxmlformats.org/officeDocument/2006/relationships/hyperlink" Target="https://fonts.google.com/specimen/Average+Sans" TargetMode="External"/></Relationships>
</file>

<file path=ppt/slides/_rels/slide27.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2.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3.png"/><Relationship Id="rId14" Type="http://schemas.openxmlformats.org/officeDocument/2006/relationships/image" Target="../media/image5.png"/><Relationship Id="rId17" Type="http://schemas.openxmlformats.org/officeDocument/2006/relationships/image" Target="../media/image4.png"/><Relationship Id="rId16" Type="http://schemas.openxmlformats.org/officeDocument/2006/relationships/image" Target="../media/image6.png"/><Relationship Id="rId5" Type="http://schemas.openxmlformats.org/officeDocument/2006/relationships/image" Target="../media/image7.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5"/>
          <p:cNvSpPr txBox="1"/>
          <p:nvPr>
            <p:ph type="ctrTitle"/>
          </p:nvPr>
        </p:nvSpPr>
        <p:spPr>
          <a:xfrm>
            <a:off x="1257600" y="1033125"/>
            <a:ext cx="6628800" cy="247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Pamplona’s Famous Bull Run Minitheme</a:t>
            </a:r>
            <a:endParaRPr/>
          </a:p>
        </p:txBody>
      </p:sp>
      <p:sp>
        <p:nvSpPr>
          <p:cNvPr id="160" name="Google Shape;160;p25"/>
          <p:cNvSpPr txBox="1"/>
          <p:nvPr>
            <p:ph idx="1" type="subTitle"/>
          </p:nvPr>
        </p:nvSpPr>
        <p:spPr>
          <a:xfrm>
            <a:off x="1257600" y="3564375"/>
            <a:ext cx="6628800" cy="393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grpSp>
        <p:nvGrpSpPr>
          <p:cNvPr id="161" name="Google Shape;161;p25"/>
          <p:cNvGrpSpPr/>
          <p:nvPr/>
        </p:nvGrpSpPr>
        <p:grpSpPr>
          <a:xfrm>
            <a:off x="44078" y="3024671"/>
            <a:ext cx="2090018" cy="2567412"/>
            <a:chOff x="808925" y="153925"/>
            <a:chExt cx="2272500" cy="2791575"/>
          </a:xfrm>
        </p:grpSpPr>
        <p:sp>
          <p:nvSpPr>
            <p:cNvPr id="162" name="Google Shape;162;p25"/>
            <p:cNvSpPr/>
            <p:nvPr/>
          </p:nvSpPr>
          <p:spPr>
            <a:xfrm>
              <a:off x="2514150" y="1847450"/>
              <a:ext cx="381450" cy="892250"/>
            </a:xfrm>
            <a:custGeom>
              <a:rect b="b" l="l" r="r" t="t"/>
              <a:pathLst>
                <a:path extrusionOk="0" h="35690" w="15258">
                  <a:moveTo>
                    <a:pt x="9116" y="0"/>
                  </a:moveTo>
                  <a:cubicBezTo>
                    <a:pt x="8178" y="0"/>
                    <a:pt x="7594" y="689"/>
                    <a:pt x="7063" y="1364"/>
                  </a:cubicBezTo>
                  <a:cubicBezTo>
                    <a:pt x="5562" y="3267"/>
                    <a:pt x="4234" y="5308"/>
                    <a:pt x="3106" y="7454"/>
                  </a:cubicBezTo>
                  <a:cubicBezTo>
                    <a:pt x="1741" y="10044"/>
                    <a:pt x="678" y="13239"/>
                    <a:pt x="2077" y="15810"/>
                  </a:cubicBezTo>
                  <a:cubicBezTo>
                    <a:pt x="2582" y="16737"/>
                    <a:pt x="3379" y="17509"/>
                    <a:pt x="3706" y="18512"/>
                  </a:cubicBezTo>
                  <a:cubicBezTo>
                    <a:pt x="4073" y="19633"/>
                    <a:pt x="3794" y="20851"/>
                    <a:pt x="3499" y="21991"/>
                  </a:cubicBezTo>
                  <a:cubicBezTo>
                    <a:pt x="2660" y="25226"/>
                    <a:pt x="1700" y="28429"/>
                    <a:pt x="617" y="31591"/>
                  </a:cubicBezTo>
                  <a:cubicBezTo>
                    <a:pt x="315" y="32473"/>
                    <a:pt x="0" y="33413"/>
                    <a:pt x="227" y="34316"/>
                  </a:cubicBezTo>
                  <a:cubicBezTo>
                    <a:pt x="412" y="35049"/>
                    <a:pt x="1119" y="35689"/>
                    <a:pt x="1829" y="35689"/>
                  </a:cubicBezTo>
                  <a:cubicBezTo>
                    <a:pt x="1994" y="35689"/>
                    <a:pt x="2159" y="35655"/>
                    <a:pt x="2318" y="35578"/>
                  </a:cubicBezTo>
                  <a:cubicBezTo>
                    <a:pt x="2730" y="35381"/>
                    <a:pt x="2987" y="34967"/>
                    <a:pt x="3223" y="34574"/>
                  </a:cubicBezTo>
                  <a:cubicBezTo>
                    <a:pt x="6617" y="28920"/>
                    <a:pt x="10009" y="23267"/>
                    <a:pt x="13403" y="17613"/>
                  </a:cubicBezTo>
                  <a:cubicBezTo>
                    <a:pt x="14315" y="16091"/>
                    <a:pt x="15257" y="14472"/>
                    <a:pt x="15256" y="12697"/>
                  </a:cubicBezTo>
                  <a:cubicBezTo>
                    <a:pt x="15255" y="9920"/>
                    <a:pt x="13014" y="7739"/>
                    <a:pt x="11701" y="5291"/>
                  </a:cubicBezTo>
                  <a:cubicBezTo>
                    <a:pt x="11051" y="4077"/>
                    <a:pt x="10644" y="2766"/>
                    <a:pt x="10434" y="1408"/>
                  </a:cubicBezTo>
                  <a:cubicBezTo>
                    <a:pt x="10312" y="623"/>
                    <a:pt x="10016" y="2"/>
                    <a:pt x="9118" y="0"/>
                  </a:cubicBezTo>
                  <a:cubicBezTo>
                    <a:pt x="9117" y="0"/>
                    <a:pt x="9116" y="0"/>
                    <a:pt x="9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5"/>
            <p:cNvSpPr/>
            <p:nvPr/>
          </p:nvSpPr>
          <p:spPr>
            <a:xfrm>
              <a:off x="1369400" y="2247500"/>
              <a:ext cx="331600" cy="685000"/>
            </a:xfrm>
            <a:custGeom>
              <a:rect b="b" l="l" r="r" t="t"/>
              <a:pathLst>
                <a:path extrusionOk="0" h="27400" w="13264">
                  <a:moveTo>
                    <a:pt x="8401" y="1"/>
                  </a:moveTo>
                  <a:cubicBezTo>
                    <a:pt x="6283" y="1"/>
                    <a:pt x="4355" y="1326"/>
                    <a:pt x="3091" y="2868"/>
                  </a:cubicBezTo>
                  <a:cubicBezTo>
                    <a:pt x="768" y="5700"/>
                    <a:pt x="1" y="9485"/>
                    <a:pt x="1068" y="12854"/>
                  </a:cubicBezTo>
                  <a:cubicBezTo>
                    <a:pt x="1535" y="14334"/>
                    <a:pt x="2327" y="15714"/>
                    <a:pt x="3056" y="17108"/>
                  </a:cubicBezTo>
                  <a:cubicBezTo>
                    <a:pt x="3964" y="18851"/>
                    <a:pt x="4781" y="20639"/>
                    <a:pt x="5284" y="22506"/>
                  </a:cubicBezTo>
                  <a:cubicBezTo>
                    <a:pt x="5613" y="23728"/>
                    <a:pt x="5825" y="25020"/>
                    <a:pt x="6623" y="26059"/>
                  </a:cubicBezTo>
                  <a:cubicBezTo>
                    <a:pt x="7213" y="26827"/>
                    <a:pt x="8257" y="27400"/>
                    <a:pt x="9262" y="27400"/>
                  </a:cubicBezTo>
                  <a:cubicBezTo>
                    <a:pt x="9618" y="27400"/>
                    <a:pt x="9969" y="27328"/>
                    <a:pt x="10293" y="27168"/>
                  </a:cubicBezTo>
                  <a:cubicBezTo>
                    <a:pt x="9855" y="24827"/>
                    <a:pt x="9419" y="22484"/>
                    <a:pt x="8981" y="20143"/>
                  </a:cubicBezTo>
                  <a:cubicBezTo>
                    <a:pt x="8257" y="16261"/>
                    <a:pt x="7617" y="11978"/>
                    <a:pt x="9987" y="8651"/>
                  </a:cubicBezTo>
                  <a:cubicBezTo>
                    <a:pt x="10618" y="7765"/>
                    <a:pt x="11423" y="6885"/>
                    <a:pt x="12286" y="6170"/>
                  </a:cubicBezTo>
                  <a:cubicBezTo>
                    <a:pt x="12818" y="5728"/>
                    <a:pt x="13234" y="5469"/>
                    <a:pt x="13249" y="4773"/>
                  </a:cubicBezTo>
                  <a:cubicBezTo>
                    <a:pt x="13264" y="4027"/>
                    <a:pt x="13001" y="3241"/>
                    <a:pt x="12635" y="2576"/>
                  </a:cubicBezTo>
                  <a:cubicBezTo>
                    <a:pt x="11911" y="1256"/>
                    <a:pt x="10538" y="169"/>
                    <a:pt x="8840" y="20"/>
                  </a:cubicBezTo>
                  <a:cubicBezTo>
                    <a:pt x="8693" y="7"/>
                    <a:pt x="8547" y="1"/>
                    <a:pt x="84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5"/>
            <p:cNvSpPr/>
            <p:nvPr/>
          </p:nvSpPr>
          <p:spPr>
            <a:xfrm>
              <a:off x="943925" y="704575"/>
              <a:ext cx="1925200" cy="2240925"/>
            </a:xfrm>
            <a:custGeom>
              <a:rect b="b" l="l" r="r" t="t"/>
              <a:pathLst>
                <a:path extrusionOk="0" h="89637" w="77008">
                  <a:moveTo>
                    <a:pt x="47192" y="23"/>
                  </a:moveTo>
                  <a:cubicBezTo>
                    <a:pt x="47189" y="23"/>
                    <a:pt x="47187" y="24"/>
                    <a:pt x="47187" y="25"/>
                  </a:cubicBezTo>
                  <a:cubicBezTo>
                    <a:pt x="47187" y="25"/>
                    <a:pt x="47187" y="25"/>
                    <a:pt x="47187" y="25"/>
                  </a:cubicBezTo>
                  <a:cubicBezTo>
                    <a:pt x="47187" y="25"/>
                    <a:pt x="47187" y="25"/>
                    <a:pt x="47187" y="25"/>
                  </a:cubicBezTo>
                  <a:lnTo>
                    <a:pt x="47187" y="25"/>
                  </a:lnTo>
                  <a:cubicBezTo>
                    <a:pt x="47189" y="24"/>
                    <a:pt x="47190" y="23"/>
                    <a:pt x="47192" y="23"/>
                  </a:cubicBezTo>
                  <a:close/>
                  <a:moveTo>
                    <a:pt x="47319" y="1"/>
                  </a:moveTo>
                  <a:cubicBezTo>
                    <a:pt x="47273" y="1"/>
                    <a:pt x="47231" y="8"/>
                    <a:pt x="47192" y="23"/>
                  </a:cubicBezTo>
                  <a:lnTo>
                    <a:pt x="47192" y="23"/>
                  </a:lnTo>
                  <a:cubicBezTo>
                    <a:pt x="47200" y="21"/>
                    <a:pt x="47219" y="20"/>
                    <a:pt x="47247" y="20"/>
                  </a:cubicBezTo>
                  <a:cubicBezTo>
                    <a:pt x="47304" y="20"/>
                    <a:pt x="47399" y="25"/>
                    <a:pt x="47523" y="40"/>
                  </a:cubicBezTo>
                  <a:lnTo>
                    <a:pt x="47523" y="40"/>
                  </a:lnTo>
                  <a:cubicBezTo>
                    <a:pt x="47449" y="14"/>
                    <a:pt x="47381" y="1"/>
                    <a:pt x="47319" y="1"/>
                  </a:cubicBezTo>
                  <a:close/>
                  <a:moveTo>
                    <a:pt x="47523" y="40"/>
                  </a:moveTo>
                  <a:cubicBezTo>
                    <a:pt x="48247" y="296"/>
                    <a:pt x="49472" y="1742"/>
                    <a:pt x="50620" y="3018"/>
                  </a:cubicBezTo>
                  <a:lnTo>
                    <a:pt x="50620" y="3018"/>
                  </a:lnTo>
                  <a:cubicBezTo>
                    <a:pt x="50130" y="643"/>
                    <a:pt x="48288" y="135"/>
                    <a:pt x="47523" y="40"/>
                  </a:cubicBezTo>
                  <a:close/>
                  <a:moveTo>
                    <a:pt x="47187" y="25"/>
                  </a:moveTo>
                  <a:cubicBezTo>
                    <a:pt x="47187" y="25"/>
                    <a:pt x="47187" y="25"/>
                    <a:pt x="47187" y="25"/>
                  </a:cubicBezTo>
                  <a:cubicBezTo>
                    <a:pt x="45527" y="3835"/>
                    <a:pt x="38535" y="6425"/>
                    <a:pt x="36778" y="10202"/>
                  </a:cubicBezTo>
                  <a:cubicBezTo>
                    <a:pt x="35036" y="13945"/>
                    <a:pt x="39552" y="24058"/>
                    <a:pt x="36997" y="27316"/>
                  </a:cubicBezTo>
                  <a:cubicBezTo>
                    <a:pt x="31927" y="33774"/>
                    <a:pt x="26635" y="40677"/>
                    <a:pt x="18480" y="40677"/>
                  </a:cubicBezTo>
                  <a:cubicBezTo>
                    <a:pt x="18403" y="40677"/>
                    <a:pt x="18326" y="40677"/>
                    <a:pt x="18249" y="40676"/>
                  </a:cubicBezTo>
                  <a:cubicBezTo>
                    <a:pt x="17693" y="40667"/>
                    <a:pt x="17134" y="40636"/>
                    <a:pt x="16579" y="40636"/>
                  </a:cubicBezTo>
                  <a:cubicBezTo>
                    <a:pt x="16011" y="40636"/>
                    <a:pt x="15447" y="40668"/>
                    <a:pt x="14894" y="40790"/>
                  </a:cubicBezTo>
                  <a:cubicBezTo>
                    <a:pt x="13239" y="41156"/>
                    <a:pt x="11867" y="42280"/>
                    <a:pt x="10615" y="43424"/>
                  </a:cubicBezTo>
                  <a:cubicBezTo>
                    <a:pt x="8881" y="45008"/>
                    <a:pt x="7246" y="46700"/>
                    <a:pt x="5721" y="48486"/>
                  </a:cubicBezTo>
                  <a:cubicBezTo>
                    <a:pt x="3507" y="51081"/>
                    <a:pt x="1435" y="54161"/>
                    <a:pt x="1559" y="57569"/>
                  </a:cubicBezTo>
                  <a:cubicBezTo>
                    <a:pt x="1676" y="60754"/>
                    <a:pt x="3717" y="63722"/>
                    <a:pt x="3401" y="66894"/>
                  </a:cubicBezTo>
                  <a:cubicBezTo>
                    <a:pt x="3238" y="68530"/>
                    <a:pt x="1538" y="69924"/>
                    <a:pt x="1820" y="71543"/>
                  </a:cubicBezTo>
                  <a:cubicBezTo>
                    <a:pt x="3757" y="82606"/>
                    <a:pt x="2550" y="83593"/>
                    <a:pt x="122" y="88628"/>
                  </a:cubicBezTo>
                  <a:cubicBezTo>
                    <a:pt x="1" y="88878"/>
                    <a:pt x="250" y="89195"/>
                    <a:pt x="466" y="89369"/>
                  </a:cubicBezTo>
                  <a:cubicBezTo>
                    <a:pt x="675" y="89536"/>
                    <a:pt x="963" y="89551"/>
                    <a:pt x="1231" y="89559"/>
                  </a:cubicBezTo>
                  <a:cubicBezTo>
                    <a:pt x="2197" y="89584"/>
                    <a:pt x="3164" y="89609"/>
                    <a:pt x="4131" y="89636"/>
                  </a:cubicBezTo>
                  <a:cubicBezTo>
                    <a:pt x="7674" y="82881"/>
                    <a:pt x="11218" y="76127"/>
                    <a:pt x="14762" y="69371"/>
                  </a:cubicBezTo>
                  <a:cubicBezTo>
                    <a:pt x="15897" y="67232"/>
                    <a:pt x="17756" y="66520"/>
                    <a:pt x="20008" y="66520"/>
                  </a:cubicBezTo>
                  <a:cubicBezTo>
                    <a:pt x="24500" y="66520"/>
                    <a:pt x="30552" y="69357"/>
                    <a:pt x="35511" y="69357"/>
                  </a:cubicBezTo>
                  <a:cubicBezTo>
                    <a:pt x="36397" y="69357"/>
                    <a:pt x="37247" y="69267"/>
                    <a:pt x="38048" y="69054"/>
                  </a:cubicBezTo>
                  <a:cubicBezTo>
                    <a:pt x="42570" y="67851"/>
                    <a:pt x="46581" y="64832"/>
                    <a:pt x="48991" y="60820"/>
                  </a:cubicBezTo>
                  <a:lnTo>
                    <a:pt x="48991" y="60820"/>
                  </a:lnTo>
                  <a:cubicBezTo>
                    <a:pt x="48865" y="64668"/>
                    <a:pt x="48532" y="68023"/>
                    <a:pt x="48678" y="71867"/>
                  </a:cubicBezTo>
                  <a:cubicBezTo>
                    <a:pt x="48833" y="75943"/>
                    <a:pt x="48989" y="80950"/>
                    <a:pt x="49144" y="85026"/>
                  </a:cubicBezTo>
                  <a:cubicBezTo>
                    <a:pt x="49187" y="86156"/>
                    <a:pt x="49257" y="86432"/>
                    <a:pt x="49938" y="87334"/>
                  </a:cubicBezTo>
                  <a:cubicBezTo>
                    <a:pt x="50342" y="87869"/>
                    <a:pt x="51044" y="88204"/>
                    <a:pt x="51696" y="88204"/>
                  </a:cubicBezTo>
                  <a:cubicBezTo>
                    <a:pt x="52144" y="88204"/>
                    <a:pt x="52569" y="88045"/>
                    <a:pt x="52855" y="87684"/>
                  </a:cubicBezTo>
                  <a:cubicBezTo>
                    <a:pt x="53299" y="84188"/>
                    <a:pt x="53658" y="79596"/>
                    <a:pt x="55709" y="74691"/>
                  </a:cubicBezTo>
                  <a:cubicBezTo>
                    <a:pt x="56994" y="71616"/>
                    <a:pt x="58885" y="68836"/>
                    <a:pt x="60794" y="66104"/>
                  </a:cubicBezTo>
                  <a:cubicBezTo>
                    <a:pt x="66446" y="58014"/>
                    <a:pt x="72486" y="49914"/>
                    <a:pt x="75310" y="40457"/>
                  </a:cubicBezTo>
                  <a:cubicBezTo>
                    <a:pt x="76432" y="36702"/>
                    <a:pt x="77007" y="32605"/>
                    <a:pt x="75737" y="28896"/>
                  </a:cubicBezTo>
                  <a:cubicBezTo>
                    <a:pt x="73352" y="21936"/>
                    <a:pt x="65220" y="18176"/>
                    <a:pt x="62876" y="11201"/>
                  </a:cubicBezTo>
                  <a:cubicBezTo>
                    <a:pt x="62409" y="9810"/>
                    <a:pt x="62186" y="8318"/>
                    <a:pt x="61459" y="7044"/>
                  </a:cubicBezTo>
                  <a:cubicBezTo>
                    <a:pt x="60491" y="5345"/>
                    <a:pt x="58623" y="4192"/>
                    <a:pt x="56670" y="4088"/>
                  </a:cubicBezTo>
                  <a:cubicBezTo>
                    <a:pt x="56572" y="4083"/>
                    <a:pt x="56474" y="4080"/>
                    <a:pt x="56375" y="4080"/>
                  </a:cubicBezTo>
                  <a:cubicBezTo>
                    <a:pt x="55254" y="4080"/>
                    <a:pt x="54138" y="4420"/>
                    <a:pt x="53193" y="5020"/>
                  </a:cubicBezTo>
                  <a:cubicBezTo>
                    <a:pt x="53143" y="5052"/>
                    <a:pt x="53087" y="5067"/>
                    <a:pt x="53023" y="5067"/>
                  </a:cubicBezTo>
                  <a:cubicBezTo>
                    <a:pt x="52517" y="5067"/>
                    <a:pt x="51597" y="4104"/>
                    <a:pt x="50620" y="3018"/>
                  </a:cubicBezTo>
                  <a:lnTo>
                    <a:pt x="50620" y="3018"/>
                  </a:lnTo>
                  <a:cubicBezTo>
                    <a:pt x="50824" y="4005"/>
                    <a:pt x="50794" y="5316"/>
                    <a:pt x="50355" y="7053"/>
                  </a:cubicBezTo>
                  <a:cubicBezTo>
                    <a:pt x="50355" y="7053"/>
                    <a:pt x="50355" y="7054"/>
                    <a:pt x="50355" y="7054"/>
                  </a:cubicBezTo>
                  <a:cubicBezTo>
                    <a:pt x="50350" y="7054"/>
                    <a:pt x="47193" y="27"/>
                    <a:pt x="47187" y="2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5"/>
            <p:cNvSpPr/>
            <p:nvPr/>
          </p:nvSpPr>
          <p:spPr>
            <a:xfrm>
              <a:off x="1900775" y="477175"/>
              <a:ext cx="1098175" cy="658800"/>
            </a:xfrm>
            <a:custGeom>
              <a:rect b="b" l="l" r="r" t="t"/>
              <a:pathLst>
                <a:path extrusionOk="0" h="26352" w="43927">
                  <a:moveTo>
                    <a:pt x="1" y="0"/>
                  </a:moveTo>
                  <a:lnTo>
                    <a:pt x="1" y="0"/>
                  </a:lnTo>
                  <a:cubicBezTo>
                    <a:pt x="1329" y="4218"/>
                    <a:pt x="4724" y="7703"/>
                    <a:pt x="8913" y="9121"/>
                  </a:cubicBezTo>
                  <a:cubicBezTo>
                    <a:pt x="9157" y="12863"/>
                    <a:pt x="9425" y="16708"/>
                    <a:pt x="11030" y="20098"/>
                  </a:cubicBezTo>
                  <a:cubicBezTo>
                    <a:pt x="12630" y="23482"/>
                    <a:pt x="15895" y="26352"/>
                    <a:pt x="19636" y="26352"/>
                  </a:cubicBezTo>
                  <a:cubicBezTo>
                    <a:pt x="19643" y="26352"/>
                    <a:pt x="19650" y="26352"/>
                    <a:pt x="19657" y="26352"/>
                  </a:cubicBezTo>
                  <a:cubicBezTo>
                    <a:pt x="21486" y="26347"/>
                    <a:pt x="23253" y="25669"/>
                    <a:pt x="24860" y="24794"/>
                  </a:cubicBezTo>
                  <a:cubicBezTo>
                    <a:pt x="26141" y="24097"/>
                    <a:pt x="27532" y="23242"/>
                    <a:pt x="28926" y="23242"/>
                  </a:cubicBezTo>
                  <a:cubicBezTo>
                    <a:pt x="29245" y="23242"/>
                    <a:pt x="29563" y="23287"/>
                    <a:pt x="29881" y="23388"/>
                  </a:cubicBezTo>
                  <a:cubicBezTo>
                    <a:pt x="30972" y="23736"/>
                    <a:pt x="31747" y="24684"/>
                    <a:pt x="32702" y="25319"/>
                  </a:cubicBezTo>
                  <a:cubicBezTo>
                    <a:pt x="33614" y="25924"/>
                    <a:pt x="34661" y="26197"/>
                    <a:pt x="35729" y="26197"/>
                  </a:cubicBezTo>
                  <a:cubicBezTo>
                    <a:pt x="37937" y="26197"/>
                    <a:pt x="40232" y="25032"/>
                    <a:pt x="41593" y="23226"/>
                  </a:cubicBezTo>
                  <a:cubicBezTo>
                    <a:pt x="43614" y="20546"/>
                    <a:pt x="43926" y="16915"/>
                    <a:pt x="43423" y="13596"/>
                  </a:cubicBezTo>
                  <a:cubicBezTo>
                    <a:pt x="43229" y="12304"/>
                    <a:pt x="42891" y="10968"/>
                    <a:pt x="42019" y="9994"/>
                  </a:cubicBezTo>
                  <a:cubicBezTo>
                    <a:pt x="41432" y="9341"/>
                    <a:pt x="40541" y="8913"/>
                    <a:pt x="39684" y="8913"/>
                  </a:cubicBezTo>
                  <a:cubicBezTo>
                    <a:pt x="39264" y="8913"/>
                    <a:pt x="38853" y="9015"/>
                    <a:pt x="38489" y="9245"/>
                  </a:cubicBezTo>
                  <a:cubicBezTo>
                    <a:pt x="37953" y="9581"/>
                    <a:pt x="37582" y="10141"/>
                    <a:pt x="37032" y="10456"/>
                  </a:cubicBezTo>
                  <a:cubicBezTo>
                    <a:pt x="36716" y="10637"/>
                    <a:pt x="36376" y="10718"/>
                    <a:pt x="36031" y="10718"/>
                  </a:cubicBezTo>
                  <a:cubicBezTo>
                    <a:pt x="34989" y="10718"/>
                    <a:pt x="33903" y="9982"/>
                    <a:pt x="33292" y="9065"/>
                  </a:cubicBezTo>
                  <a:cubicBezTo>
                    <a:pt x="32478" y="7844"/>
                    <a:pt x="32170" y="6354"/>
                    <a:pt x="31433" y="5085"/>
                  </a:cubicBezTo>
                  <a:cubicBezTo>
                    <a:pt x="30290" y="3116"/>
                    <a:pt x="28193" y="1848"/>
                    <a:pt x="26003" y="1223"/>
                  </a:cubicBezTo>
                  <a:cubicBezTo>
                    <a:pt x="23812" y="600"/>
                    <a:pt x="21506" y="546"/>
                    <a:pt x="19230" y="496"/>
                  </a:cubicBezTo>
                  <a:cubicBezTo>
                    <a:pt x="18315" y="476"/>
                    <a:pt x="16887" y="288"/>
                    <a:pt x="15553" y="288"/>
                  </a:cubicBezTo>
                  <a:cubicBezTo>
                    <a:pt x="14292" y="288"/>
                    <a:pt x="13114" y="456"/>
                    <a:pt x="12532" y="1095"/>
                  </a:cubicBezTo>
                  <a:cubicBezTo>
                    <a:pt x="12131" y="1537"/>
                    <a:pt x="11854" y="2097"/>
                    <a:pt x="11382" y="2461"/>
                  </a:cubicBezTo>
                  <a:cubicBezTo>
                    <a:pt x="10920" y="2816"/>
                    <a:pt x="10348" y="2931"/>
                    <a:pt x="9758" y="2931"/>
                  </a:cubicBezTo>
                  <a:cubicBezTo>
                    <a:pt x="9349" y="2931"/>
                    <a:pt x="8931" y="2876"/>
                    <a:pt x="8534" y="2808"/>
                  </a:cubicBezTo>
                  <a:cubicBezTo>
                    <a:pt x="5515" y="2296"/>
                    <a:pt x="2721" y="1407"/>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5"/>
            <p:cNvSpPr/>
            <p:nvPr/>
          </p:nvSpPr>
          <p:spPr>
            <a:xfrm>
              <a:off x="2536625" y="648275"/>
              <a:ext cx="544800" cy="546875"/>
            </a:xfrm>
            <a:custGeom>
              <a:rect b="b" l="l" r="r" t="t"/>
              <a:pathLst>
                <a:path extrusionOk="0" h="21875" w="21792">
                  <a:moveTo>
                    <a:pt x="14388" y="0"/>
                  </a:moveTo>
                  <a:cubicBezTo>
                    <a:pt x="13686" y="0"/>
                    <a:pt x="12986" y="109"/>
                    <a:pt x="12327" y="326"/>
                  </a:cubicBezTo>
                  <a:cubicBezTo>
                    <a:pt x="11410" y="628"/>
                    <a:pt x="10550" y="1153"/>
                    <a:pt x="9925" y="1896"/>
                  </a:cubicBezTo>
                  <a:cubicBezTo>
                    <a:pt x="9288" y="2656"/>
                    <a:pt x="9178" y="3957"/>
                    <a:pt x="8870" y="4894"/>
                  </a:cubicBezTo>
                  <a:cubicBezTo>
                    <a:pt x="8367" y="6421"/>
                    <a:pt x="7864" y="7949"/>
                    <a:pt x="7363" y="9476"/>
                  </a:cubicBezTo>
                  <a:cubicBezTo>
                    <a:pt x="7285" y="9708"/>
                    <a:pt x="7205" y="9948"/>
                    <a:pt x="7041" y="10129"/>
                  </a:cubicBezTo>
                  <a:cubicBezTo>
                    <a:pt x="6817" y="10375"/>
                    <a:pt x="6517" y="10454"/>
                    <a:pt x="6188" y="10454"/>
                  </a:cubicBezTo>
                  <a:cubicBezTo>
                    <a:pt x="5774" y="10454"/>
                    <a:pt x="5313" y="10328"/>
                    <a:pt x="4902" y="10249"/>
                  </a:cubicBezTo>
                  <a:cubicBezTo>
                    <a:pt x="4677" y="10205"/>
                    <a:pt x="4448" y="10185"/>
                    <a:pt x="4219" y="10185"/>
                  </a:cubicBezTo>
                  <a:cubicBezTo>
                    <a:pt x="2610" y="10185"/>
                    <a:pt x="995" y="11216"/>
                    <a:pt x="531" y="12759"/>
                  </a:cubicBezTo>
                  <a:cubicBezTo>
                    <a:pt x="0" y="14523"/>
                    <a:pt x="1254" y="16660"/>
                    <a:pt x="3081" y="16891"/>
                  </a:cubicBezTo>
                  <a:cubicBezTo>
                    <a:pt x="3690" y="16967"/>
                    <a:pt x="4332" y="16856"/>
                    <a:pt x="4908" y="17068"/>
                  </a:cubicBezTo>
                  <a:cubicBezTo>
                    <a:pt x="6718" y="17736"/>
                    <a:pt x="6406" y="20787"/>
                    <a:pt x="8121" y="21673"/>
                  </a:cubicBezTo>
                  <a:cubicBezTo>
                    <a:pt x="8389" y="21812"/>
                    <a:pt x="8679" y="21874"/>
                    <a:pt x="8972" y="21874"/>
                  </a:cubicBezTo>
                  <a:cubicBezTo>
                    <a:pt x="9781" y="21874"/>
                    <a:pt x="10616" y="21396"/>
                    <a:pt x="11105" y="20718"/>
                  </a:cubicBezTo>
                  <a:cubicBezTo>
                    <a:pt x="11329" y="20407"/>
                    <a:pt x="11510" y="20050"/>
                    <a:pt x="11826" y="19833"/>
                  </a:cubicBezTo>
                  <a:cubicBezTo>
                    <a:pt x="12058" y="19675"/>
                    <a:pt x="12312" y="19617"/>
                    <a:pt x="12578" y="19617"/>
                  </a:cubicBezTo>
                  <a:cubicBezTo>
                    <a:pt x="13219" y="19617"/>
                    <a:pt x="13935" y="19954"/>
                    <a:pt x="14608" y="20031"/>
                  </a:cubicBezTo>
                  <a:cubicBezTo>
                    <a:pt x="14711" y="20043"/>
                    <a:pt x="14812" y="20048"/>
                    <a:pt x="14912" y="20048"/>
                  </a:cubicBezTo>
                  <a:cubicBezTo>
                    <a:pt x="16794" y="20048"/>
                    <a:pt x="18116" y="18011"/>
                    <a:pt x="18961" y="16248"/>
                  </a:cubicBezTo>
                  <a:cubicBezTo>
                    <a:pt x="19920" y="14245"/>
                    <a:pt x="20882" y="12207"/>
                    <a:pt x="21246" y="10017"/>
                  </a:cubicBezTo>
                  <a:cubicBezTo>
                    <a:pt x="21791" y="6743"/>
                    <a:pt x="20759" y="3052"/>
                    <a:pt x="18055" y="1128"/>
                  </a:cubicBezTo>
                  <a:cubicBezTo>
                    <a:pt x="16997" y="375"/>
                    <a:pt x="15690" y="0"/>
                    <a:pt x="143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5"/>
            <p:cNvSpPr/>
            <p:nvPr/>
          </p:nvSpPr>
          <p:spPr>
            <a:xfrm>
              <a:off x="2602125" y="951475"/>
              <a:ext cx="295025" cy="167100"/>
            </a:xfrm>
            <a:custGeom>
              <a:rect b="b" l="l" r="r" t="t"/>
              <a:pathLst>
                <a:path extrusionOk="0" h="6684" w="11801">
                  <a:moveTo>
                    <a:pt x="2729" y="1"/>
                  </a:moveTo>
                  <a:cubicBezTo>
                    <a:pt x="2430" y="1"/>
                    <a:pt x="2133" y="35"/>
                    <a:pt x="1841" y="115"/>
                  </a:cubicBezTo>
                  <a:cubicBezTo>
                    <a:pt x="862" y="382"/>
                    <a:pt x="0" y="1296"/>
                    <a:pt x="93" y="2307"/>
                  </a:cubicBezTo>
                  <a:cubicBezTo>
                    <a:pt x="206" y="3577"/>
                    <a:pt x="1655" y="4297"/>
                    <a:pt x="2927" y="4358"/>
                  </a:cubicBezTo>
                  <a:cubicBezTo>
                    <a:pt x="3036" y="4364"/>
                    <a:pt x="3146" y="4366"/>
                    <a:pt x="3255" y="4366"/>
                  </a:cubicBezTo>
                  <a:cubicBezTo>
                    <a:pt x="4045" y="4366"/>
                    <a:pt x="4841" y="4246"/>
                    <a:pt x="5626" y="4246"/>
                  </a:cubicBezTo>
                  <a:cubicBezTo>
                    <a:pt x="6001" y="4246"/>
                    <a:pt x="6373" y="4273"/>
                    <a:pt x="6741" y="4354"/>
                  </a:cubicBezTo>
                  <a:cubicBezTo>
                    <a:pt x="7691" y="4564"/>
                    <a:pt x="8513" y="5111"/>
                    <a:pt x="9309" y="5643"/>
                  </a:cubicBezTo>
                  <a:cubicBezTo>
                    <a:pt x="9579" y="5823"/>
                    <a:pt x="10624" y="6683"/>
                    <a:pt x="11207" y="6683"/>
                  </a:cubicBezTo>
                  <a:cubicBezTo>
                    <a:pt x="11351" y="6683"/>
                    <a:pt x="11466" y="6631"/>
                    <a:pt x="11536" y="6505"/>
                  </a:cubicBezTo>
                  <a:cubicBezTo>
                    <a:pt x="11801" y="6022"/>
                    <a:pt x="10392" y="4508"/>
                    <a:pt x="10081" y="4144"/>
                  </a:cubicBezTo>
                  <a:cubicBezTo>
                    <a:pt x="9416" y="3367"/>
                    <a:pt x="8659" y="2667"/>
                    <a:pt x="7832" y="2067"/>
                  </a:cubicBezTo>
                  <a:cubicBezTo>
                    <a:pt x="6907" y="1393"/>
                    <a:pt x="5891" y="843"/>
                    <a:pt x="4819" y="443"/>
                  </a:cubicBezTo>
                  <a:cubicBezTo>
                    <a:pt x="4151" y="194"/>
                    <a:pt x="3435" y="1"/>
                    <a:pt x="27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5"/>
            <p:cNvSpPr/>
            <p:nvPr/>
          </p:nvSpPr>
          <p:spPr>
            <a:xfrm>
              <a:off x="2827300" y="783875"/>
              <a:ext cx="80575" cy="169050"/>
            </a:xfrm>
            <a:custGeom>
              <a:rect b="b" l="l" r="r" t="t"/>
              <a:pathLst>
                <a:path extrusionOk="0" h="6762" w="3223">
                  <a:moveTo>
                    <a:pt x="1582" y="1"/>
                  </a:moveTo>
                  <a:cubicBezTo>
                    <a:pt x="1075" y="1"/>
                    <a:pt x="548" y="354"/>
                    <a:pt x="314" y="831"/>
                  </a:cubicBezTo>
                  <a:cubicBezTo>
                    <a:pt x="1" y="1468"/>
                    <a:pt x="83" y="2227"/>
                    <a:pt x="246" y="2920"/>
                  </a:cubicBezTo>
                  <a:cubicBezTo>
                    <a:pt x="536" y="4147"/>
                    <a:pt x="1053" y="5344"/>
                    <a:pt x="1780" y="6375"/>
                  </a:cubicBezTo>
                  <a:cubicBezTo>
                    <a:pt x="1974" y="6649"/>
                    <a:pt x="2151" y="6761"/>
                    <a:pt x="2308" y="6761"/>
                  </a:cubicBezTo>
                  <a:cubicBezTo>
                    <a:pt x="2851" y="6761"/>
                    <a:pt x="3167" y="5430"/>
                    <a:pt x="3185" y="4861"/>
                  </a:cubicBezTo>
                  <a:cubicBezTo>
                    <a:pt x="3222" y="3689"/>
                    <a:pt x="3095" y="2514"/>
                    <a:pt x="2810" y="1378"/>
                  </a:cubicBezTo>
                  <a:cubicBezTo>
                    <a:pt x="2690" y="899"/>
                    <a:pt x="2509" y="382"/>
                    <a:pt x="2082" y="133"/>
                  </a:cubicBezTo>
                  <a:cubicBezTo>
                    <a:pt x="1926" y="42"/>
                    <a:pt x="1755" y="1"/>
                    <a:pt x="15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5"/>
            <p:cNvSpPr/>
            <p:nvPr/>
          </p:nvSpPr>
          <p:spPr>
            <a:xfrm>
              <a:off x="2481300" y="663725"/>
              <a:ext cx="113400" cy="78550"/>
            </a:xfrm>
            <a:custGeom>
              <a:rect b="b" l="l" r="r" t="t"/>
              <a:pathLst>
                <a:path extrusionOk="0" h="3142" w="4536">
                  <a:moveTo>
                    <a:pt x="277" y="1"/>
                  </a:moveTo>
                  <a:cubicBezTo>
                    <a:pt x="112" y="1"/>
                    <a:pt x="1" y="272"/>
                    <a:pt x="176" y="405"/>
                  </a:cubicBezTo>
                  <a:cubicBezTo>
                    <a:pt x="1448" y="1371"/>
                    <a:pt x="2767" y="2274"/>
                    <a:pt x="4129" y="3109"/>
                  </a:cubicBezTo>
                  <a:cubicBezTo>
                    <a:pt x="4166" y="3131"/>
                    <a:pt x="4202" y="3141"/>
                    <a:pt x="4236" y="3141"/>
                  </a:cubicBezTo>
                  <a:cubicBezTo>
                    <a:pt x="4416" y="3141"/>
                    <a:pt x="4535" y="2865"/>
                    <a:pt x="4341" y="2746"/>
                  </a:cubicBezTo>
                  <a:cubicBezTo>
                    <a:pt x="2979" y="1911"/>
                    <a:pt x="1660" y="1008"/>
                    <a:pt x="389" y="42"/>
                  </a:cubicBezTo>
                  <a:cubicBezTo>
                    <a:pt x="351" y="13"/>
                    <a:pt x="313" y="1"/>
                    <a:pt x="2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5"/>
            <p:cNvSpPr/>
            <p:nvPr/>
          </p:nvSpPr>
          <p:spPr>
            <a:xfrm>
              <a:off x="2483775" y="682400"/>
              <a:ext cx="90900" cy="77175"/>
            </a:xfrm>
            <a:custGeom>
              <a:rect b="b" l="l" r="r" t="t"/>
              <a:pathLst>
                <a:path extrusionOk="0" h="3087" w="3636">
                  <a:moveTo>
                    <a:pt x="886" y="1"/>
                  </a:moveTo>
                  <a:cubicBezTo>
                    <a:pt x="886" y="1"/>
                    <a:pt x="1" y="3087"/>
                    <a:pt x="1402" y="3087"/>
                  </a:cubicBezTo>
                  <a:cubicBezTo>
                    <a:pt x="1862" y="3087"/>
                    <a:pt x="2569" y="2754"/>
                    <a:pt x="3635" y="1869"/>
                  </a:cubicBezTo>
                  <a:lnTo>
                    <a:pt x="8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5"/>
            <p:cNvSpPr/>
            <p:nvPr/>
          </p:nvSpPr>
          <p:spPr>
            <a:xfrm>
              <a:off x="2186575" y="153925"/>
              <a:ext cx="728200" cy="400875"/>
            </a:xfrm>
            <a:custGeom>
              <a:rect b="b" l="l" r="r" t="t"/>
              <a:pathLst>
                <a:path extrusionOk="0" h="16035" w="29128">
                  <a:moveTo>
                    <a:pt x="27979" y="1"/>
                  </a:moveTo>
                  <a:cubicBezTo>
                    <a:pt x="27925" y="2957"/>
                    <a:pt x="25207" y="5306"/>
                    <a:pt x="22333" y="6007"/>
                  </a:cubicBezTo>
                  <a:cubicBezTo>
                    <a:pt x="21343" y="6247"/>
                    <a:pt x="20337" y="6340"/>
                    <a:pt x="19325" y="6340"/>
                  </a:cubicBezTo>
                  <a:cubicBezTo>
                    <a:pt x="17397" y="6340"/>
                    <a:pt x="15445" y="6004"/>
                    <a:pt x="13529" y="5713"/>
                  </a:cubicBezTo>
                  <a:cubicBezTo>
                    <a:pt x="12081" y="5494"/>
                    <a:pt x="10592" y="5305"/>
                    <a:pt x="9125" y="5305"/>
                  </a:cubicBezTo>
                  <a:cubicBezTo>
                    <a:pt x="7630" y="5305"/>
                    <a:pt x="6158" y="5501"/>
                    <a:pt x="4775" y="6061"/>
                  </a:cubicBezTo>
                  <a:cubicBezTo>
                    <a:pt x="2513" y="6976"/>
                    <a:pt x="1" y="9652"/>
                    <a:pt x="434" y="12311"/>
                  </a:cubicBezTo>
                  <a:cubicBezTo>
                    <a:pt x="792" y="14510"/>
                    <a:pt x="3746" y="16034"/>
                    <a:pt x="5898" y="16034"/>
                  </a:cubicBezTo>
                  <a:cubicBezTo>
                    <a:pt x="6097" y="16034"/>
                    <a:pt x="6289" y="16021"/>
                    <a:pt x="6472" y="15994"/>
                  </a:cubicBezTo>
                  <a:cubicBezTo>
                    <a:pt x="8728" y="15662"/>
                    <a:pt x="10714" y="14317"/>
                    <a:pt x="12933" y="13788"/>
                  </a:cubicBezTo>
                  <a:cubicBezTo>
                    <a:pt x="14029" y="13526"/>
                    <a:pt x="15158" y="13470"/>
                    <a:pt x="16293" y="13470"/>
                  </a:cubicBezTo>
                  <a:cubicBezTo>
                    <a:pt x="17159" y="13470"/>
                    <a:pt x="18029" y="13503"/>
                    <a:pt x="18893" y="13503"/>
                  </a:cubicBezTo>
                  <a:cubicBezTo>
                    <a:pt x="20272" y="13503"/>
                    <a:pt x="21635" y="13419"/>
                    <a:pt x="22936" y="12983"/>
                  </a:cubicBezTo>
                  <a:cubicBezTo>
                    <a:pt x="25404" y="12156"/>
                    <a:pt x="27370" y="10078"/>
                    <a:pt x="28250" y="7629"/>
                  </a:cubicBezTo>
                  <a:cubicBezTo>
                    <a:pt x="29127" y="5180"/>
                    <a:pt x="28959" y="2412"/>
                    <a:pt x="279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5"/>
            <p:cNvSpPr/>
            <p:nvPr/>
          </p:nvSpPr>
          <p:spPr>
            <a:xfrm>
              <a:off x="2169150" y="2867100"/>
              <a:ext cx="108325" cy="67550"/>
            </a:xfrm>
            <a:custGeom>
              <a:rect b="b" l="l" r="r" t="t"/>
              <a:pathLst>
                <a:path extrusionOk="0" h="2702" w="4333">
                  <a:moveTo>
                    <a:pt x="0" y="0"/>
                  </a:moveTo>
                  <a:lnTo>
                    <a:pt x="767" y="2702"/>
                  </a:lnTo>
                  <a:lnTo>
                    <a:pt x="4333" y="2702"/>
                  </a:lnTo>
                  <a:lnTo>
                    <a:pt x="43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5"/>
            <p:cNvSpPr/>
            <p:nvPr/>
          </p:nvSpPr>
          <p:spPr>
            <a:xfrm>
              <a:off x="2500600" y="2652075"/>
              <a:ext cx="109625" cy="108900"/>
            </a:xfrm>
            <a:custGeom>
              <a:rect b="b" l="l" r="r" t="t"/>
              <a:pathLst>
                <a:path extrusionOk="0" h="4356" w="4385">
                  <a:moveTo>
                    <a:pt x="554" y="1"/>
                  </a:moveTo>
                  <a:lnTo>
                    <a:pt x="1" y="2686"/>
                  </a:lnTo>
                  <a:lnTo>
                    <a:pt x="3152" y="4355"/>
                  </a:lnTo>
                  <a:lnTo>
                    <a:pt x="4384" y="2029"/>
                  </a:lnTo>
                  <a:lnTo>
                    <a:pt x="5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5"/>
            <p:cNvSpPr/>
            <p:nvPr/>
          </p:nvSpPr>
          <p:spPr>
            <a:xfrm>
              <a:off x="1515050" y="2866650"/>
              <a:ext cx="116775" cy="65875"/>
            </a:xfrm>
            <a:custGeom>
              <a:rect b="b" l="l" r="r" t="t"/>
              <a:pathLst>
                <a:path extrusionOk="0" h="2635" w="4671">
                  <a:moveTo>
                    <a:pt x="1" y="1"/>
                  </a:moveTo>
                  <a:lnTo>
                    <a:pt x="828" y="2634"/>
                  </a:lnTo>
                  <a:lnTo>
                    <a:pt x="4671" y="2634"/>
                  </a:lnTo>
                  <a:lnTo>
                    <a:pt x="46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5"/>
            <p:cNvSpPr/>
            <p:nvPr/>
          </p:nvSpPr>
          <p:spPr>
            <a:xfrm>
              <a:off x="935000" y="2888600"/>
              <a:ext cx="160075" cy="56900"/>
            </a:xfrm>
            <a:custGeom>
              <a:rect b="b" l="l" r="r" t="t"/>
              <a:pathLst>
                <a:path extrusionOk="0" h="2276" w="6403">
                  <a:moveTo>
                    <a:pt x="878" y="1"/>
                  </a:moveTo>
                  <a:lnTo>
                    <a:pt x="0" y="2275"/>
                  </a:lnTo>
                  <a:lnTo>
                    <a:pt x="4696" y="2275"/>
                  </a:lnTo>
                  <a:lnTo>
                    <a:pt x="64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5"/>
            <p:cNvSpPr/>
            <p:nvPr/>
          </p:nvSpPr>
          <p:spPr>
            <a:xfrm>
              <a:off x="870675" y="1208075"/>
              <a:ext cx="351825" cy="706275"/>
            </a:xfrm>
            <a:custGeom>
              <a:rect b="b" l="l" r="r" t="t"/>
              <a:pathLst>
                <a:path extrusionOk="0" h="28251" w="14073">
                  <a:moveTo>
                    <a:pt x="3026" y="0"/>
                  </a:moveTo>
                  <a:cubicBezTo>
                    <a:pt x="2737" y="0"/>
                    <a:pt x="2466" y="172"/>
                    <a:pt x="2279" y="419"/>
                  </a:cubicBezTo>
                  <a:cubicBezTo>
                    <a:pt x="576" y="2657"/>
                    <a:pt x="0" y="5658"/>
                    <a:pt x="658" y="8383"/>
                  </a:cubicBezTo>
                  <a:cubicBezTo>
                    <a:pt x="979" y="9720"/>
                    <a:pt x="1618" y="11163"/>
                    <a:pt x="2797" y="11951"/>
                  </a:cubicBezTo>
                  <a:cubicBezTo>
                    <a:pt x="3436" y="12378"/>
                    <a:pt x="4135" y="12522"/>
                    <a:pt x="4851" y="12522"/>
                  </a:cubicBezTo>
                  <a:cubicBezTo>
                    <a:pt x="5518" y="12522"/>
                    <a:pt x="6198" y="12397"/>
                    <a:pt x="6855" y="12261"/>
                  </a:cubicBezTo>
                  <a:cubicBezTo>
                    <a:pt x="7410" y="12146"/>
                    <a:pt x="7991" y="12018"/>
                    <a:pt x="8551" y="12018"/>
                  </a:cubicBezTo>
                  <a:cubicBezTo>
                    <a:pt x="9132" y="12018"/>
                    <a:pt x="9690" y="12155"/>
                    <a:pt x="10172" y="12585"/>
                  </a:cubicBezTo>
                  <a:cubicBezTo>
                    <a:pt x="10888" y="13223"/>
                    <a:pt x="11303" y="14276"/>
                    <a:pt x="11078" y="15226"/>
                  </a:cubicBezTo>
                  <a:cubicBezTo>
                    <a:pt x="10797" y="16411"/>
                    <a:pt x="9550" y="17138"/>
                    <a:pt x="8704" y="17902"/>
                  </a:cubicBezTo>
                  <a:cubicBezTo>
                    <a:pt x="7667" y="18841"/>
                    <a:pt x="6973" y="19998"/>
                    <a:pt x="6905" y="21421"/>
                  </a:cubicBezTo>
                  <a:cubicBezTo>
                    <a:pt x="6738" y="24910"/>
                    <a:pt x="9814" y="27098"/>
                    <a:pt x="12724" y="28193"/>
                  </a:cubicBezTo>
                  <a:cubicBezTo>
                    <a:pt x="12829" y="28232"/>
                    <a:pt x="12928" y="28250"/>
                    <a:pt x="13020" y="28250"/>
                  </a:cubicBezTo>
                  <a:cubicBezTo>
                    <a:pt x="13813" y="28250"/>
                    <a:pt x="14072" y="26910"/>
                    <a:pt x="13171" y="26571"/>
                  </a:cubicBezTo>
                  <a:cubicBezTo>
                    <a:pt x="10933" y="25729"/>
                    <a:pt x="8232" y="23959"/>
                    <a:pt x="8607" y="21188"/>
                  </a:cubicBezTo>
                  <a:cubicBezTo>
                    <a:pt x="8775" y="19941"/>
                    <a:pt x="9773" y="19190"/>
                    <a:pt x="10669" y="18429"/>
                  </a:cubicBezTo>
                  <a:cubicBezTo>
                    <a:pt x="11578" y="17658"/>
                    <a:pt x="12489" y="16752"/>
                    <a:pt x="12730" y="15537"/>
                  </a:cubicBezTo>
                  <a:cubicBezTo>
                    <a:pt x="13155" y="13409"/>
                    <a:pt x="11819" y="10983"/>
                    <a:pt x="9654" y="10447"/>
                  </a:cubicBezTo>
                  <a:cubicBezTo>
                    <a:pt x="9314" y="10362"/>
                    <a:pt x="8972" y="10328"/>
                    <a:pt x="8631" y="10328"/>
                  </a:cubicBezTo>
                  <a:cubicBezTo>
                    <a:pt x="7674" y="10328"/>
                    <a:pt x="6718" y="10595"/>
                    <a:pt x="5780" y="10764"/>
                  </a:cubicBezTo>
                  <a:cubicBezTo>
                    <a:pt x="5487" y="10817"/>
                    <a:pt x="5176" y="10862"/>
                    <a:pt x="4868" y="10862"/>
                  </a:cubicBezTo>
                  <a:cubicBezTo>
                    <a:pt x="4597" y="10862"/>
                    <a:pt x="4328" y="10827"/>
                    <a:pt x="4077" y="10731"/>
                  </a:cubicBezTo>
                  <a:cubicBezTo>
                    <a:pt x="3479" y="10504"/>
                    <a:pt x="3098" y="9972"/>
                    <a:pt x="2812" y="9425"/>
                  </a:cubicBezTo>
                  <a:cubicBezTo>
                    <a:pt x="1463" y="6831"/>
                    <a:pt x="2006" y="3536"/>
                    <a:pt x="3731" y="1267"/>
                  </a:cubicBezTo>
                  <a:cubicBezTo>
                    <a:pt x="4007" y="903"/>
                    <a:pt x="3785" y="330"/>
                    <a:pt x="3428" y="116"/>
                  </a:cubicBezTo>
                  <a:cubicBezTo>
                    <a:pt x="3294" y="36"/>
                    <a:pt x="3158" y="0"/>
                    <a:pt x="30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5"/>
            <p:cNvSpPr/>
            <p:nvPr/>
          </p:nvSpPr>
          <p:spPr>
            <a:xfrm>
              <a:off x="808925" y="947100"/>
              <a:ext cx="273775" cy="364225"/>
            </a:xfrm>
            <a:custGeom>
              <a:rect b="b" l="l" r="r" t="t"/>
              <a:pathLst>
                <a:path extrusionOk="0" h="14569" w="10951">
                  <a:moveTo>
                    <a:pt x="7397" y="0"/>
                  </a:moveTo>
                  <a:cubicBezTo>
                    <a:pt x="6589" y="1847"/>
                    <a:pt x="4979" y="3189"/>
                    <a:pt x="3532" y="4591"/>
                  </a:cubicBezTo>
                  <a:cubicBezTo>
                    <a:pt x="2395" y="5691"/>
                    <a:pt x="1275" y="6948"/>
                    <a:pt x="773" y="8479"/>
                  </a:cubicBezTo>
                  <a:cubicBezTo>
                    <a:pt x="1" y="10835"/>
                    <a:pt x="1575" y="13782"/>
                    <a:pt x="4020" y="14453"/>
                  </a:cubicBezTo>
                  <a:cubicBezTo>
                    <a:pt x="4309" y="14532"/>
                    <a:pt x="4608" y="14569"/>
                    <a:pt x="4914" y="14569"/>
                  </a:cubicBezTo>
                  <a:cubicBezTo>
                    <a:pt x="6911" y="14569"/>
                    <a:pt x="9144" y="12994"/>
                    <a:pt x="9994" y="11384"/>
                  </a:cubicBezTo>
                  <a:cubicBezTo>
                    <a:pt x="10950" y="9571"/>
                    <a:pt x="10900" y="7357"/>
                    <a:pt x="10286" y="5402"/>
                  </a:cubicBezTo>
                  <a:cubicBezTo>
                    <a:pt x="9672" y="3446"/>
                    <a:pt x="8545" y="1699"/>
                    <a:pt x="73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5"/>
            <p:cNvSpPr/>
            <p:nvPr/>
          </p:nvSpPr>
          <p:spPr>
            <a:xfrm>
              <a:off x="2163350" y="786800"/>
              <a:ext cx="298975" cy="269325"/>
            </a:xfrm>
            <a:custGeom>
              <a:rect b="b" l="l" r="r" t="t"/>
              <a:pathLst>
                <a:path extrusionOk="0" h="10773" w="11959">
                  <a:moveTo>
                    <a:pt x="1137" y="0"/>
                  </a:moveTo>
                  <a:cubicBezTo>
                    <a:pt x="1075" y="0"/>
                    <a:pt x="1017" y="33"/>
                    <a:pt x="983" y="111"/>
                  </a:cubicBezTo>
                  <a:cubicBezTo>
                    <a:pt x="0" y="2398"/>
                    <a:pt x="203" y="5089"/>
                    <a:pt x="1487" y="7222"/>
                  </a:cubicBezTo>
                  <a:cubicBezTo>
                    <a:pt x="2789" y="9383"/>
                    <a:pt x="5141" y="10660"/>
                    <a:pt x="7643" y="10765"/>
                  </a:cubicBezTo>
                  <a:cubicBezTo>
                    <a:pt x="7754" y="10770"/>
                    <a:pt x="7865" y="10772"/>
                    <a:pt x="7976" y="10772"/>
                  </a:cubicBezTo>
                  <a:cubicBezTo>
                    <a:pt x="9299" y="10772"/>
                    <a:pt x="10605" y="10436"/>
                    <a:pt x="11759" y="9780"/>
                  </a:cubicBezTo>
                  <a:cubicBezTo>
                    <a:pt x="11959" y="9665"/>
                    <a:pt x="11836" y="9386"/>
                    <a:pt x="11651" y="9386"/>
                  </a:cubicBezTo>
                  <a:cubicBezTo>
                    <a:pt x="11618" y="9386"/>
                    <a:pt x="11583" y="9395"/>
                    <a:pt x="11547" y="9415"/>
                  </a:cubicBezTo>
                  <a:cubicBezTo>
                    <a:pt x="10451" y="10039"/>
                    <a:pt x="9197" y="10348"/>
                    <a:pt x="7943" y="10348"/>
                  </a:cubicBezTo>
                  <a:cubicBezTo>
                    <a:pt x="6176" y="10348"/>
                    <a:pt x="4410" y="9734"/>
                    <a:pt x="3088" y="8526"/>
                  </a:cubicBezTo>
                  <a:cubicBezTo>
                    <a:pt x="874" y="6501"/>
                    <a:pt x="164" y="3071"/>
                    <a:pt x="1346" y="323"/>
                  </a:cubicBezTo>
                  <a:cubicBezTo>
                    <a:pt x="1418" y="154"/>
                    <a:pt x="1271" y="0"/>
                    <a:pt x="1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5"/>
            <p:cNvSpPr/>
            <p:nvPr/>
          </p:nvSpPr>
          <p:spPr>
            <a:xfrm>
              <a:off x="2152475" y="1774850"/>
              <a:ext cx="172325" cy="455550"/>
            </a:xfrm>
            <a:custGeom>
              <a:rect b="b" l="l" r="r" t="t"/>
              <a:pathLst>
                <a:path extrusionOk="0" h="18222" w="6893">
                  <a:moveTo>
                    <a:pt x="6572" y="1"/>
                  </a:moveTo>
                  <a:cubicBezTo>
                    <a:pt x="6540" y="1"/>
                    <a:pt x="6507" y="8"/>
                    <a:pt x="6473" y="26"/>
                  </a:cubicBezTo>
                  <a:cubicBezTo>
                    <a:pt x="3785" y="1390"/>
                    <a:pt x="2011" y="4014"/>
                    <a:pt x="1127" y="6840"/>
                  </a:cubicBezTo>
                  <a:cubicBezTo>
                    <a:pt x="0" y="10448"/>
                    <a:pt x="306" y="14310"/>
                    <a:pt x="595" y="18020"/>
                  </a:cubicBezTo>
                  <a:cubicBezTo>
                    <a:pt x="606" y="18154"/>
                    <a:pt x="716" y="18222"/>
                    <a:pt x="822" y="18222"/>
                  </a:cubicBezTo>
                  <a:cubicBezTo>
                    <a:pt x="927" y="18222"/>
                    <a:pt x="1026" y="18155"/>
                    <a:pt x="1015" y="18020"/>
                  </a:cubicBezTo>
                  <a:cubicBezTo>
                    <a:pt x="738" y="14462"/>
                    <a:pt x="432" y="10768"/>
                    <a:pt x="1432" y="7291"/>
                  </a:cubicBezTo>
                  <a:cubicBezTo>
                    <a:pt x="2253" y="4435"/>
                    <a:pt x="3981" y="1761"/>
                    <a:pt x="6685" y="389"/>
                  </a:cubicBezTo>
                  <a:cubicBezTo>
                    <a:pt x="6892" y="283"/>
                    <a:pt x="6764" y="1"/>
                    <a:pt x="6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5"/>
            <p:cNvSpPr/>
            <p:nvPr/>
          </p:nvSpPr>
          <p:spPr>
            <a:xfrm>
              <a:off x="1367750" y="1936150"/>
              <a:ext cx="58275" cy="367925"/>
            </a:xfrm>
            <a:custGeom>
              <a:rect b="b" l="l" r="r" t="t"/>
              <a:pathLst>
                <a:path extrusionOk="0" h="14717" w="2331">
                  <a:moveTo>
                    <a:pt x="294" y="0"/>
                  </a:moveTo>
                  <a:cubicBezTo>
                    <a:pt x="164" y="0"/>
                    <a:pt x="38" y="100"/>
                    <a:pt x="98" y="253"/>
                  </a:cubicBezTo>
                  <a:cubicBezTo>
                    <a:pt x="1901" y="4802"/>
                    <a:pt x="1888" y="9923"/>
                    <a:pt x="62" y="14464"/>
                  </a:cubicBezTo>
                  <a:cubicBezTo>
                    <a:pt x="0" y="14616"/>
                    <a:pt x="125" y="14716"/>
                    <a:pt x="256" y="14716"/>
                  </a:cubicBezTo>
                  <a:cubicBezTo>
                    <a:pt x="341" y="14716"/>
                    <a:pt x="428" y="14674"/>
                    <a:pt x="467" y="14576"/>
                  </a:cubicBezTo>
                  <a:cubicBezTo>
                    <a:pt x="2317" y="9977"/>
                    <a:pt x="2331" y="4750"/>
                    <a:pt x="503" y="141"/>
                  </a:cubicBezTo>
                  <a:cubicBezTo>
                    <a:pt x="465" y="43"/>
                    <a:pt x="378" y="0"/>
                    <a:pt x="2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 name="Google Shape;181;p25"/>
          <p:cNvGrpSpPr/>
          <p:nvPr/>
        </p:nvGrpSpPr>
        <p:grpSpPr>
          <a:xfrm rot="1015182">
            <a:off x="7356346" y="540760"/>
            <a:ext cx="1134943" cy="1297644"/>
            <a:chOff x="3487749" y="2792445"/>
            <a:chExt cx="1550721" cy="1773027"/>
          </a:xfrm>
        </p:grpSpPr>
        <p:sp>
          <p:nvSpPr>
            <p:cNvPr id="182" name="Google Shape;182;p25"/>
            <p:cNvSpPr/>
            <p:nvPr/>
          </p:nvSpPr>
          <p:spPr>
            <a:xfrm>
              <a:off x="3631925" y="2978700"/>
              <a:ext cx="1251600" cy="330600"/>
            </a:xfrm>
            <a:prstGeom prst="ellipse">
              <a:avLst/>
            </a:prstGeom>
            <a:solidFill>
              <a:schemeClr val="lt2"/>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5"/>
            <p:cNvSpPr/>
            <p:nvPr/>
          </p:nvSpPr>
          <p:spPr>
            <a:xfrm>
              <a:off x="3487749" y="3071050"/>
              <a:ext cx="1550721" cy="1494422"/>
            </a:xfrm>
            <a:custGeom>
              <a:rect b="b" l="l" r="r" t="t"/>
              <a:pathLst>
                <a:path extrusionOk="0" h="70767" w="73433">
                  <a:moveTo>
                    <a:pt x="7698" y="0"/>
                  </a:moveTo>
                  <a:cubicBezTo>
                    <a:pt x="6967" y="0"/>
                    <a:pt x="6294" y="547"/>
                    <a:pt x="6151" y="1176"/>
                  </a:cubicBezTo>
                  <a:cubicBezTo>
                    <a:pt x="4570" y="1910"/>
                    <a:pt x="3571" y="3476"/>
                    <a:pt x="3403" y="5265"/>
                  </a:cubicBezTo>
                  <a:cubicBezTo>
                    <a:pt x="3306" y="6288"/>
                    <a:pt x="3397" y="7658"/>
                    <a:pt x="3838" y="8800"/>
                  </a:cubicBezTo>
                  <a:cubicBezTo>
                    <a:pt x="2842" y="9929"/>
                    <a:pt x="1937" y="10974"/>
                    <a:pt x="1329" y="12615"/>
                  </a:cubicBezTo>
                  <a:cubicBezTo>
                    <a:pt x="548" y="14719"/>
                    <a:pt x="909" y="17424"/>
                    <a:pt x="2495" y="19044"/>
                  </a:cubicBezTo>
                  <a:cubicBezTo>
                    <a:pt x="2435" y="19089"/>
                    <a:pt x="2377" y="19145"/>
                    <a:pt x="2328" y="19217"/>
                  </a:cubicBezTo>
                  <a:cubicBezTo>
                    <a:pt x="268" y="22204"/>
                    <a:pt x="0" y="25331"/>
                    <a:pt x="1963" y="28534"/>
                  </a:cubicBezTo>
                  <a:cubicBezTo>
                    <a:pt x="2596" y="29568"/>
                    <a:pt x="3601" y="31027"/>
                    <a:pt x="4787" y="32332"/>
                  </a:cubicBezTo>
                  <a:cubicBezTo>
                    <a:pt x="4819" y="33515"/>
                    <a:pt x="4857" y="34690"/>
                    <a:pt x="5123" y="35914"/>
                  </a:cubicBezTo>
                  <a:cubicBezTo>
                    <a:pt x="5582" y="38033"/>
                    <a:pt x="6681" y="40144"/>
                    <a:pt x="7789" y="41989"/>
                  </a:cubicBezTo>
                  <a:cubicBezTo>
                    <a:pt x="10028" y="45714"/>
                    <a:pt x="13252" y="48728"/>
                    <a:pt x="16476" y="51587"/>
                  </a:cubicBezTo>
                  <a:cubicBezTo>
                    <a:pt x="19775" y="54512"/>
                    <a:pt x="23118" y="57387"/>
                    <a:pt x="26256" y="60487"/>
                  </a:cubicBezTo>
                  <a:cubicBezTo>
                    <a:pt x="29492" y="63686"/>
                    <a:pt x="32199" y="67689"/>
                    <a:pt x="35790" y="70484"/>
                  </a:cubicBezTo>
                  <a:cubicBezTo>
                    <a:pt x="36043" y="70680"/>
                    <a:pt x="36313" y="70766"/>
                    <a:pt x="36567" y="70766"/>
                  </a:cubicBezTo>
                  <a:cubicBezTo>
                    <a:pt x="36617" y="70766"/>
                    <a:pt x="36667" y="70763"/>
                    <a:pt x="36716" y="70756"/>
                  </a:cubicBezTo>
                  <a:cubicBezTo>
                    <a:pt x="36765" y="70763"/>
                    <a:pt x="36815" y="70766"/>
                    <a:pt x="36865" y="70766"/>
                  </a:cubicBezTo>
                  <a:cubicBezTo>
                    <a:pt x="37120" y="70766"/>
                    <a:pt x="37390" y="70680"/>
                    <a:pt x="37642" y="70484"/>
                  </a:cubicBezTo>
                  <a:cubicBezTo>
                    <a:pt x="41234" y="67689"/>
                    <a:pt x="43941" y="63686"/>
                    <a:pt x="47176" y="60487"/>
                  </a:cubicBezTo>
                  <a:cubicBezTo>
                    <a:pt x="50315" y="57387"/>
                    <a:pt x="53658" y="54512"/>
                    <a:pt x="56956" y="51587"/>
                  </a:cubicBezTo>
                  <a:cubicBezTo>
                    <a:pt x="60179" y="48728"/>
                    <a:pt x="63405" y="45714"/>
                    <a:pt x="65643" y="41989"/>
                  </a:cubicBezTo>
                  <a:cubicBezTo>
                    <a:pt x="66752" y="40144"/>
                    <a:pt x="67850" y="38033"/>
                    <a:pt x="68310" y="35914"/>
                  </a:cubicBezTo>
                  <a:cubicBezTo>
                    <a:pt x="68576" y="34690"/>
                    <a:pt x="68614" y="33515"/>
                    <a:pt x="68646" y="32332"/>
                  </a:cubicBezTo>
                  <a:cubicBezTo>
                    <a:pt x="69832" y="31027"/>
                    <a:pt x="70837" y="29568"/>
                    <a:pt x="71470" y="28534"/>
                  </a:cubicBezTo>
                  <a:cubicBezTo>
                    <a:pt x="73433" y="25331"/>
                    <a:pt x="73163" y="22204"/>
                    <a:pt x="71105" y="19217"/>
                  </a:cubicBezTo>
                  <a:cubicBezTo>
                    <a:pt x="71054" y="19145"/>
                    <a:pt x="70998" y="19089"/>
                    <a:pt x="70938" y="19044"/>
                  </a:cubicBezTo>
                  <a:cubicBezTo>
                    <a:pt x="72524" y="17424"/>
                    <a:pt x="72884" y="14719"/>
                    <a:pt x="72104" y="12615"/>
                  </a:cubicBezTo>
                  <a:cubicBezTo>
                    <a:pt x="71496" y="10974"/>
                    <a:pt x="70591" y="9929"/>
                    <a:pt x="69595" y="8800"/>
                  </a:cubicBezTo>
                  <a:cubicBezTo>
                    <a:pt x="70036" y="7658"/>
                    <a:pt x="70127" y="6288"/>
                    <a:pt x="70030" y="5265"/>
                  </a:cubicBezTo>
                  <a:cubicBezTo>
                    <a:pt x="69862" y="3476"/>
                    <a:pt x="68861" y="1910"/>
                    <a:pt x="67280" y="1176"/>
                  </a:cubicBezTo>
                  <a:cubicBezTo>
                    <a:pt x="67139" y="547"/>
                    <a:pt x="66466" y="0"/>
                    <a:pt x="65735" y="0"/>
                  </a:cubicBezTo>
                  <a:cubicBezTo>
                    <a:pt x="65426" y="0"/>
                    <a:pt x="65107" y="98"/>
                    <a:pt x="64814" y="328"/>
                  </a:cubicBezTo>
                  <a:cubicBezTo>
                    <a:pt x="59985" y="4112"/>
                    <a:pt x="53136" y="5456"/>
                    <a:pt x="47181" y="6136"/>
                  </a:cubicBezTo>
                  <a:cubicBezTo>
                    <a:pt x="43711" y="6531"/>
                    <a:pt x="40207" y="6508"/>
                    <a:pt x="36716" y="6608"/>
                  </a:cubicBezTo>
                  <a:cubicBezTo>
                    <a:pt x="33226" y="6508"/>
                    <a:pt x="29722" y="6531"/>
                    <a:pt x="26252" y="6136"/>
                  </a:cubicBezTo>
                  <a:cubicBezTo>
                    <a:pt x="20296" y="5456"/>
                    <a:pt x="13448" y="4112"/>
                    <a:pt x="8619" y="328"/>
                  </a:cubicBezTo>
                  <a:cubicBezTo>
                    <a:pt x="8326" y="98"/>
                    <a:pt x="8007" y="0"/>
                    <a:pt x="7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5"/>
            <p:cNvSpPr/>
            <p:nvPr/>
          </p:nvSpPr>
          <p:spPr>
            <a:xfrm>
              <a:off x="3539700" y="3475471"/>
              <a:ext cx="995542" cy="330679"/>
            </a:xfrm>
            <a:custGeom>
              <a:rect b="b" l="l" r="r" t="t"/>
              <a:pathLst>
                <a:path extrusionOk="0" h="15659" w="47143">
                  <a:moveTo>
                    <a:pt x="46841" y="11111"/>
                  </a:moveTo>
                  <a:cubicBezTo>
                    <a:pt x="47038" y="11128"/>
                    <a:pt x="47142" y="11137"/>
                    <a:pt x="47142" y="11137"/>
                  </a:cubicBezTo>
                  <a:cubicBezTo>
                    <a:pt x="47142" y="11137"/>
                    <a:pt x="47037" y="11128"/>
                    <a:pt x="46841" y="11111"/>
                  </a:cubicBezTo>
                  <a:close/>
                  <a:moveTo>
                    <a:pt x="0" y="1"/>
                  </a:moveTo>
                  <a:lnTo>
                    <a:pt x="0" y="1"/>
                  </a:lnTo>
                  <a:cubicBezTo>
                    <a:pt x="1" y="1"/>
                    <a:pt x="8011" y="13342"/>
                    <a:pt x="37369" y="15447"/>
                  </a:cubicBezTo>
                  <a:lnTo>
                    <a:pt x="37369" y="15447"/>
                  </a:lnTo>
                  <a:cubicBezTo>
                    <a:pt x="34301" y="15123"/>
                    <a:pt x="29933" y="14309"/>
                    <a:pt x="26072" y="12279"/>
                  </a:cubicBezTo>
                  <a:cubicBezTo>
                    <a:pt x="23182" y="10759"/>
                    <a:pt x="26507" y="10321"/>
                    <a:pt x="31305" y="10321"/>
                  </a:cubicBezTo>
                  <a:cubicBezTo>
                    <a:pt x="37155" y="10321"/>
                    <a:pt x="45195" y="10972"/>
                    <a:pt x="46841" y="11111"/>
                  </a:cubicBezTo>
                  <a:lnTo>
                    <a:pt x="46841" y="11111"/>
                  </a:lnTo>
                  <a:cubicBezTo>
                    <a:pt x="43242" y="10797"/>
                    <a:pt x="8484" y="7584"/>
                    <a:pt x="0" y="1"/>
                  </a:cubicBezTo>
                  <a:close/>
                  <a:moveTo>
                    <a:pt x="37369" y="15447"/>
                  </a:moveTo>
                  <a:cubicBezTo>
                    <a:pt x="39150" y="15636"/>
                    <a:pt x="40493" y="15659"/>
                    <a:pt x="41045" y="15659"/>
                  </a:cubicBezTo>
                  <a:cubicBezTo>
                    <a:pt x="41225" y="15659"/>
                    <a:pt x="41321" y="15656"/>
                    <a:pt x="41321" y="15656"/>
                  </a:cubicBezTo>
                  <a:cubicBezTo>
                    <a:pt x="39962" y="15609"/>
                    <a:pt x="38645" y="15539"/>
                    <a:pt x="37369" y="1544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5"/>
            <p:cNvSpPr/>
            <p:nvPr/>
          </p:nvSpPr>
          <p:spPr>
            <a:xfrm>
              <a:off x="3903447" y="3252607"/>
              <a:ext cx="1049265" cy="222895"/>
            </a:xfrm>
            <a:custGeom>
              <a:rect b="b" l="l" r="r" t="t"/>
              <a:pathLst>
                <a:path extrusionOk="0" h="10555" w="49687">
                  <a:moveTo>
                    <a:pt x="49687" y="0"/>
                  </a:moveTo>
                  <a:lnTo>
                    <a:pt x="49687" y="0"/>
                  </a:lnTo>
                  <a:cubicBezTo>
                    <a:pt x="38214" y="7330"/>
                    <a:pt x="1" y="10554"/>
                    <a:pt x="17613" y="10554"/>
                  </a:cubicBezTo>
                  <a:cubicBezTo>
                    <a:pt x="17772" y="10554"/>
                    <a:pt x="17936" y="10554"/>
                    <a:pt x="18104" y="10554"/>
                  </a:cubicBezTo>
                  <a:cubicBezTo>
                    <a:pt x="36899" y="10495"/>
                    <a:pt x="49685" y="1"/>
                    <a:pt x="496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5"/>
            <p:cNvSpPr/>
            <p:nvPr/>
          </p:nvSpPr>
          <p:spPr>
            <a:xfrm>
              <a:off x="4103905" y="3768724"/>
              <a:ext cx="800142" cy="241098"/>
            </a:xfrm>
            <a:custGeom>
              <a:rect b="b" l="l" r="r" t="t"/>
              <a:pathLst>
                <a:path extrusionOk="0" h="11417" w="37890">
                  <a:moveTo>
                    <a:pt x="37889" y="0"/>
                  </a:moveTo>
                  <a:lnTo>
                    <a:pt x="37889" y="0"/>
                  </a:lnTo>
                  <a:cubicBezTo>
                    <a:pt x="37888" y="1"/>
                    <a:pt x="22395" y="9377"/>
                    <a:pt x="5621" y="9377"/>
                  </a:cubicBezTo>
                  <a:cubicBezTo>
                    <a:pt x="3757" y="9377"/>
                    <a:pt x="1877" y="9261"/>
                    <a:pt x="0" y="9003"/>
                  </a:cubicBezTo>
                  <a:lnTo>
                    <a:pt x="0" y="9003"/>
                  </a:lnTo>
                  <a:cubicBezTo>
                    <a:pt x="0" y="9003"/>
                    <a:pt x="5209" y="11416"/>
                    <a:pt x="12625" y="11416"/>
                  </a:cubicBezTo>
                  <a:cubicBezTo>
                    <a:pt x="19873" y="11416"/>
                    <a:pt x="29228" y="9112"/>
                    <a:pt x="378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5"/>
            <p:cNvSpPr/>
            <p:nvPr/>
          </p:nvSpPr>
          <p:spPr>
            <a:xfrm>
              <a:off x="4275338" y="2792445"/>
              <a:ext cx="457250" cy="186250"/>
            </a:xfrm>
            <a:custGeom>
              <a:rect b="b" l="l" r="r" t="t"/>
              <a:pathLst>
                <a:path extrusionOk="0" h="7450" w="18290">
                  <a:moveTo>
                    <a:pt x="142" y="7205"/>
                  </a:moveTo>
                  <a:cubicBezTo>
                    <a:pt x="1282" y="8026"/>
                    <a:pt x="16101" y="6202"/>
                    <a:pt x="17925" y="5016"/>
                  </a:cubicBezTo>
                  <a:cubicBezTo>
                    <a:pt x="19749" y="3830"/>
                    <a:pt x="14050" y="-274"/>
                    <a:pt x="11086" y="91"/>
                  </a:cubicBezTo>
                  <a:cubicBezTo>
                    <a:pt x="8122" y="456"/>
                    <a:pt x="-998" y="6384"/>
                    <a:pt x="142" y="7205"/>
                  </a:cubicBezTo>
                  <a:close/>
                </a:path>
              </a:pathLst>
            </a:custGeom>
            <a:solidFill>
              <a:schemeClr val="dk2"/>
            </a:solidFill>
            <a:ln>
              <a:noFill/>
            </a:ln>
          </p:spPr>
        </p:sp>
        <p:sp>
          <p:nvSpPr>
            <p:cNvPr id="188" name="Google Shape;188;p25"/>
            <p:cNvSpPr/>
            <p:nvPr/>
          </p:nvSpPr>
          <p:spPr>
            <a:xfrm>
              <a:off x="3823123" y="2837642"/>
              <a:ext cx="454375" cy="137300"/>
            </a:xfrm>
            <a:custGeom>
              <a:rect b="b" l="l" r="r" t="t"/>
              <a:pathLst>
                <a:path extrusionOk="0" h="5492" w="18175">
                  <a:moveTo>
                    <a:pt x="17947" y="5397"/>
                  </a:moveTo>
                  <a:cubicBezTo>
                    <a:pt x="16376" y="5926"/>
                    <a:pt x="1557" y="4102"/>
                    <a:pt x="164" y="3208"/>
                  </a:cubicBezTo>
                  <a:cubicBezTo>
                    <a:pt x="-1229" y="2314"/>
                    <a:pt x="6624" y="-331"/>
                    <a:pt x="9588" y="34"/>
                  </a:cubicBezTo>
                  <a:cubicBezTo>
                    <a:pt x="12552" y="399"/>
                    <a:pt x="19518" y="4868"/>
                    <a:pt x="17947" y="5397"/>
                  </a:cubicBezTo>
                  <a:close/>
                </a:path>
              </a:pathLst>
            </a:custGeom>
            <a:solidFill>
              <a:schemeClr val="dk2"/>
            </a:solidFill>
            <a:ln>
              <a:noFill/>
            </a:ln>
          </p:spPr>
        </p:sp>
        <p:sp>
          <p:nvSpPr>
            <p:cNvPr id="189" name="Google Shape;189;p25"/>
            <p:cNvSpPr/>
            <p:nvPr/>
          </p:nvSpPr>
          <p:spPr>
            <a:xfrm>
              <a:off x="4350265" y="2865190"/>
              <a:ext cx="254350" cy="103125"/>
            </a:xfrm>
            <a:custGeom>
              <a:rect b="b" l="l" r="r" t="t"/>
              <a:pathLst>
                <a:path extrusionOk="0" h="4125" w="10174">
                  <a:moveTo>
                    <a:pt x="102" y="4062"/>
                  </a:moveTo>
                  <a:cubicBezTo>
                    <a:pt x="512" y="4312"/>
                    <a:pt x="8592" y="2264"/>
                    <a:pt x="9798" y="1604"/>
                  </a:cubicBezTo>
                  <a:cubicBezTo>
                    <a:pt x="11004" y="944"/>
                    <a:pt x="8956" y="-308"/>
                    <a:pt x="7340" y="102"/>
                  </a:cubicBezTo>
                  <a:cubicBezTo>
                    <a:pt x="5724" y="512"/>
                    <a:pt x="-308" y="3812"/>
                    <a:pt x="102" y="4062"/>
                  </a:cubicBezTo>
                  <a:close/>
                </a:path>
              </a:pathLst>
            </a:custGeom>
            <a:solidFill>
              <a:schemeClr val="lt2"/>
            </a:solidFill>
            <a:ln>
              <a:noFill/>
            </a:ln>
          </p:spPr>
        </p:sp>
        <p:sp>
          <p:nvSpPr>
            <p:cNvPr id="190" name="Google Shape;190;p25"/>
            <p:cNvSpPr/>
            <p:nvPr/>
          </p:nvSpPr>
          <p:spPr>
            <a:xfrm>
              <a:off x="4073471" y="2880546"/>
              <a:ext cx="143525" cy="75225"/>
            </a:xfrm>
            <a:custGeom>
              <a:rect b="b" l="l" r="r" t="t"/>
              <a:pathLst>
                <a:path extrusionOk="0" h="3009" w="5741">
                  <a:moveTo>
                    <a:pt x="5712" y="2902"/>
                  </a:moveTo>
                  <a:cubicBezTo>
                    <a:pt x="5598" y="2561"/>
                    <a:pt x="1160" y="171"/>
                    <a:pt x="386" y="34"/>
                  </a:cubicBezTo>
                  <a:cubicBezTo>
                    <a:pt x="-388" y="-103"/>
                    <a:pt x="181" y="1604"/>
                    <a:pt x="1069" y="2082"/>
                  </a:cubicBezTo>
                  <a:cubicBezTo>
                    <a:pt x="1957" y="2560"/>
                    <a:pt x="5826" y="3243"/>
                    <a:pt x="5712" y="2902"/>
                  </a:cubicBezTo>
                  <a:close/>
                </a:path>
              </a:pathLst>
            </a:custGeom>
            <a:solidFill>
              <a:schemeClr val="lt2"/>
            </a:solidFill>
            <a:ln>
              <a:noFill/>
            </a:ln>
          </p:spPr>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grpSp>
        <p:nvGrpSpPr>
          <p:cNvPr id="399" name="Google Shape;399;p34"/>
          <p:cNvGrpSpPr/>
          <p:nvPr/>
        </p:nvGrpSpPr>
        <p:grpSpPr>
          <a:xfrm rot="620412">
            <a:off x="6831251" y="1768691"/>
            <a:ext cx="1620253" cy="1606140"/>
            <a:chOff x="7495003" y="2094689"/>
            <a:chExt cx="1620186" cy="1606074"/>
          </a:xfrm>
        </p:grpSpPr>
        <p:sp>
          <p:nvSpPr>
            <p:cNvPr id="400" name="Google Shape;400;p34"/>
            <p:cNvSpPr/>
            <p:nvPr/>
          </p:nvSpPr>
          <p:spPr>
            <a:xfrm>
              <a:off x="7800439" y="2094689"/>
              <a:ext cx="1006424" cy="1606074"/>
            </a:xfrm>
            <a:custGeom>
              <a:rect b="b" l="l" r="r" t="t"/>
              <a:pathLst>
                <a:path extrusionOk="0" h="76708" w="48068">
                  <a:moveTo>
                    <a:pt x="14902" y="0"/>
                  </a:moveTo>
                  <a:cubicBezTo>
                    <a:pt x="14880" y="0"/>
                    <a:pt x="14859" y="3"/>
                    <a:pt x="14838" y="8"/>
                  </a:cubicBezTo>
                  <a:cubicBezTo>
                    <a:pt x="12191" y="711"/>
                    <a:pt x="9520" y="1316"/>
                    <a:pt x="6828" y="1823"/>
                  </a:cubicBezTo>
                  <a:cubicBezTo>
                    <a:pt x="6414" y="1901"/>
                    <a:pt x="976" y="2780"/>
                    <a:pt x="979" y="2858"/>
                  </a:cubicBezTo>
                  <a:cubicBezTo>
                    <a:pt x="980" y="2904"/>
                    <a:pt x="1840" y="24370"/>
                    <a:pt x="1840" y="24370"/>
                  </a:cubicBezTo>
                  <a:lnTo>
                    <a:pt x="1" y="76474"/>
                  </a:lnTo>
                  <a:lnTo>
                    <a:pt x="24670" y="76707"/>
                  </a:lnTo>
                  <a:lnTo>
                    <a:pt x="24670" y="76706"/>
                  </a:lnTo>
                  <a:lnTo>
                    <a:pt x="48067" y="76461"/>
                  </a:lnTo>
                  <a:cubicBezTo>
                    <a:pt x="47524" y="61414"/>
                    <a:pt x="44471" y="17330"/>
                    <a:pt x="48015" y="3138"/>
                  </a:cubicBezTo>
                  <a:lnTo>
                    <a:pt x="34327" y="73"/>
                  </a:lnTo>
                  <a:lnTo>
                    <a:pt x="32859" y="1419"/>
                  </a:lnTo>
                  <a:cubicBezTo>
                    <a:pt x="32501" y="3903"/>
                    <a:pt x="31058" y="7110"/>
                    <a:pt x="26048" y="7670"/>
                  </a:cubicBezTo>
                  <a:lnTo>
                    <a:pt x="25126" y="8517"/>
                  </a:lnTo>
                  <a:cubicBezTo>
                    <a:pt x="25031" y="8384"/>
                    <a:pt x="24931" y="8351"/>
                    <a:pt x="24830" y="8351"/>
                  </a:cubicBezTo>
                  <a:cubicBezTo>
                    <a:pt x="24727" y="8351"/>
                    <a:pt x="24623" y="8385"/>
                    <a:pt x="24520" y="8385"/>
                  </a:cubicBezTo>
                  <a:cubicBezTo>
                    <a:pt x="24419" y="8385"/>
                    <a:pt x="24319" y="8351"/>
                    <a:pt x="24224" y="8218"/>
                  </a:cubicBezTo>
                  <a:cubicBezTo>
                    <a:pt x="24085" y="8024"/>
                    <a:pt x="23942" y="7872"/>
                    <a:pt x="23797" y="7738"/>
                  </a:cubicBezTo>
                  <a:cubicBezTo>
                    <a:pt x="18671" y="7469"/>
                    <a:pt x="16913" y="4070"/>
                    <a:pt x="16322" y="1453"/>
                  </a:cubicBezTo>
                  <a:cubicBezTo>
                    <a:pt x="16266" y="1389"/>
                    <a:pt x="16220" y="1315"/>
                    <a:pt x="16161" y="1254"/>
                  </a:cubicBezTo>
                  <a:cubicBezTo>
                    <a:pt x="15856" y="940"/>
                    <a:pt x="15308" y="0"/>
                    <a:pt x="149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4"/>
            <p:cNvSpPr/>
            <p:nvPr/>
          </p:nvSpPr>
          <p:spPr>
            <a:xfrm>
              <a:off x="8709713" y="2144708"/>
              <a:ext cx="405476" cy="767632"/>
            </a:xfrm>
            <a:custGeom>
              <a:rect b="b" l="l" r="r" t="t"/>
              <a:pathLst>
                <a:path extrusionOk="0" h="36663" w="19366">
                  <a:moveTo>
                    <a:pt x="1269" y="0"/>
                  </a:moveTo>
                  <a:cubicBezTo>
                    <a:pt x="1" y="0"/>
                    <a:pt x="709" y="2082"/>
                    <a:pt x="780" y="2820"/>
                  </a:cubicBezTo>
                  <a:cubicBezTo>
                    <a:pt x="1074" y="5799"/>
                    <a:pt x="504" y="9008"/>
                    <a:pt x="486" y="12034"/>
                  </a:cubicBezTo>
                  <a:cubicBezTo>
                    <a:pt x="486" y="18748"/>
                    <a:pt x="1901" y="25304"/>
                    <a:pt x="3888" y="31678"/>
                  </a:cubicBezTo>
                  <a:cubicBezTo>
                    <a:pt x="3934" y="31816"/>
                    <a:pt x="3980" y="31953"/>
                    <a:pt x="4025" y="32092"/>
                  </a:cubicBezTo>
                  <a:cubicBezTo>
                    <a:pt x="4099" y="32312"/>
                    <a:pt x="4174" y="32533"/>
                    <a:pt x="4246" y="32754"/>
                  </a:cubicBezTo>
                  <a:cubicBezTo>
                    <a:pt x="4357" y="33076"/>
                    <a:pt x="4468" y="33388"/>
                    <a:pt x="4568" y="33710"/>
                  </a:cubicBezTo>
                  <a:cubicBezTo>
                    <a:pt x="4642" y="33921"/>
                    <a:pt x="4707" y="34142"/>
                    <a:pt x="4780" y="34353"/>
                  </a:cubicBezTo>
                  <a:cubicBezTo>
                    <a:pt x="4983" y="34970"/>
                    <a:pt x="5184" y="35586"/>
                    <a:pt x="5387" y="36202"/>
                  </a:cubicBezTo>
                  <a:cubicBezTo>
                    <a:pt x="5442" y="36359"/>
                    <a:pt x="5488" y="36506"/>
                    <a:pt x="5534" y="36662"/>
                  </a:cubicBezTo>
                  <a:lnTo>
                    <a:pt x="19365" y="31623"/>
                  </a:lnTo>
                  <a:cubicBezTo>
                    <a:pt x="19144" y="30831"/>
                    <a:pt x="18915" y="30040"/>
                    <a:pt x="18685" y="29249"/>
                  </a:cubicBezTo>
                  <a:cubicBezTo>
                    <a:pt x="18621" y="29020"/>
                    <a:pt x="18556" y="28799"/>
                    <a:pt x="18492" y="28579"/>
                  </a:cubicBezTo>
                  <a:cubicBezTo>
                    <a:pt x="18391" y="28256"/>
                    <a:pt x="18299" y="27935"/>
                    <a:pt x="18198" y="27613"/>
                  </a:cubicBezTo>
                  <a:cubicBezTo>
                    <a:pt x="18133" y="27392"/>
                    <a:pt x="18069" y="27171"/>
                    <a:pt x="17995" y="26960"/>
                  </a:cubicBezTo>
                  <a:cubicBezTo>
                    <a:pt x="17444" y="25167"/>
                    <a:pt x="16855" y="23383"/>
                    <a:pt x="16202" y="21617"/>
                  </a:cubicBezTo>
                  <a:cubicBezTo>
                    <a:pt x="15384" y="19401"/>
                    <a:pt x="14519" y="17203"/>
                    <a:pt x="13645" y="15005"/>
                  </a:cubicBezTo>
                  <a:cubicBezTo>
                    <a:pt x="12827" y="12963"/>
                    <a:pt x="12257" y="10839"/>
                    <a:pt x="11475" y="8787"/>
                  </a:cubicBezTo>
                  <a:cubicBezTo>
                    <a:pt x="10978" y="7500"/>
                    <a:pt x="10427" y="6232"/>
                    <a:pt x="9765" y="5017"/>
                  </a:cubicBezTo>
                  <a:cubicBezTo>
                    <a:pt x="9020" y="3665"/>
                    <a:pt x="7765" y="2405"/>
                    <a:pt x="6477" y="1642"/>
                  </a:cubicBezTo>
                  <a:cubicBezTo>
                    <a:pt x="4960" y="740"/>
                    <a:pt x="3226" y="272"/>
                    <a:pt x="1460" y="14"/>
                  </a:cubicBezTo>
                  <a:cubicBezTo>
                    <a:pt x="1392" y="5"/>
                    <a:pt x="1328" y="0"/>
                    <a:pt x="12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4"/>
            <p:cNvSpPr/>
            <p:nvPr/>
          </p:nvSpPr>
          <p:spPr>
            <a:xfrm>
              <a:off x="7495003" y="2144708"/>
              <a:ext cx="405455" cy="767632"/>
            </a:xfrm>
            <a:custGeom>
              <a:rect b="b" l="l" r="r" t="t"/>
              <a:pathLst>
                <a:path extrusionOk="0" h="36663" w="19365">
                  <a:moveTo>
                    <a:pt x="18096" y="0"/>
                  </a:moveTo>
                  <a:cubicBezTo>
                    <a:pt x="18037" y="0"/>
                    <a:pt x="17973" y="5"/>
                    <a:pt x="17905" y="14"/>
                  </a:cubicBezTo>
                  <a:cubicBezTo>
                    <a:pt x="16139" y="272"/>
                    <a:pt x="14405" y="740"/>
                    <a:pt x="12888" y="1642"/>
                  </a:cubicBezTo>
                  <a:cubicBezTo>
                    <a:pt x="11601" y="2405"/>
                    <a:pt x="10345" y="3665"/>
                    <a:pt x="9601" y="5017"/>
                  </a:cubicBezTo>
                  <a:cubicBezTo>
                    <a:pt x="8939" y="6232"/>
                    <a:pt x="8387" y="7500"/>
                    <a:pt x="7890" y="8787"/>
                  </a:cubicBezTo>
                  <a:cubicBezTo>
                    <a:pt x="7108" y="10839"/>
                    <a:pt x="6539" y="12963"/>
                    <a:pt x="5720" y="15005"/>
                  </a:cubicBezTo>
                  <a:cubicBezTo>
                    <a:pt x="4847" y="17203"/>
                    <a:pt x="3982" y="19401"/>
                    <a:pt x="3163" y="21617"/>
                  </a:cubicBezTo>
                  <a:cubicBezTo>
                    <a:pt x="2511" y="23383"/>
                    <a:pt x="1922" y="25167"/>
                    <a:pt x="1370" y="26960"/>
                  </a:cubicBezTo>
                  <a:cubicBezTo>
                    <a:pt x="1296" y="27171"/>
                    <a:pt x="1232" y="27392"/>
                    <a:pt x="1167" y="27613"/>
                  </a:cubicBezTo>
                  <a:cubicBezTo>
                    <a:pt x="1067" y="27935"/>
                    <a:pt x="974" y="28256"/>
                    <a:pt x="873" y="28579"/>
                  </a:cubicBezTo>
                  <a:cubicBezTo>
                    <a:pt x="809" y="28799"/>
                    <a:pt x="745" y="29020"/>
                    <a:pt x="680" y="29249"/>
                  </a:cubicBezTo>
                  <a:cubicBezTo>
                    <a:pt x="451" y="30040"/>
                    <a:pt x="220" y="30831"/>
                    <a:pt x="0" y="31623"/>
                  </a:cubicBezTo>
                  <a:lnTo>
                    <a:pt x="13831" y="36662"/>
                  </a:lnTo>
                  <a:cubicBezTo>
                    <a:pt x="13877" y="36506"/>
                    <a:pt x="13924" y="36359"/>
                    <a:pt x="13978" y="36202"/>
                  </a:cubicBezTo>
                  <a:cubicBezTo>
                    <a:pt x="14181" y="35586"/>
                    <a:pt x="14383" y="34970"/>
                    <a:pt x="14586" y="34353"/>
                  </a:cubicBezTo>
                  <a:cubicBezTo>
                    <a:pt x="14659" y="34142"/>
                    <a:pt x="14723" y="33921"/>
                    <a:pt x="14797" y="33710"/>
                  </a:cubicBezTo>
                  <a:cubicBezTo>
                    <a:pt x="14898" y="33388"/>
                    <a:pt x="15008" y="33076"/>
                    <a:pt x="15119" y="32754"/>
                  </a:cubicBezTo>
                  <a:cubicBezTo>
                    <a:pt x="15192" y="32533"/>
                    <a:pt x="15266" y="32312"/>
                    <a:pt x="15340" y="32092"/>
                  </a:cubicBezTo>
                  <a:cubicBezTo>
                    <a:pt x="15385" y="31953"/>
                    <a:pt x="15431" y="31816"/>
                    <a:pt x="15477" y="31678"/>
                  </a:cubicBezTo>
                  <a:cubicBezTo>
                    <a:pt x="17463" y="25304"/>
                    <a:pt x="18879" y="18748"/>
                    <a:pt x="18879" y="12034"/>
                  </a:cubicBezTo>
                  <a:cubicBezTo>
                    <a:pt x="18861" y="9008"/>
                    <a:pt x="18291" y="5799"/>
                    <a:pt x="18585" y="2820"/>
                  </a:cubicBezTo>
                  <a:cubicBezTo>
                    <a:pt x="18656" y="2082"/>
                    <a:pt x="19364" y="0"/>
                    <a:pt x="180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34"/>
            <p:cNvSpPr/>
            <p:nvPr/>
          </p:nvSpPr>
          <p:spPr>
            <a:xfrm>
              <a:off x="7800000" y="2160935"/>
              <a:ext cx="65493" cy="572808"/>
            </a:xfrm>
            <a:custGeom>
              <a:rect b="b" l="l" r="r" t="t"/>
              <a:pathLst>
                <a:path extrusionOk="0" h="27358" w="3128">
                  <a:moveTo>
                    <a:pt x="184" y="1"/>
                  </a:moveTo>
                  <a:cubicBezTo>
                    <a:pt x="162" y="1"/>
                    <a:pt x="140" y="5"/>
                    <a:pt x="118" y="15"/>
                  </a:cubicBezTo>
                  <a:cubicBezTo>
                    <a:pt x="37" y="51"/>
                    <a:pt x="0" y="147"/>
                    <a:pt x="36" y="227"/>
                  </a:cubicBezTo>
                  <a:cubicBezTo>
                    <a:pt x="1763" y="4104"/>
                    <a:pt x="2054" y="8055"/>
                    <a:pt x="2361" y="12240"/>
                  </a:cubicBezTo>
                  <a:lnTo>
                    <a:pt x="2411" y="12919"/>
                  </a:lnTo>
                  <a:cubicBezTo>
                    <a:pt x="2803" y="18189"/>
                    <a:pt x="2552" y="22982"/>
                    <a:pt x="1666" y="27162"/>
                  </a:cubicBezTo>
                  <a:cubicBezTo>
                    <a:pt x="1647" y="27249"/>
                    <a:pt x="1703" y="27335"/>
                    <a:pt x="1790" y="27354"/>
                  </a:cubicBezTo>
                  <a:cubicBezTo>
                    <a:pt x="1802" y="27356"/>
                    <a:pt x="1813" y="27358"/>
                    <a:pt x="1823" y="27358"/>
                  </a:cubicBezTo>
                  <a:cubicBezTo>
                    <a:pt x="1898" y="27358"/>
                    <a:pt x="1966" y="27305"/>
                    <a:pt x="1982" y="27230"/>
                  </a:cubicBezTo>
                  <a:cubicBezTo>
                    <a:pt x="2875" y="23019"/>
                    <a:pt x="3128" y="18196"/>
                    <a:pt x="2733" y="12894"/>
                  </a:cubicBezTo>
                  <a:lnTo>
                    <a:pt x="2684" y="12216"/>
                  </a:lnTo>
                  <a:cubicBezTo>
                    <a:pt x="2375" y="8003"/>
                    <a:pt x="2082" y="4023"/>
                    <a:pt x="332" y="96"/>
                  </a:cubicBezTo>
                  <a:cubicBezTo>
                    <a:pt x="304" y="36"/>
                    <a:pt x="246" y="1"/>
                    <a:pt x="1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4"/>
            <p:cNvSpPr/>
            <p:nvPr/>
          </p:nvSpPr>
          <p:spPr>
            <a:xfrm>
              <a:off x="8739423" y="2160935"/>
              <a:ext cx="65493" cy="572808"/>
            </a:xfrm>
            <a:custGeom>
              <a:rect b="b" l="l" r="r" t="t"/>
              <a:pathLst>
                <a:path extrusionOk="0" h="27358" w="3128">
                  <a:moveTo>
                    <a:pt x="2944" y="0"/>
                  </a:moveTo>
                  <a:cubicBezTo>
                    <a:pt x="2882" y="0"/>
                    <a:pt x="2823" y="35"/>
                    <a:pt x="2796" y="96"/>
                  </a:cubicBezTo>
                  <a:cubicBezTo>
                    <a:pt x="1045" y="4023"/>
                    <a:pt x="754" y="8003"/>
                    <a:pt x="445" y="12216"/>
                  </a:cubicBezTo>
                  <a:lnTo>
                    <a:pt x="394" y="12894"/>
                  </a:lnTo>
                  <a:cubicBezTo>
                    <a:pt x="0" y="18196"/>
                    <a:pt x="252" y="23019"/>
                    <a:pt x="1146" y="27230"/>
                  </a:cubicBezTo>
                  <a:cubicBezTo>
                    <a:pt x="1162" y="27305"/>
                    <a:pt x="1229" y="27358"/>
                    <a:pt x="1304" y="27358"/>
                  </a:cubicBezTo>
                  <a:cubicBezTo>
                    <a:pt x="1315" y="27358"/>
                    <a:pt x="1326" y="27356"/>
                    <a:pt x="1337" y="27354"/>
                  </a:cubicBezTo>
                  <a:cubicBezTo>
                    <a:pt x="1425" y="27335"/>
                    <a:pt x="1481" y="27249"/>
                    <a:pt x="1462" y="27162"/>
                  </a:cubicBezTo>
                  <a:cubicBezTo>
                    <a:pt x="575" y="22982"/>
                    <a:pt x="324" y="18189"/>
                    <a:pt x="716" y="12919"/>
                  </a:cubicBezTo>
                  <a:lnTo>
                    <a:pt x="767" y="12240"/>
                  </a:lnTo>
                  <a:cubicBezTo>
                    <a:pt x="1074" y="8055"/>
                    <a:pt x="1364" y="4104"/>
                    <a:pt x="3091" y="227"/>
                  </a:cubicBezTo>
                  <a:cubicBezTo>
                    <a:pt x="3128" y="147"/>
                    <a:pt x="3091" y="51"/>
                    <a:pt x="3010" y="14"/>
                  </a:cubicBezTo>
                  <a:cubicBezTo>
                    <a:pt x="2989" y="4"/>
                    <a:pt x="2966" y="0"/>
                    <a:pt x="29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4"/>
            <p:cNvSpPr/>
            <p:nvPr/>
          </p:nvSpPr>
          <p:spPr>
            <a:xfrm>
              <a:off x="8139103" y="2109659"/>
              <a:ext cx="350850" cy="147505"/>
            </a:xfrm>
            <a:custGeom>
              <a:rect b="b" l="l" r="r" t="t"/>
              <a:pathLst>
                <a:path extrusionOk="0" h="7045" w="16757">
                  <a:moveTo>
                    <a:pt x="0" y="0"/>
                  </a:moveTo>
                  <a:cubicBezTo>
                    <a:pt x="441" y="2759"/>
                    <a:pt x="2106" y="7044"/>
                    <a:pt x="8277" y="7044"/>
                  </a:cubicBezTo>
                  <a:cubicBezTo>
                    <a:pt x="15155" y="7044"/>
                    <a:pt x="16554" y="2759"/>
                    <a:pt x="167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 name="Google Shape;406;p34"/>
          <p:cNvSpPr txBox="1"/>
          <p:nvPr>
            <p:ph type="title"/>
          </p:nvPr>
        </p:nvSpPr>
        <p:spPr>
          <a:xfrm>
            <a:off x="1388100" y="926100"/>
            <a:ext cx="6367800" cy="205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Awesome</a:t>
            </a:r>
            <a:r>
              <a:rPr lang="en"/>
              <a:t> words</a:t>
            </a:r>
            <a:endParaRPr/>
          </a:p>
        </p:txBody>
      </p:sp>
      <p:grpSp>
        <p:nvGrpSpPr>
          <p:cNvPr id="407" name="Google Shape;407;p34"/>
          <p:cNvGrpSpPr/>
          <p:nvPr/>
        </p:nvGrpSpPr>
        <p:grpSpPr>
          <a:xfrm rot="-917911">
            <a:off x="6685604" y="2930403"/>
            <a:ext cx="1077314" cy="1231754"/>
            <a:chOff x="3487749" y="2792445"/>
            <a:chExt cx="1550721" cy="1773027"/>
          </a:xfrm>
        </p:grpSpPr>
        <p:sp>
          <p:nvSpPr>
            <p:cNvPr id="408" name="Google Shape;408;p34"/>
            <p:cNvSpPr/>
            <p:nvPr/>
          </p:nvSpPr>
          <p:spPr>
            <a:xfrm>
              <a:off x="3631925" y="2978700"/>
              <a:ext cx="1251600" cy="330600"/>
            </a:xfrm>
            <a:prstGeom prst="ellipse">
              <a:avLst/>
            </a:prstGeom>
            <a:solidFill>
              <a:schemeClr val="lt2"/>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4"/>
            <p:cNvSpPr/>
            <p:nvPr/>
          </p:nvSpPr>
          <p:spPr>
            <a:xfrm>
              <a:off x="3487749" y="3071050"/>
              <a:ext cx="1550721" cy="1494422"/>
            </a:xfrm>
            <a:custGeom>
              <a:rect b="b" l="l" r="r" t="t"/>
              <a:pathLst>
                <a:path extrusionOk="0" h="70767" w="73433">
                  <a:moveTo>
                    <a:pt x="7698" y="0"/>
                  </a:moveTo>
                  <a:cubicBezTo>
                    <a:pt x="6967" y="0"/>
                    <a:pt x="6294" y="547"/>
                    <a:pt x="6151" y="1176"/>
                  </a:cubicBezTo>
                  <a:cubicBezTo>
                    <a:pt x="4570" y="1910"/>
                    <a:pt x="3571" y="3476"/>
                    <a:pt x="3403" y="5265"/>
                  </a:cubicBezTo>
                  <a:cubicBezTo>
                    <a:pt x="3306" y="6288"/>
                    <a:pt x="3397" y="7658"/>
                    <a:pt x="3838" y="8800"/>
                  </a:cubicBezTo>
                  <a:cubicBezTo>
                    <a:pt x="2842" y="9929"/>
                    <a:pt x="1937" y="10974"/>
                    <a:pt x="1329" y="12615"/>
                  </a:cubicBezTo>
                  <a:cubicBezTo>
                    <a:pt x="548" y="14719"/>
                    <a:pt x="909" y="17424"/>
                    <a:pt x="2495" y="19044"/>
                  </a:cubicBezTo>
                  <a:cubicBezTo>
                    <a:pt x="2435" y="19089"/>
                    <a:pt x="2377" y="19145"/>
                    <a:pt x="2328" y="19217"/>
                  </a:cubicBezTo>
                  <a:cubicBezTo>
                    <a:pt x="268" y="22204"/>
                    <a:pt x="0" y="25331"/>
                    <a:pt x="1963" y="28534"/>
                  </a:cubicBezTo>
                  <a:cubicBezTo>
                    <a:pt x="2596" y="29568"/>
                    <a:pt x="3601" y="31027"/>
                    <a:pt x="4787" y="32332"/>
                  </a:cubicBezTo>
                  <a:cubicBezTo>
                    <a:pt x="4819" y="33515"/>
                    <a:pt x="4857" y="34690"/>
                    <a:pt x="5123" y="35914"/>
                  </a:cubicBezTo>
                  <a:cubicBezTo>
                    <a:pt x="5582" y="38033"/>
                    <a:pt x="6681" y="40144"/>
                    <a:pt x="7789" y="41989"/>
                  </a:cubicBezTo>
                  <a:cubicBezTo>
                    <a:pt x="10028" y="45714"/>
                    <a:pt x="13252" y="48728"/>
                    <a:pt x="16476" y="51587"/>
                  </a:cubicBezTo>
                  <a:cubicBezTo>
                    <a:pt x="19775" y="54512"/>
                    <a:pt x="23118" y="57387"/>
                    <a:pt x="26256" y="60487"/>
                  </a:cubicBezTo>
                  <a:cubicBezTo>
                    <a:pt x="29492" y="63686"/>
                    <a:pt x="32199" y="67689"/>
                    <a:pt x="35790" y="70484"/>
                  </a:cubicBezTo>
                  <a:cubicBezTo>
                    <a:pt x="36043" y="70680"/>
                    <a:pt x="36313" y="70766"/>
                    <a:pt x="36567" y="70766"/>
                  </a:cubicBezTo>
                  <a:cubicBezTo>
                    <a:pt x="36617" y="70766"/>
                    <a:pt x="36667" y="70763"/>
                    <a:pt x="36716" y="70756"/>
                  </a:cubicBezTo>
                  <a:cubicBezTo>
                    <a:pt x="36765" y="70763"/>
                    <a:pt x="36815" y="70766"/>
                    <a:pt x="36865" y="70766"/>
                  </a:cubicBezTo>
                  <a:cubicBezTo>
                    <a:pt x="37120" y="70766"/>
                    <a:pt x="37390" y="70680"/>
                    <a:pt x="37642" y="70484"/>
                  </a:cubicBezTo>
                  <a:cubicBezTo>
                    <a:pt x="41234" y="67689"/>
                    <a:pt x="43941" y="63686"/>
                    <a:pt x="47176" y="60487"/>
                  </a:cubicBezTo>
                  <a:cubicBezTo>
                    <a:pt x="50315" y="57387"/>
                    <a:pt x="53658" y="54512"/>
                    <a:pt x="56956" y="51587"/>
                  </a:cubicBezTo>
                  <a:cubicBezTo>
                    <a:pt x="60179" y="48728"/>
                    <a:pt x="63405" y="45714"/>
                    <a:pt x="65643" y="41989"/>
                  </a:cubicBezTo>
                  <a:cubicBezTo>
                    <a:pt x="66752" y="40144"/>
                    <a:pt x="67850" y="38033"/>
                    <a:pt x="68310" y="35914"/>
                  </a:cubicBezTo>
                  <a:cubicBezTo>
                    <a:pt x="68576" y="34690"/>
                    <a:pt x="68614" y="33515"/>
                    <a:pt x="68646" y="32332"/>
                  </a:cubicBezTo>
                  <a:cubicBezTo>
                    <a:pt x="69832" y="31027"/>
                    <a:pt x="70837" y="29568"/>
                    <a:pt x="71470" y="28534"/>
                  </a:cubicBezTo>
                  <a:cubicBezTo>
                    <a:pt x="73433" y="25331"/>
                    <a:pt x="73163" y="22204"/>
                    <a:pt x="71105" y="19217"/>
                  </a:cubicBezTo>
                  <a:cubicBezTo>
                    <a:pt x="71054" y="19145"/>
                    <a:pt x="70998" y="19089"/>
                    <a:pt x="70938" y="19044"/>
                  </a:cubicBezTo>
                  <a:cubicBezTo>
                    <a:pt x="72524" y="17424"/>
                    <a:pt x="72884" y="14719"/>
                    <a:pt x="72104" y="12615"/>
                  </a:cubicBezTo>
                  <a:cubicBezTo>
                    <a:pt x="71496" y="10974"/>
                    <a:pt x="70591" y="9929"/>
                    <a:pt x="69595" y="8800"/>
                  </a:cubicBezTo>
                  <a:cubicBezTo>
                    <a:pt x="70036" y="7658"/>
                    <a:pt x="70127" y="6288"/>
                    <a:pt x="70030" y="5265"/>
                  </a:cubicBezTo>
                  <a:cubicBezTo>
                    <a:pt x="69862" y="3476"/>
                    <a:pt x="68861" y="1910"/>
                    <a:pt x="67280" y="1176"/>
                  </a:cubicBezTo>
                  <a:cubicBezTo>
                    <a:pt x="67139" y="547"/>
                    <a:pt x="66466" y="0"/>
                    <a:pt x="65735" y="0"/>
                  </a:cubicBezTo>
                  <a:cubicBezTo>
                    <a:pt x="65426" y="0"/>
                    <a:pt x="65107" y="98"/>
                    <a:pt x="64814" y="328"/>
                  </a:cubicBezTo>
                  <a:cubicBezTo>
                    <a:pt x="59985" y="4112"/>
                    <a:pt x="53136" y="5456"/>
                    <a:pt x="47181" y="6136"/>
                  </a:cubicBezTo>
                  <a:cubicBezTo>
                    <a:pt x="43711" y="6531"/>
                    <a:pt x="40207" y="6508"/>
                    <a:pt x="36716" y="6608"/>
                  </a:cubicBezTo>
                  <a:cubicBezTo>
                    <a:pt x="33226" y="6508"/>
                    <a:pt x="29722" y="6531"/>
                    <a:pt x="26252" y="6136"/>
                  </a:cubicBezTo>
                  <a:cubicBezTo>
                    <a:pt x="20296" y="5456"/>
                    <a:pt x="13448" y="4112"/>
                    <a:pt x="8619" y="328"/>
                  </a:cubicBezTo>
                  <a:cubicBezTo>
                    <a:pt x="8326" y="98"/>
                    <a:pt x="8007" y="0"/>
                    <a:pt x="7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4"/>
            <p:cNvSpPr/>
            <p:nvPr/>
          </p:nvSpPr>
          <p:spPr>
            <a:xfrm>
              <a:off x="3539700" y="3475471"/>
              <a:ext cx="995542" cy="330679"/>
            </a:xfrm>
            <a:custGeom>
              <a:rect b="b" l="l" r="r" t="t"/>
              <a:pathLst>
                <a:path extrusionOk="0" h="15659" w="47143">
                  <a:moveTo>
                    <a:pt x="46841" y="11111"/>
                  </a:moveTo>
                  <a:cubicBezTo>
                    <a:pt x="47038" y="11128"/>
                    <a:pt x="47142" y="11137"/>
                    <a:pt x="47142" y="11137"/>
                  </a:cubicBezTo>
                  <a:cubicBezTo>
                    <a:pt x="47142" y="11137"/>
                    <a:pt x="47037" y="11128"/>
                    <a:pt x="46841" y="11111"/>
                  </a:cubicBezTo>
                  <a:close/>
                  <a:moveTo>
                    <a:pt x="0" y="1"/>
                  </a:moveTo>
                  <a:lnTo>
                    <a:pt x="0" y="1"/>
                  </a:lnTo>
                  <a:cubicBezTo>
                    <a:pt x="1" y="1"/>
                    <a:pt x="8011" y="13342"/>
                    <a:pt x="37369" y="15447"/>
                  </a:cubicBezTo>
                  <a:lnTo>
                    <a:pt x="37369" y="15447"/>
                  </a:lnTo>
                  <a:cubicBezTo>
                    <a:pt x="34301" y="15123"/>
                    <a:pt x="29933" y="14309"/>
                    <a:pt x="26072" y="12279"/>
                  </a:cubicBezTo>
                  <a:cubicBezTo>
                    <a:pt x="23182" y="10759"/>
                    <a:pt x="26507" y="10321"/>
                    <a:pt x="31305" y="10321"/>
                  </a:cubicBezTo>
                  <a:cubicBezTo>
                    <a:pt x="37155" y="10321"/>
                    <a:pt x="45195" y="10972"/>
                    <a:pt x="46841" y="11111"/>
                  </a:cubicBezTo>
                  <a:lnTo>
                    <a:pt x="46841" y="11111"/>
                  </a:lnTo>
                  <a:cubicBezTo>
                    <a:pt x="43242" y="10797"/>
                    <a:pt x="8484" y="7584"/>
                    <a:pt x="0" y="1"/>
                  </a:cubicBezTo>
                  <a:close/>
                  <a:moveTo>
                    <a:pt x="37369" y="15447"/>
                  </a:moveTo>
                  <a:cubicBezTo>
                    <a:pt x="39150" y="15636"/>
                    <a:pt x="40493" y="15659"/>
                    <a:pt x="41045" y="15659"/>
                  </a:cubicBezTo>
                  <a:cubicBezTo>
                    <a:pt x="41225" y="15659"/>
                    <a:pt x="41321" y="15656"/>
                    <a:pt x="41321" y="15656"/>
                  </a:cubicBezTo>
                  <a:cubicBezTo>
                    <a:pt x="39962" y="15609"/>
                    <a:pt x="38645" y="15539"/>
                    <a:pt x="37369" y="1544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4"/>
            <p:cNvSpPr/>
            <p:nvPr/>
          </p:nvSpPr>
          <p:spPr>
            <a:xfrm>
              <a:off x="3903447" y="3252607"/>
              <a:ext cx="1049265" cy="222895"/>
            </a:xfrm>
            <a:custGeom>
              <a:rect b="b" l="l" r="r" t="t"/>
              <a:pathLst>
                <a:path extrusionOk="0" h="10555" w="49687">
                  <a:moveTo>
                    <a:pt x="49687" y="0"/>
                  </a:moveTo>
                  <a:lnTo>
                    <a:pt x="49687" y="0"/>
                  </a:lnTo>
                  <a:cubicBezTo>
                    <a:pt x="38214" y="7330"/>
                    <a:pt x="1" y="10554"/>
                    <a:pt x="17613" y="10554"/>
                  </a:cubicBezTo>
                  <a:cubicBezTo>
                    <a:pt x="17772" y="10554"/>
                    <a:pt x="17936" y="10554"/>
                    <a:pt x="18104" y="10554"/>
                  </a:cubicBezTo>
                  <a:cubicBezTo>
                    <a:pt x="36899" y="10495"/>
                    <a:pt x="49685" y="1"/>
                    <a:pt x="496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4"/>
            <p:cNvSpPr/>
            <p:nvPr/>
          </p:nvSpPr>
          <p:spPr>
            <a:xfrm>
              <a:off x="4103905" y="3768724"/>
              <a:ext cx="800142" cy="241098"/>
            </a:xfrm>
            <a:custGeom>
              <a:rect b="b" l="l" r="r" t="t"/>
              <a:pathLst>
                <a:path extrusionOk="0" h="11417" w="37890">
                  <a:moveTo>
                    <a:pt x="37889" y="0"/>
                  </a:moveTo>
                  <a:lnTo>
                    <a:pt x="37889" y="0"/>
                  </a:lnTo>
                  <a:cubicBezTo>
                    <a:pt x="37888" y="1"/>
                    <a:pt x="22395" y="9377"/>
                    <a:pt x="5621" y="9377"/>
                  </a:cubicBezTo>
                  <a:cubicBezTo>
                    <a:pt x="3757" y="9377"/>
                    <a:pt x="1877" y="9261"/>
                    <a:pt x="0" y="9003"/>
                  </a:cubicBezTo>
                  <a:lnTo>
                    <a:pt x="0" y="9003"/>
                  </a:lnTo>
                  <a:cubicBezTo>
                    <a:pt x="0" y="9003"/>
                    <a:pt x="5209" y="11416"/>
                    <a:pt x="12625" y="11416"/>
                  </a:cubicBezTo>
                  <a:cubicBezTo>
                    <a:pt x="19873" y="11416"/>
                    <a:pt x="29228" y="9112"/>
                    <a:pt x="3788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4"/>
            <p:cNvSpPr/>
            <p:nvPr/>
          </p:nvSpPr>
          <p:spPr>
            <a:xfrm>
              <a:off x="4275338" y="2792445"/>
              <a:ext cx="457250" cy="186250"/>
            </a:xfrm>
            <a:custGeom>
              <a:rect b="b" l="l" r="r" t="t"/>
              <a:pathLst>
                <a:path extrusionOk="0" h="7450" w="18290">
                  <a:moveTo>
                    <a:pt x="142" y="7205"/>
                  </a:moveTo>
                  <a:cubicBezTo>
                    <a:pt x="1282" y="8026"/>
                    <a:pt x="16101" y="6202"/>
                    <a:pt x="17925" y="5016"/>
                  </a:cubicBezTo>
                  <a:cubicBezTo>
                    <a:pt x="19749" y="3830"/>
                    <a:pt x="14050" y="-274"/>
                    <a:pt x="11086" y="91"/>
                  </a:cubicBezTo>
                  <a:cubicBezTo>
                    <a:pt x="8122" y="456"/>
                    <a:pt x="-998" y="6384"/>
                    <a:pt x="142" y="7205"/>
                  </a:cubicBezTo>
                  <a:close/>
                </a:path>
              </a:pathLst>
            </a:custGeom>
            <a:solidFill>
              <a:schemeClr val="dk2"/>
            </a:solidFill>
            <a:ln>
              <a:noFill/>
            </a:ln>
          </p:spPr>
        </p:sp>
        <p:sp>
          <p:nvSpPr>
            <p:cNvPr id="414" name="Google Shape;414;p34"/>
            <p:cNvSpPr/>
            <p:nvPr/>
          </p:nvSpPr>
          <p:spPr>
            <a:xfrm>
              <a:off x="3823123" y="2837642"/>
              <a:ext cx="454375" cy="137300"/>
            </a:xfrm>
            <a:custGeom>
              <a:rect b="b" l="l" r="r" t="t"/>
              <a:pathLst>
                <a:path extrusionOk="0" h="5492" w="18175">
                  <a:moveTo>
                    <a:pt x="17947" y="5397"/>
                  </a:moveTo>
                  <a:cubicBezTo>
                    <a:pt x="16376" y="5926"/>
                    <a:pt x="1557" y="4102"/>
                    <a:pt x="164" y="3208"/>
                  </a:cubicBezTo>
                  <a:cubicBezTo>
                    <a:pt x="-1229" y="2314"/>
                    <a:pt x="6624" y="-331"/>
                    <a:pt x="9588" y="34"/>
                  </a:cubicBezTo>
                  <a:cubicBezTo>
                    <a:pt x="12552" y="399"/>
                    <a:pt x="19518" y="4868"/>
                    <a:pt x="17947" y="5397"/>
                  </a:cubicBezTo>
                  <a:close/>
                </a:path>
              </a:pathLst>
            </a:custGeom>
            <a:solidFill>
              <a:schemeClr val="dk2"/>
            </a:solidFill>
            <a:ln>
              <a:noFill/>
            </a:ln>
          </p:spPr>
        </p:sp>
        <p:sp>
          <p:nvSpPr>
            <p:cNvPr id="415" name="Google Shape;415;p34"/>
            <p:cNvSpPr/>
            <p:nvPr/>
          </p:nvSpPr>
          <p:spPr>
            <a:xfrm>
              <a:off x="4350265" y="2865190"/>
              <a:ext cx="254350" cy="103125"/>
            </a:xfrm>
            <a:custGeom>
              <a:rect b="b" l="l" r="r" t="t"/>
              <a:pathLst>
                <a:path extrusionOk="0" h="4125" w="10174">
                  <a:moveTo>
                    <a:pt x="102" y="4062"/>
                  </a:moveTo>
                  <a:cubicBezTo>
                    <a:pt x="512" y="4312"/>
                    <a:pt x="8592" y="2264"/>
                    <a:pt x="9798" y="1604"/>
                  </a:cubicBezTo>
                  <a:cubicBezTo>
                    <a:pt x="11004" y="944"/>
                    <a:pt x="8956" y="-308"/>
                    <a:pt x="7340" y="102"/>
                  </a:cubicBezTo>
                  <a:cubicBezTo>
                    <a:pt x="5724" y="512"/>
                    <a:pt x="-308" y="3812"/>
                    <a:pt x="102" y="4062"/>
                  </a:cubicBezTo>
                  <a:close/>
                </a:path>
              </a:pathLst>
            </a:custGeom>
            <a:solidFill>
              <a:schemeClr val="lt2"/>
            </a:solidFill>
            <a:ln>
              <a:noFill/>
            </a:ln>
          </p:spPr>
        </p:sp>
        <p:sp>
          <p:nvSpPr>
            <p:cNvPr id="416" name="Google Shape;416;p34"/>
            <p:cNvSpPr/>
            <p:nvPr/>
          </p:nvSpPr>
          <p:spPr>
            <a:xfrm>
              <a:off x="4073471" y="2880546"/>
              <a:ext cx="143525" cy="75225"/>
            </a:xfrm>
            <a:custGeom>
              <a:rect b="b" l="l" r="r" t="t"/>
              <a:pathLst>
                <a:path extrusionOk="0" h="3009" w="5741">
                  <a:moveTo>
                    <a:pt x="5712" y="2902"/>
                  </a:moveTo>
                  <a:cubicBezTo>
                    <a:pt x="5598" y="2561"/>
                    <a:pt x="1160" y="171"/>
                    <a:pt x="386" y="34"/>
                  </a:cubicBezTo>
                  <a:cubicBezTo>
                    <a:pt x="-388" y="-103"/>
                    <a:pt x="181" y="1604"/>
                    <a:pt x="1069" y="2082"/>
                  </a:cubicBezTo>
                  <a:cubicBezTo>
                    <a:pt x="1957" y="2560"/>
                    <a:pt x="5826" y="3243"/>
                    <a:pt x="5712" y="2902"/>
                  </a:cubicBezTo>
                  <a:close/>
                </a:path>
              </a:pathLst>
            </a:custGeom>
            <a:solidFill>
              <a:schemeClr val="lt2"/>
            </a:solidFill>
            <a:ln>
              <a:noFill/>
            </a:ln>
          </p:spPr>
        </p:sp>
      </p:grpSp>
      <p:grpSp>
        <p:nvGrpSpPr>
          <p:cNvPr id="417" name="Google Shape;417;p34"/>
          <p:cNvGrpSpPr/>
          <p:nvPr/>
        </p:nvGrpSpPr>
        <p:grpSpPr>
          <a:xfrm rot="-512747">
            <a:off x="1151110" y="1115505"/>
            <a:ext cx="1161636" cy="2912501"/>
            <a:chOff x="6260026" y="2037526"/>
            <a:chExt cx="1161633" cy="2912493"/>
          </a:xfrm>
        </p:grpSpPr>
        <p:sp>
          <p:nvSpPr>
            <p:cNvPr id="418" name="Google Shape;418;p34"/>
            <p:cNvSpPr/>
            <p:nvPr/>
          </p:nvSpPr>
          <p:spPr>
            <a:xfrm>
              <a:off x="6418250" y="2045025"/>
              <a:ext cx="830172" cy="161617"/>
            </a:xfrm>
            <a:custGeom>
              <a:rect b="b" l="l" r="r" t="t"/>
              <a:pathLst>
                <a:path extrusionOk="0" h="7719" w="39650">
                  <a:moveTo>
                    <a:pt x="0" y="0"/>
                  </a:moveTo>
                  <a:lnTo>
                    <a:pt x="0" y="7718"/>
                  </a:lnTo>
                  <a:lnTo>
                    <a:pt x="39650" y="7718"/>
                  </a:lnTo>
                  <a:lnTo>
                    <a:pt x="3965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4"/>
            <p:cNvSpPr/>
            <p:nvPr/>
          </p:nvSpPr>
          <p:spPr>
            <a:xfrm>
              <a:off x="6260026" y="2128126"/>
              <a:ext cx="1161633" cy="2821893"/>
            </a:xfrm>
            <a:custGeom>
              <a:rect b="b" l="l" r="r" t="t"/>
              <a:pathLst>
                <a:path extrusionOk="0" h="134777" w="55481">
                  <a:moveTo>
                    <a:pt x="7526" y="0"/>
                  </a:moveTo>
                  <a:cubicBezTo>
                    <a:pt x="1" y="20520"/>
                    <a:pt x="187" y="117698"/>
                    <a:pt x="785" y="134380"/>
                  </a:cubicBezTo>
                  <a:lnTo>
                    <a:pt x="20593" y="134776"/>
                  </a:lnTo>
                  <a:lnTo>
                    <a:pt x="27316" y="33263"/>
                  </a:lnTo>
                  <a:lnTo>
                    <a:pt x="34038" y="134776"/>
                  </a:lnTo>
                  <a:lnTo>
                    <a:pt x="53848" y="134390"/>
                  </a:lnTo>
                  <a:cubicBezTo>
                    <a:pt x="54446" y="117735"/>
                    <a:pt x="55481" y="20209"/>
                    <a:pt x="47098" y="0"/>
                  </a:cubicBezTo>
                  <a:cubicBezTo>
                    <a:pt x="44302" y="1610"/>
                    <a:pt x="36494" y="1922"/>
                    <a:pt x="27316" y="1922"/>
                  </a:cubicBezTo>
                  <a:cubicBezTo>
                    <a:pt x="18120" y="1922"/>
                    <a:pt x="10313" y="1610"/>
                    <a:pt x="75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4"/>
            <p:cNvSpPr/>
            <p:nvPr/>
          </p:nvSpPr>
          <p:spPr>
            <a:xfrm>
              <a:off x="6829923" y="2164976"/>
              <a:ext cx="6805" cy="663007"/>
            </a:xfrm>
            <a:custGeom>
              <a:rect b="b" l="l" r="r" t="t"/>
              <a:pathLst>
                <a:path extrusionOk="0" h="31666" w="325">
                  <a:moveTo>
                    <a:pt x="163" y="1"/>
                  </a:moveTo>
                  <a:cubicBezTo>
                    <a:pt x="74" y="1"/>
                    <a:pt x="1" y="73"/>
                    <a:pt x="1" y="162"/>
                  </a:cubicBezTo>
                  <a:lnTo>
                    <a:pt x="1" y="31503"/>
                  </a:lnTo>
                  <a:cubicBezTo>
                    <a:pt x="1" y="31594"/>
                    <a:pt x="74" y="31665"/>
                    <a:pt x="163" y="31665"/>
                  </a:cubicBezTo>
                  <a:cubicBezTo>
                    <a:pt x="252" y="31665"/>
                    <a:pt x="325" y="31594"/>
                    <a:pt x="325" y="31503"/>
                  </a:cubicBezTo>
                  <a:lnTo>
                    <a:pt x="325" y="162"/>
                  </a:lnTo>
                  <a:cubicBezTo>
                    <a:pt x="325" y="73"/>
                    <a:pt x="252" y="1"/>
                    <a:pt x="1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4"/>
            <p:cNvSpPr/>
            <p:nvPr/>
          </p:nvSpPr>
          <p:spPr>
            <a:xfrm>
              <a:off x="6415277" y="2124755"/>
              <a:ext cx="836181" cy="46900"/>
            </a:xfrm>
            <a:custGeom>
              <a:rect b="b" l="l" r="r" t="t"/>
              <a:pathLst>
                <a:path extrusionOk="0" h="2240" w="39937">
                  <a:moveTo>
                    <a:pt x="39751" y="0"/>
                  </a:moveTo>
                  <a:cubicBezTo>
                    <a:pt x="39732" y="0"/>
                    <a:pt x="39712" y="4"/>
                    <a:pt x="39693" y="11"/>
                  </a:cubicBezTo>
                  <a:cubicBezTo>
                    <a:pt x="36370" y="1331"/>
                    <a:pt x="28574" y="1927"/>
                    <a:pt x="20543" y="1927"/>
                  </a:cubicBezTo>
                  <a:cubicBezTo>
                    <a:pt x="17118" y="1927"/>
                    <a:pt x="13651" y="1819"/>
                    <a:pt x="10469" y="1612"/>
                  </a:cubicBezTo>
                  <a:cubicBezTo>
                    <a:pt x="4320" y="1212"/>
                    <a:pt x="268" y="19"/>
                    <a:pt x="227" y="7"/>
                  </a:cubicBezTo>
                  <a:cubicBezTo>
                    <a:pt x="212" y="3"/>
                    <a:pt x="197" y="1"/>
                    <a:pt x="183" y="1"/>
                  </a:cubicBezTo>
                  <a:cubicBezTo>
                    <a:pt x="113" y="1"/>
                    <a:pt x="48" y="45"/>
                    <a:pt x="26" y="116"/>
                  </a:cubicBezTo>
                  <a:cubicBezTo>
                    <a:pt x="1" y="201"/>
                    <a:pt x="49" y="291"/>
                    <a:pt x="135" y="317"/>
                  </a:cubicBezTo>
                  <a:cubicBezTo>
                    <a:pt x="176" y="329"/>
                    <a:pt x="4260" y="1532"/>
                    <a:pt x="10449" y="1935"/>
                  </a:cubicBezTo>
                  <a:cubicBezTo>
                    <a:pt x="13361" y="2124"/>
                    <a:pt x="16904" y="2240"/>
                    <a:pt x="20544" y="2240"/>
                  </a:cubicBezTo>
                  <a:cubicBezTo>
                    <a:pt x="28179" y="2240"/>
                    <a:pt x="36243" y="1729"/>
                    <a:pt x="39812" y="313"/>
                  </a:cubicBezTo>
                  <a:cubicBezTo>
                    <a:pt x="39896" y="279"/>
                    <a:pt x="39936" y="185"/>
                    <a:pt x="39903" y="102"/>
                  </a:cubicBezTo>
                  <a:cubicBezTo>
                    <a:pt x="39878" y="38"/>
                    <a:pt x="39816" y="0"/>
                    <a:pt x="397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4"/>
            <p:cNvSpPr/>
            <p:nvPr/>
          </p:nvSpPr>
          <p:spPr>
            <a:xfrm>
              <a:off x="7128639" y="2155512"/>
              <a:ext cx="171143" cy="183475"/>
            </a:xfrm>
            <a:custGeom>
              <a:rect b="b" l="l" r="r" t="t"/>
              <a:pathLst>
                <a:path extrusionOk="0" h="8763" w="8174">
                  <a:moveTo>
                    <a:pt x="167" y="1"/>
                  </a:moveTo>
                  <a:cubicBezTo>
                    <a:pt x="163" y="1"/>
                    <a:pt x="160" y="1"/>
                    <a:pt x="156" y="1"/>
                  </a:cubicBezTo>
                  <a:cubicBezTo>
                    <a:pt x="67" y="10"/>
                    <a:pt x="1" y="88"/>
                    <a:pt x="9" y="177"/>
                  </a:cubicBezTo>
                  <a:cubicBezTo>
                    <a:pt x="17" y="251"/>
                    <a:pt x="770" y="7624"/>
                    <a:pt x="7975" y="8761"/>
                  </a:cubicBezTo>
                  <a:cubicBezTo>
                    <a:pt x="7983" y="8762"/>
                    <a:pt x="7991" y="8763"/>
                    <a:pt x="7999" y="8763"/>
                  </a:cubicBezTo>
                  <a:cubicBezTo>
                    <a:pt x="8078" y="8763"/>
                    <a:pt x="8146" y="8706"/>
                    <a:pt x="8159" y="8627"/>
                  </a:cubicBezTo>
                  <a:cubicBezTo>
                    <a:pt x="8173" y="8538"/>
                    <a:pt x="8113" y="8455"/>
                    <a:pt x="8025" y="8441"/>
                  </a:cubicBezTo>
                  <a:cubicBezTo>
                    <a:pt x="1073" y="7346"/>
                    <a:pt x="338" y="219"/>
                    <a:pt x="331" y="147"/>
                  </a:cubicBezTo>
                  <a:cubicBezTo>
                    <a:pt x="324" y="62"/>
                    <a:pt x="252"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4"/>
            <p:cNvSpPr/>
            <p:nvPr/>
          </p:nvSpPr>
          <p:spPr>
            <a:xfrm>
              <a:off x="6369277" y="2155512"/>
              <a:ext cx="171101" cy="183475"/>
            </a:xfrm>
            <a:custGeom>
              <a:rect b="b" l="l" r="r" t="t"/>
              <a:pathLst>
                <a:path extrusionOk="0" h="8763" w="8172">
                  <a:moveTo>
                    <a:pt x="8008" y="1"/>
                  </a:moveTo>
                  <a:cubicBezTo>
                    <a:pt x="7923" y="1"/>
                    <a:pt x="7851" y="62"/>
                    <a:pt x="7842" y="147"/>
                  </a:cubicBezTo>
                  <a:cubicBezTo>
                    <a:pt x="7835" y="219"/>
                    <a:pt x="7101" y="7346"/>
                    <a:pt x="148" y="8441"/>
                  </a:cubicBezTo>
                  <a:cubicBezTo>
                    <a:pt x="60" y="8455"/>
                    <a:pt x="0" y="8538"/>
                    <a:pt x="14" y="8627"/>
                  </a:cubicBezTo>
                  <a:cubicBezTo>
                    <a:pt x="27" y="8706"/>
                    <a:pt x="96" y="8763"/>
                    <a:pt x="174" y="8763"/>
                  </a:cubicBezTo>
                  <a:cubicBezTo>
                    <a:pt x="183" y="8763"/>
                    <a:pt x="191" y="8762"/>
                    <a:pt x="199" y="8761"/>
                  </a:cubicBezTo>
                  <a:cubicBezTo>
                    <a:pt x="7404" y="7624"/>
                    <a:pt x="8157" y="251"/>
                    <a:pt x="8164" y="177"/>
                  </a:cubicBezTo>
                  <a:cubicBezTo>
                    <a:pt x="8172" y="88"/>
                    <a:pt x="8106" y="10"/>
                    <a:pt x="8018" y="1"/>
                  </a:cubicBezTo>
                  <a:cubicBezTo>
                    <a:pt x="8015" y="1"/>
                    <a:pt x="8011" y="1"/>
                    <a:pt x="80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4"/>
            <p:cNvSpPr/>
            <p:nvPr/>
          </p:nvSpPr>
          <p:spPr>
            <a:xfrm>
              <a:off x="6829463" y="2164201"/>
              <a:ext cx="71606" cy="277150"/>
            </a:xfrm>
            <a:custGeom>
              <a:rect b="b" l="l" r="r" t="t"/>
              <a:pathLst>
                <a:path extrusionOk="0" h="13237" w="3420">
                  <a:moveTo>
                    <a:pt x="3203" y="0"/>
                  </a:moveTo>
                  <a:cubicBezTo>
                    <a:pt x="3114" y="0"/>
                    <a:pt x="3042" y="72"/>
                    <a:pt x="3042" y="162"/>
                  </a:cubicBezTo>
                  <a:lnTo>
                    <a:pt x="3044" y="606"/>
                  </a:lnTo>
                  <a:cubicBezTo>
                    <a:pt x="3057" y="2412"/>
                    <a:pt x="3096" y="7911"/>
                    <a:pt x="2736" y="10405"/>
                  </a:cubicBezTo>
                  <a:cubicBezTo>
                    <a:pt x="2554" y="11672"/>
                    <a:pt x="2155" y="12469"/>
                    <a:pt x="1551" y="12776"/>
                  </a:cubicBezTo>
                  <a:cubicBezTo>
                    <a:pt x="1352" y="12877"/>
                    <a:pt x="1150" y="12911"/>
                    <a:pt x="967" y="12911"/>
                  </a:cubicBezTo>
                  <a:cubicBezTo>
                    <a:pt x="573" y="12911"/>
                    <a:pt x="265" y="12751"/>
                    <a:pt x="261" y="12749"/>
                  </a:cubicBezTo>
                  <a:cubicBezTo>
                    <a:pt x="237" y="12736"/>
                    <a:pt x="212" y="12730"/>
                    <a:pt x="186" y="12730"/>
                  </a:cubicBezTo>
                  <a:cubicBezTo>
                    <a:pt x="129" y="12730"/>
                    <a:pt x="72" y="12762"/>
                    <a:pt x="43" y="12816"/>
                  </a:cubicBezTo>
                  <a:cubicBezTo>
                    <a:pt x="0" y="12894"/>
                    <a:pt x="29" y="12992"/>
                    <a:pt x="108" y="13034"/>
                  </a:cubicBezTo>
                  <a:cubicBezTo>
                    <a:pt x="130" y="13046"/>
                    <a:pt x="491" y="13236"/>
                    <a:pt x="964" y="13236"/>
                  </a:cubicBezTo>
                  <a:cubicBezTo>
                    <a:pt x="1189" y="13236"/>
                    <a:pt x="1441" y="13193"/>
                    <a:pt x="1693" y="13067"/>
                  </a:cubicBezTo>
                  <a:cubicBezTo>
                    <a:pt x="2398" y="12710"/>
                    <a:pt x="2858" y="11831"/>
                    <a:pt x="3056" y="10451"/>
                  </a:cubicBezTo>
                  <a:cubicBezTo>
                    <a:pt x="3420" y="7934"/>
                    <a:pt x="3380" y="2416"/>
                    <a:pt x="3367" y="603"/>
                  </a:cubicBezTo>
                  <a:lnTo>
                    <a:pt x="3365" y="162"/>
                  </a:lnTo>
                  <a:cubicBezTo>
                    <a:pt x="3365" y="72"/>
                    <a:pt x="3292" y="0"/>
                    <a:pt x="3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4"/>
            <p:cNvSpPr/>
            <p:nvPr/>
          </p:nvSpPr>
          <p:spPr>
            <a:xfrm>
              <a:off x="6391925" y="2045029"/>
              <a:ext cx="897825" cy="100774"/>
            </a:xfrm>
            <a:custGeom>
              <a:rect b="b" l="l" r="r" t="t"/>
              <a:pathLst>
                <a:path extrusionOk="0" h="2967" w="35913">
                  <a:moveTo>
                    <a:pt x="1882" y="1667"/>
                  </a:moveTo>
                  <a:cubicBezTo>
                    <a:pt x="4488" y="2156"/>
                    <a:pt x="12363" y="2953"/>
                    <a:pt x="17791" y="2964"/>
                  </a:cubicBezTo>
                  <a:cubicBezTo>
                    <a:pt x="23219" y="2975"/>
                    <a:pt x="31879" y="2167"/>
                    <a:pt x="34451" y="1735"/>
                  </a:cubicBezTo>
                  <a:cubicBezTo>
                    <a:pt x="37023" y="1303"/>
                    <a:pt x="35908" y="495"/>
                    <a:pt x="33222" y="370"/>
                  </a:cubicBezTo>
                  <a:cubicBezTo>
                    <a:pt x="30536" y="245"/>
                    <a:pt x="23515" y="1041"/>
                    <a:pt x="18337" y="984"/>
                  </a:cubicBezTo>
                  <a:cubicBezTo>
                    <a:pt x="13159" y="927"/>
                    <a:pt x="4898" y="-86"/>
                    <a:pt x="2155" y="28"/>
                  </a:cubicBezTo>
                  <a:cubicBezTo>
                    <a:pt x="-587" y="142"/>
                    <a:pt x="-724" y="1178"/>
                    <a:pt x="1882" y="1667"/>
                  </a:cubicBezTo>
                  <a:close/>
                </a:path>
              </a:pathLst>
            </a:custGeom>
            <a:solidFill>
              <a:schemeClr val="dk2"/>
            </a:solidFill>
            <a:ln>
              <a:noFill/>
            </a:ln>
          </p:spPr>
        </p:sp>
        <p:sp>
          <p:nvSpPr>
            <p:cNvPr id="426" name="Google Shape;426;p34"/>
            <p:cNvSpPr/>
            <p:nvPr/>
          </p:nvSpPr>
          <p:spPr>
            <a:xfrm>
              <a:off x="6451560" y="2080392"/>
              <a:ext cx="739675" cy="45300"/>
            </a:xfrm>
            <a:custGeom>
              <a:rect b="b" l="l" r="r" t="t"/>
              <a:pathLst>
                <a:path extrusionOk="0" h="1812" w="29587">
                  <a:moveTo>
                    <a:pt x="376" y="85"/>
                  </a:moveTo>
                  <a:cubicBezTo>
                    <a:pt x="1127" y="256"/>
                    <a:pt x="11495" y="1712"/>
                    <a:pt x="16354" y="1792"/>
                  </a:cubicBezTo>
                  <a:cubicBezTo>
                    <a:pt x="21213" y="1872"/>
                    <a:pt x="30283" y="734"/>
                    <a:pt x="29532" y="563"/>
                  </a:cubicBezTo>
                  <a:cubicBezTo>
                    <a:pt x="28781" y="392"/>
                    <a:pt x="16706" y="848"/>
                    <a:pt x="11847" y="768"/>
                  </a:cubicBezTo>
                  <a:cubicBezTo>
                    <a:pt x="6988" y="688"/>
                    <a:pt x="-375" y="-86"/>
                    <a:pt x="376" y="85"/>
                  </a:cubicBezTo>
                  <a:close/>
                </a:path>
              </a:pathLst>
            </a:custGeom>
            <a:solidFill>
              <a:schemeClr val="lt2"/>
            </a:solidFill>
            <a:ln>
              <a:noFill/>
            </a:ln>
          </p:spPr>
        </p:sp>
        <p:sp>
          <p:nvSpPr>
            <p:cNvPr id="427" name="Google Shape;427;p34"/>
            <p:cNvSpPr/>
            <p:nvPr/>
          </p:nvSpPr>
          <p:spPr>
            <a:xfrm>
              <a:off x="6552550" y="2037526"/>
              <a:ext cx="50650" cy="100780"/>
            </a:xfrm>
            <a:custGeom>
              <a:rect b="b" l="l" r="r" t="t"/>
              <a:pathLst>
                <a:path extrusionOk="0" h="4624" w="2026">
                  <a:moveTo>
                    <a:pt x="2003" y="434"/>
                  </a:moveTo>
                  <a:cubicBezTo>
                    <a:pt x="2094" y="1037"/>
                    <a:pt x="1719" y="3496"/>
                    <a:pt x="1389" y="4122"/>
                  </a:cubicBezTo>
                  <a:cubicBezTo>
                    <a:pt x="1059" y="4748"/>
                    <a:pt x="114" y="4793"/>
                    <a:pt x="23" y="4190"/>
                  </a:cubicBezTo>
                  <a:cubicBezTo>
                    <a:pt x="-68" y="3587"/>
                    <a:pt x="513" y="1129"/>
                    <a:pt x="843" y="503"/>
                  </a:cubicBezTo>
                  <a:cubicBezTo>
                    <a:pt x="1173" y="-123"/>
                    <a:pt x="1912" y="-169"/>
                    <a:pt x="2003" y="434"/>
                  </a:cubicBezTo>
                  <a:close/>
                </a:path>
              </a:pathLst>
            </a:custGeom>
            <a:solidFill>
              <a:schemeClr val="accent3"/>
            </a:solidFill>
            <a:ln>
              <a:noFill/>
            </a:ln>
          </p:spPr>
        </p:sp>
        <p:sp>
          <p:nvSpPr>
            <p:cNvPr id="428" name="Google Shape;428;p34"/>
            <p:cNvSpPr/>
            <p:nvPr/>
          </p:nvSpPr>
          <p:spPr>
            <a:xfrm rot="-1512104">
              <a:off x="7045773" y="2045028"/>
              <a:ext cx="50649" cy="100777"/>
            </a:xfrm>
            <a:custGeom>
              <a:rect b="b" l="l" r="r" t="t"/>
              <a:pathLst>
                <a:path extrusionOk="0" h="4624" w="2026">
                  <a:moveTo>
                    <a:pt x="2003" y="434"/>
                  </a:moveTo>
                  <a:cubicBezTo>
                    <a:pt x="2094" y="1037"/>
                    <a:pt x="1719" y="3496"/>
                    <a:pt x="1389" y="4122"/>
                  </a:cubicBezTo>
                  <a:cubicBezTo>
                    <a:pt x="1059" y="4748"/>
                    <a:pt x="114" y="4793"/>
                    <a:pt x="23" y="4190"/>
                  </a:cubicBezTo>
                  <a:cubicBezTo>
                    <a:pt x="-68" y="3587"/>
                    <a:pt x="513" y="1129"/>
                    <a:pt x="843" y="503"/>
                  </a:cubicBezTo>
                  <a:cubicBezTo>
                    <a:pt x="1173" y="-123"/>
                    <a:pt x="1912" y="-169"/>
                    <a:pt x="2003" y="434"/>
                  </a:cubicBezTo>
                  <a:close/>
                </a:path>
              </a:pathLst>
            </a:custGeom>
            <a:solidFill>
              <a:schemeClr val="accent3"/>
            </a:solidFill>
            <a:ln>
              <a:noFill/>
            </a:ln>
          </p:spPr>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2" name="Shape 432"/>
        <p:cNvGrpSpPr/>
        <p:nvPr/>
      </p:nvGrpSpPr>
      <p:grpSpPr>
        <a:xfrm>
          <a:off x="0" y="0"/>
          <a:ext cx="0" cy="0"/>
          <a:chOff x="0" y="0"/>
          <a:chExt cx="0" cy="0"/>
        </a:xfrm>
      </p:grpSpPr>
      <p:pic>
        <p:nvPicPr>
          <p:cNvPr id="433" name="Google Shape;433;p35"/>
          <p:cNvPicPr preferRelativeResize="0"/>
          <p:nvPr>
            <p:ph idx="2" type="pic"/>
          </p:nvPr>
        </p:nvPicPr>
        <p:blipFill rotWithShape="1">
          <a:blip r:embed="rId3">
            <a:alphaModFix/>
          </a:blip>
          <a:srcRect b="7813" l="0" r="0" t="7813"/>
          <a:stretch/>
        </p:blipFill>
        <p:spPr>
          <a:xfrm>
            <a:off x="0" y="0"/>
            <a:ext cx="9144000" cy="5143500"/>
          </a:xfrm>
          <a:prstGeom prst="rect">
            <a:avLst/>
          </a:prstGeom>
        </p:spPr>
      </p:pic>
      <p:sp>
        <p:nvSpPr>
          <p:cNvPr id="434" name="Google Shape;434;p35"/>
          <p:cNvSpPr txBox="1"/>
          <p:nvPr>
            <p:ph type="title"/>
          </p:nvPr>
        </p:nvSpPr>
        <p:spPr>
          <a:xfrm>
            <a:off x="1291950" y="3910025"/>
            <a:ext cx="6560100" cy="69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a:t>
            </a:r>
            <a:r>
              <a:rPr lang="en"/>
              <a:t>picture is worth a thousand words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36"/>
          <p:cNvSpPr txBox="1"/>
          <p:nvPr>
            <p:ph type="title"/>
          </p:nvPr>
        </p:nvSpPr>
        <p:spPr>
          <a:xfrm>
            <a:off x="7151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little demo</a:t>
            </a:r>
            <a:endParaRPr/>
          </a:p>
        </p:txBody>
      </p:sp>
      <p:sp>
        <p:nvSpPr>
          <p:cNvPr id="440" name="Google Shape;440;p36"/>
          <p:cNvSpPr txBox="1"/>
          <p:nvPr>
            <p:ph idx="1" type="subTitle"/>
          </p:nvPr>
        </p:nvSpPr>
        <p:spPr>
          <a:xfrm>
            <a:off x="5072900" y="1886804"/>
            <a:ext cx="3346200" cy="867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a:t>
            </a:r>
            <a:r>
              <a:rPr lang="en"/>
              <a:t> can replace the image on the screen with your own work. Just right-click on it and select “Replace image”</a:t>
            </a:r>
            <a:endParaRPr/>
          </a:p>
        </p:txBody>
      </p:sp>
      <p:grpSp>
        <p:nvGrpSpPr>
          <p:cNvPr id="441" name="Google Shape;441;p36"/>
          <p:cNvGrpSpPr/>
          <p:nvPr/>
        </p:nvGrpSpPr>
        <p:grpSpPr>
          <a:xfrm>
            <a:off x="713236" y="1777375"/>
            <a:ext cx="3942064" cy="2211275"/>
            <a:chOff x="4729131" y="1936699"/>
            <a:chExt cx="3820200" cy="2142916"/>
          </a:xfrm>
        </p:grpSpPr>
        <p:sp>
          <p:nvSpPr>
            <p:cNvPr id="442" name="Google Shape;442;p36"/>
            <p:cNvSpPr/>
            <p:nvPr/>
          </p:nvSpPr>
          <p:spPr>
            <a:xfrm>
              <a:off x="4928413" y="1936699"/>
              <a:ext cx="3421500" cy="1990200"/>
            </a:xfrm>
            <a:prstGeom prst="round2SameRect">
              <a:avLst>
                <a:gd fmla="val 9051" name="adj1"/>
                <a:gd fmla="val 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6"/>
            <p:cNvSpPr/>
            <p:nvPr/>
          </p:nvSpPr>
          <p:spPr>
            <a:xfrm rot="10800000">
              <a:off x="4729131" y="3926915"/>
              <a:ext cx="3820200" cy="152700"/>
            </a:xfrm>
            <a:prstGeom prst="round2SameRect">
              <a:avLst>
                <a:gd fmla="val 50000" name="adj1"/>
                <a:gd fmla="val 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6"/>
            <p:cNvSpPr/>
            <p:nvPr/>
          </p:nvSpPr>
          <p:spPr>
            <a:xfrm>
              <a:off x="6606475" y="2008050"/>
              <a:ext cx="65400" cy="65400"/>
            </a:xfrm>
            <a:prstGeom prst="ellipse">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45" name="Google Shape;445;p36"/>
          <p:cNvPicPr preferRelativeResize="0"/>
          <p:nvPr/>
        </p:nvPicPr>
        <p:blipFill rotWithShape="1">
          <a:blip r:embed="rId3">
            <a:alphaModFix/>
          </a:blip>
          <a:srcRect b="39" l="0" r="0" t="49"/>
          <a:stretch/>
        </p:blipFill>
        <p:spPr>
          <a:xfrm>
            <a:off x="1099500" y="1976709"/>
            <a:ext cx="3163500" cy="1777800"/>
          </a:xfrm>
          <a:prstGeom prst="round2SameRect">
            <a:avLst>
              <a:gd fmla="val 8541" name="adj1"/>
              <a:gd fmla="val 0" name="adj2"/>
            </a:avLst>
          </a:prstGeom>
          <a:noFill/>
          <a:ln cap="flat" cmpd="sng" w="9525">
            <a:solidFill>
              <a:schemeClr val="dk1"/>
            </a:solidFill>
            <a:prstDash val="solid"/>
            <a:round/>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his is a map</a:t>
            </a:r>
            <a:endParaRPr b="1"/>
          </a:p>
        </p:txBody>
      </p:sp>
      <p:sp>
        <p:nvSpPr>
          <p:cNvPr id="451" name="Google Shape;451;p37"/>
          <p:cNvSpPr txBox="1"/>
          <p:nvPr/>
        </p:nvSpPr>
        <p:spPr>
          <a:xfrm>
            <a:off x="925729" y="2153346"/>
            <a:ext cx="18171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verage Sans"/>
                <a:ea typeface="Average Sans"/>
                <a:cs typeface="Average Sans"/>
                <a:sym typeface="Average Sans"/>
              </a:rPr>
              <a:t>Mercury is</a:t>
            </a:r>
            <a:r>
              <a:rPr lang="en">
                <a:solidFill>
                  <a:schemeClr val="dk1"/>
                </a:solidFill>
                <a:latin typeface="Average Sans"/>
                <a:ea typeface="Average Sans"/>
                <a:cs typeface="Average Sans"/>
                <a:sym typeface="Average Sans"/>
              </a:rPr>
              <a:t> the closest planet to the Sun</a:t>
            </a:r>
            <a:endParaRPr>
              <a:solidFill>
                <a:schemeClr val="dk1"/>
              </a:solidFill>
              <a:latin typeface="Average Sans"/>
              <a:ea typeface="Average Sans"/>
              <a:cs typeface="Average Sans"/>
              <a:sym typeface="Average Sans"/>
            </a:endParaRPr>
          </a:p>
        </p:txBody>
      </p:sp>
      <p:sp>
        <p:nvSpPr>
          <p:cNvPr id="452" name="Google Shape;452;p37"/>
          <p:cNvSpPr txBox="1"/>
          <p:nvPr/>
        </p:nvSpPr>
        <p:spPr>
          <a:xfrm>
            <a:off x="925725" y="1833700"/>
            <a:ext cx="1817100" cy="431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latin typeface="Merriweather"/>
                <a:ea typeface="Merriweather"/>
                <a:cs typeface="Merriweather"/>
                <a:sym typeface="Merriweather"/>
              </a:rPr>
              <a:t>Pamplona</a:t>
            </a:r>
            <a:endParaRPr b="1" sz="2200">
              <a:solidFill>
                <a:schemeClr val="dk1"/>
              </a:solidFill>
              <a:latin typeface="Merriweather"/>
              <a:ea typeface="Merriweather"/>
              <a:cs typeface="Merriweather"/>
              <a:sym typeface="Merriweather"/>
            </a:endParaRPr>
          </a:p>
        </p:txBody>
      </p:sp>
      <p:grpSp>
        <p:nvGrpSpPr>
          <p:cNvPr id="453" name="Google Shape;453;p37"/>
          <p:cNvGrpSpPr/>
          <p:nvPr/>
        </p:nvGrpSpPr>
        <p:grpSpPr>
          <a:xfrm>
            <a:off x="4507400" y="1435150"/>
            <a:ext cx="3392875" cy="2946950"/>
            <a:chOff x="4507400" y="1435150"/>
            <a:chExt cx="3392875" cy="2946950"/>
          </a:xfrm>
        </p:grpSpPr>
        <p:sp>
          <p:nvSpPr>
            <p:cNvPr id="454" name="Google Shape;454;p37"/>
            <p:cNvSpPr/>
            <p:nvPr/>
          </p:nvSpPr>
          <p:spPr>
            <a:xfrm>
              <a:off x="4731900" y="4179200"/>
              <a:ext cx="162750" cy="132825"/>
            </a:xfrm>
            <a:custGeom>
              <a:rect b="b" l="l" r="r" t="t"/>
              <a:pathLst>
                <a:path extrusionOk="0" h="5313" w="6510">
                  <a:moveTo>
                    <a:pt x="6169" y="1"/>
                  </a:moveTo>
                  <a:lnTo>
                    <a:pt x="5848" y="166"/>
                  </a:lnTo>
                  <a:lnTo>
                    <a:pt x="5816" y="172"/>
                  </a:lnTo>
                  <a:lnTo>
                    <a:pt x="5634" y="191"/>
                  </a:lnTo>
                  <a:lnTo>
                    <a:pt x="5074" y="123"/>
                  </a:lnTo>
                  <a:lnTo>
                    <a:pt x="4734" y="232"/>
                  </a:lnTo>
                  <a:lnTo>
                    <a:pt x="4625" y="310"/>
                  </a:lnTo>
                  <a:lnTo>
                    <a:pt x="4457" y="383"/>
                  </a:lnTo>
                  <a:lnTo>
                    <a:pt x="4449" y="392"/>
                  </a:lnTo>
                  <a:lnTo>
                    <a:pt x="4439" y="386"/>
                  </a:lnTo>
                  <a:lnTo>
                    <a:pt x="4249" y="445"/>
                  </a:lnTo>
                  <a:lnTo>
                    <a:pt x="4069" y="623"/>
                  </a:lnTo>
                  <a:lnTo>
                    <a:pt x="4007" y="799"/>
                  </a:lnTo>
                  <a:lnTo>
                    <a:pt x="3794" y="1000"/>
                  </a:lnTo>
                  <a:lnTo>
                    <a:pt x="3791" y="1004"/>
                  </a:lnTo>
                  <a:lnTo>
                    <a:pt x="3695" y="1115"/>
                  </a:lnTo>
                  <a:lnTo>
                    <a:pt x="3662" y="1155"/>
                  </a:lnTo>
                  <a:lnTo>
                    <a:pt x="3275" y="1458"/>
                  </a:lnTo>
                  <a:lnTo>
                    <a:pt x="3240" y="1454"/>
                  </a:lnTo>
                  <a:lnTo>
                    <a:pt x="2889" y="1614"/>
                  </a:lnTo>
                  <a:lnTo>
                    <a:pt x="2788" y="1666"/>
                  </a:lnTo>
                  <a:lnTo>
                    <a:pt x="2757" y="1676"/>
                  </a:lnTo>
                  <a:lnTo>
                    <a:pt x="2650" y="1697"/>
                  </a:lnTo>
                  <a:lnTo>
                    <a:pt x="2579" y="1700"/>
                  </a:lnTo>
                  <a:lnTo>
                    <a:pt x="2405" y="1704"/>
                  </a:lnTo>
                  <a:lnTo>
                    <a:pt x="2301" y="1699"/>
                  </a:lnTo>
                  <a:lnTo>
                    <a:pt x="1828" y="1805"/>
                  </a:lnTo>
                  <a:lnTo>
                    <a:pt x="1293" y="1906"/>
                  </a:lnTo>
                  <a:lnTo>
                    <a:pt x="1224" y="1912"/>
                  </a:lnTo>
                  <a:lnTo>
                    <a:pt x="1075" y="1919"/>
                  </a:lnTo>
                  <a:lnTo>
                    <a:pt x="1065" y="1914"/>
                  </a:lnTo>
                  <a:lnTo>
                    <a:pt x="872" y="1885"/>
                  </a:lnTo>
                  <a:lnTo>
                    <a:pt x="563" y="1836"/>
                  </a:lnTo>
                  <a:lnTo>
                    <a:pt x="329" y="1949"/>
                  </a:lnTo>
                  <a:lnTo>
                    <a:pt x="180" y="2009"/>
                  </a:lnTo>
                  <a:lnTo>
                    <a:pt x="113" y="2022"/>
                  </a:lnTo>
                  <a:lnTo>
                    <a:pt x="9" y="2090"/>
                  </a:lnTo>
                  <a:lnTo>
                    <a:pt x="1" y="2118"/>
                  </a:lnTo>
                  <a:lnTo>
                    <a:pt x="9" y="2215"/>
                  </a:lnTo>
                  <a:lnTo>
                    <a:pt x="155" y="2359"/>
                  </a:lnTo>
                  <a:lnTo>
                    <a:pt x="180" y="2371"/>
                  </a:lnTo>
                  <a:lnTo>
                    <a:pt x="278" y="2467"/>
                  </a:lnTo>
                  <a:lnTo>
                    <a:pt x="287" y="2496"/>
                  </a:lnTo>
                  <a:lnTo>
                    <a:pt x="322" y="2528"/>
                  </a:lnTo>
                  <a:lnTo>
                    <a:pt x="387" y="2641"/>
                  </a:lnTo>
                  <a:lnTo>
                    <a:pt x="395" y="2661"/>
                  </a:lnTo>
                  <a:lnTo>
                    <a:pt x="559" y="2988"/>
                  </a:lnTo>
                  <a:lnTo>
                    <a:pt x="573" y="3228"/>
                  </a:lnTo>
                  <a:lnTo>
                    <a:pt x="606" y="3333"/>
                  </a:lnTo>
                  <a:lnTo>
                    <a:pt x="778" y="3577"/>
                  </a:lnTo>
                  <a:lnTo>
                    <a:pt x="811" y="3597"/>
                  </a:lnTo>
                  <a:lnTo>
                    <a:pt x="974" y="3857"/>
                  </a:lnTo>
                  <a:lnTo>
                    <a:pt x="981" y="3893"/>
                  </a:lnTo>
                  <a:lnTo>
                    <a:pt x="1014" y="3963"/>
                  </a:lnTo>
                  <a:lnTo>
                    <a:pt x="1015" y="3963"/>
                  </a:lnTo>
                  <a:lnTo>
                    <a:pt x="1354" y="4380"/>
                  </a:lnTo>
                  <a:lnTo>
                    <a:pt x="1431" y="4486"/>
                  </a:lnTo>
                  <a:lnTo>
                    <a:pt x="1530" y="4655"/>
                  </a:lnTo>
                  <a:lnTo>
                    <a:pt x="1661" y="4841"/>
                  </a:lnTo>
                  <a:lnTo>
                    <a:pt x="1775" y="5214"/>
                  </a:lnTo>
                  <a:lnTo>
                    <a:pt x="1814" y="5281"/>
                  </a:lnTo>
                  <a:lnTo>
                    <a:pt x="1886" y="5313"/>
                  </a:lnTo>
                  <a:lnTo>
                    <a:pt x="2301" y="5217"/>
                  </a:lnTo>
                  <a:lnTo>
                    <a:pt x="2539" y="5100"/>
                  </a:lnTo>
                  <a:lnTo>
                    <a:pt x="2858" y="5007"/>
                  </a:lnTo>
                  <a:lnTo>
                    <a:pt x="3200" y="4887"/>
                  </a:lnTo>
                  <a:lnTo>
                    <a:pt x="3482" y="4550"/>
                  </a:lnTo>
                  <a:lnTo>
                    <a:pt x="3631" y="4344"/>
                  </a:lnTo>
                  <a:lnTo>
                    <a:pt x="3800" y="4108"/>
                  </a:lnTo>
                  <a:lnTo>
                    <a:pt x="3803" y="4104"/>
                  </a:lnTo>
                  <a:lnTo>
                    <a:pt x="4001" y="3926"/>
                  </a:lnTo>
                  <a:lnTo>
                    <a:pt x="4043" y="3788"/>
                  </a:lnTo>
                  <a:lnTo>
                    <a:pt x="4141" y="3429"/>
                  </a:lnTo>
                  <a:lnTo>
                    <a:pt x="4146" y="3406"/>
                  </a:lnTo>
                  <a:lnTo>
                    <a:pt x="4283" y="3055"/>
                  </a:lnTo>
                  <a:lnTo>
                    <a:pt x="4291" y="3024"/>
                  </a:lnTo>
                  <a:lnTo>
                    <a:pt x="4385" y="2842"/>
                  </a:lnTo>
                  <a:lnTo>
                    <a:pt x="4452" y="2708"/>
                  </a:lnTo>
                  <a:lnTo>
                    <a:pt x="4562" y="2536"/>
                  </a:lnTo>
                  <a:lnTo>
                    <a:pt x="4558" y="2269"/>
                  </a:lnTo>
                  <a:lnTo>
                    <a:pt x="4545" y="2193"/>
                  </a:lnTo>
                  <a:lnTo>
                    <a:pt x="4768" y="1804"/>
                  </a:lnTo>
                  <a:lnTo>
                    <a:pt x="5213" y="1386"/>
                  </a:lnTo>
                  <a:lnTo>
                    <a:pt x="5289" y="1309"/>
                  </a:lnTo>
                  <a:lnTo>
                    <a:pt x="5457" y="1142"/>
                  </a:lnTo>
                  <a:lnTo>
                    <a:pt x="6318" y="692"/>
                  </a:lnTo>
                  <a:lnTo>
                    <a:pt x="6330" y="641"/>
                  </a:lnTo>
                  <a:lnTo>
                    <a:pt x="6510" y="311"/>
                  </a:lnTo>
                  <a:lnTo>
                    <a:pt x="6506" y="283"/>
                  </a:lnTo>
                  <a:lnTo>
                    <a:pt x="6398" y="13"/>
                  </a:lnTo>
                  <a:lnTo>
                    <a:pt x="6169" y="1"/>
                  </a:ln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7"/>
            <p:cNvSpPr/>
            <p:nvPr/>
          </p:nvSpPr>
          <p:spPr>
            <a:xfrm>
              <a:off x="5272850" y="4141875"/>
              <a:ext cx="86900" cy="126625"/>
            </a:xfrm>
            <a:custGeom>
              <a:rect b="b" l="l" r="r" t="t"/>
              <a:pathLst>
                <a:path extrusionOk="0" h="5065" w="3476">
                  <a:moveTo>
                    <a:pt x="3092" y="1"/>
                  </a:moveTo>
                  <a:lnTo>
                    <a:pt x="2509" y="33"/>
                  </a:lnTo>
                  <a:lnTo>
                    <a:pt x="2092" y="236"/>
                  </a:lnTo>
                  <a:lnTo>
                    <a:pt x="1924" y="523"/>
                  </a:lnTo>
                  <a:lnTo>
                    <a:pt x="1842" y="929"/>
                  </a:lnTo>
                  <a:lnTo>
                    <a:pt x="1802" y="1039"/>
                  </a:lnTo>
                  <a:lnTo>
                    <a:pt x="1738" y="1410"/>
                  </a:lnTo>
                  <a:lnTo>
                    <a:pt x="1671" y="1490"/>
                  </a:lnTo>
                  <a:lnTo>
                    <a:pt x="1250" y="2214"/>
                  </a:lnTo>
                  <a:lnTo>
                    <a:pt x="1179" y="2361"/>
                  </a:lnTo>
                  <a:lnTo>
                    <a:pt x="1066" y="2549"/>
                  </a:lnTo>
                  <a:lnTo>
                    <a:pt x="755" y="3203"/>
                  </a:lnTo>
                  <a:lnTo>
                    <a:pt x="699" y="3345"/>
                  </a:lnTo>
                  <a:lnTo>
                    <a:pt x="662" y="3374"/>
                  </a:lnTo>
                  <a:lnTo>
                    <a:pt x="639" y="3479"/>
                  </a:lnTo>
                  <a:lnTo>
                    <a:pt x="508" y="3680"/>
                  </a:lnTo>
                  <a:lnTo>
                    <a:pt x="349" y="4034"/>
                  </a:lnTo>
                  <a:lnTo>
                    <a:pt x="343" y="4065"/>
                  </a:lnTo>
                  <a:lnTo>
                    <a:pt x="316" y="4527"/>
                  </a:lnTo>
                  <a:lnTo>
                    <a:pt x="302" y="4584"/>
                  </a:lnTo>
                  <a:lnTo>
                    <a:pt x="206" y="4722"/>
                  </a:lnTo>
                  <a:lnTo>
                    <a:pt x="205" y="4724"/>
                  </a:lnTo>
                  <a:lnTo>
                    <a:pt x="0" y="4973"/>
                  </a:lnTo>
                  <a:lnTo>
                    <a:pt x="460" y="5065"/>
                  </a:lnTo>
                  <a:lnTo>
                    <a:pt x="711" y="5032"/>
                  </a:lnTo>
                  <a:lnTo>
                    <a:pt x="836" y="5044"/>
                  </a:lnTo>
                  <a:lnTo>
                    <a:pt x="835" y="4852"/>
                  </a:lnTo>
                  <a:lnTo>
                    <a:pt x="1101" y="4727"/>
                  </a:lnTo>
                  <a:lnTo>
                    <a:pt x="1849" y="4426"/>
                  </a:lnTo>
                  <a:lnTo>
                    <a:pt x="3149" y="3121"/>
                  </a:lnTo>
                  <a:lnTo>
                    <a:pt x="3200" y="3052"/>
                  </a:lnTo>
                  <a:lnTo>
                    <a:pt x="3199" y="2812"/>
                  </a:lnTo>
                  <a:lnTo>
                    <a:pt x="3199" y="2569"/>
                  </a:lnTo>
                  <a:lnTo>
                    <a:pt x="3338" y="2116"/>
                  </a:lnTo>
                  <a:lnTo>
                    <a:pt x="3447" y="1733"/>
                  </a:lnTo>
                  <a:lnTo>
                    <a:pt x="3472" y="1577"/>
                  </a:lnTo>
                  <a:lnTo>
                    <a:pt x="3476" y="1490"/>
                  </a:lnTo>
                  <a:lnTo>
                    <a:pt x="3473" y="1322"/>
                  </a:lnTo>
                  <a:lnTo>
                    <a:pt x="3375" y="378"/>
                  </a:lnTo>
                  <a:lnTo>
                    <a:pt x="3303" y="238"/>
                  </a:lnTo>
                  <a:lnTo>
                    <a:pt x="3293" y="229"/>
                  </a:lnTo>
                  <a:lnTo>
                    <a:pt x="3159" y="101"/>
                  </a:lnTo>
                  <a:lnTo>
                    <a:pt x="3092" y="1"/>
                  </a:ln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7"/>
            <p:cNvSpPr/>
            <p:nvPr/>
          </p:nvSpPr>
          <p:spPr>
            <a:xfrm>
              <a:off x="4952900" y="4269625"/>
              <a:ext cx="92500" cy="96550"/>
            </a:xfrm>
            <a:custGeom>
              <a:rect b="b" l="l" r="r" t="t"/>
              <a:pathLst>
                <a:path extrusionOk="0" h="3862" w="3700">
                  <a:moveTo>
                    <a:pt x="3274" y="0"/>
                  </a:moveTo>
                  <a:lnTo>
                    <a:pt x="3132" y="68"/>
                  </a:lnTo>
                  <a:lnTo>
                    <a:pt x="3134" y="134"/>
                  </a:lnTo>
                  <a:lnTo>
                    <a:pt x="3161" y="240"/>
                  </a:lnTo>
                  <a:lnTo>
                    <a:pt x="3156" y="309"/>
                  </a:lnTo>
                  <a:lnTo>
                    <a:pt x="2679" y="310"/>
                  </a:lnTo>
                  <a:lnTo>
                    <a:pt x="2453" y="243"/>
                  </a:lnTo>
                  <a:lnTo>
                    <a:pt x="1982" y="270"/>
                  </a:lnTo>
                  <a:lnTo>
                    <a:pt x="1424" y="127"/>
                  </a:lnTo>
                  <a:lnTo>
                    <a:pt x="1252" y="101"/>
                  </a:lnTo>
                  <a:lnTo>
                    <a:pt x="1147" y="99"/>
                  </a:lnTo>
                  <a:lnTo>
                    <a:pt x="969" y="136"/>
                  </a:lnTo>
                  <a:lnTo>
                    <a:pt x="961" y="134"/>
                  </a:lnTo>
                  <a:lnTo>
                    <a:pt x="895" y="693"/>
                  </a:lnTo>
                  <a:lnTo>
                    <a:pt x="586" y="1166"/>
                  </a:lnTo>
                  <a:lnTo>
                    <a:pt x="429" y="1296"/>
                  </a:lnTo>
                  <a:lnTo>
                    <a:pt x="239" y="1424"/>
                  </a:lnTo>
                  <a:lnTo>
                    <a:pt x="64" y="1527"/>
                  </a:lnTo>
                  <a:lnTo>
                    <a:pt x="35" y="1818"/>
                  </a:lnTo>
                  <a:lnTo>
                    <a:pt x="1" y="2261"/>
                  </a:lnTo>
                  <a:lnTo>
                    <a:pt x="30" y="2432"/>
                  </a:lnTo>
                  <a:lnTo>
                    <a:pt x="140" y="2670"/>
                  </a:lnTo>
                  <a:lnTo>
                    <a:pt x="206" y="2814"/>
                  </a:lnTo>
                  <a:lnTo>
                    <a:pt x="213" y="2835"/>
                  </a:lnTo>
                  <a:lnTo>
                    <a:pt x="305" y="3023"/>
                  </a:lnTo>
                  <a:lnTo>
                    <a:pt x="451" y="3129"/>
                  </a:lnTo>
                  <a:lnTo>
                    <a:pt x="583" y="3231"/>
                  </a:lnTo>
                  <a:lnTo>
                    <a:pt x="661" y="3369"/>
                  </a:lnTo>
                  <a:lnTo>
                    <a:pt x="871" y="3508"/>
                  </a:lnTo>
                  <a:lnTo>
                    <a:pt x="1217" y="3788"/>
                  </a:lnTo>
                  <a:lnTo>
                    <a:pt x="1252" y="3794"/>
                  </a:lnTo>
                  <a:lnTo>
                    <a:pt x="1565" y="3820"/>
                  </a:lnTo>
                  <a:lnTo>
                    <a:pt x="1703" y="3861"/>
                  </a:lnTo>
                  <a:lnTo>
                    <a:pt x="2236" y="3738"/>
                  </a:lnTo>
                  <a:lnTo>
                    <a:pt x="2778" y="3536"/>
                  </a:lnTo>
                  <a:lnTo>
                    <a:pt x="3025" y="3476"/>
                  </a:lnTo>
                  <a:lnTo>
                    <a:pt x="3162" y="3402"/>
                  </a:lnTo>
                  <a:lnTo>
                    <a:pt x="3648" y="2818"/>
                  </a:lnTo>
                  <a:lnTo>
                    <a:pt x="3688" y="2710"/>
                  </a:lnTo>
                  <a:lnTo>
                    <a:pt x="3603" y="2576"/>
                  </a:lnTo>
                  <a:lnTo>
                    <a:pt x="3654" y="2230"/>
                  </a:lnTo>
                  <a:lnTo>
                    <a:pt x="3694" y="2057"/>
                  </a:lnTo>
                  <a:lnTo>
                    <a:pt x="3699" y="1610"/>
                  </a:lnTo>
                  <a:lnTo>
                    <a:pt x="3646" y="1394"/>
                  </a:lnTo>
                  <a:lnTo>
                    <a:pt x="3405" y="791"/>
                  </a:lnTo>
                  <a:lnTo>
                    <a:pt x="3327" y="523"/>
                  </a:lnTo>
                  <a:lnTo>
                    <a:pt x="3430" y="167"/>
                  </a:lnTo>
                  <a:lnTo>
                    <a:pt x="3274" y="0"/>
                  </a:ln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7"/>
            <p:cNvSpPr/>
            <p:nvPr/>
          </p:nvSpPr>
          <p:spPr>
            <a:xfrm>
              <a:off x="5348425" y="4032375"/>
              <a:ext cx="91500" cy="87775"/>
            </a:xfrm>
            <a:custGeom>
              <a:rect b="b" l="l" r="r" t="t"/>
              <a:pathLst>
                <a:path extrusionOk="0" h="3511" w="3660">
                  <a:moveTo>
                    <a:pt x="3405" y="0"/>
                  </a:moveTo>
                  <a:lnTo>
                    <a:pt x="3082" y="150"/>
                  </a:lnTo>
                  <a:lnTo>
                    <a:pt x="2996" y="349"/>
                  </a:lnTo>
                  <a:lnTo>
                    <a:pt x="2989" y="376"/>
                  </a:lnTo>
                  <a:lnTo>
                    <a:pt x="2924" y="549"/>
                  </a:lnTo>
                  <a:lnTo>
                    <a:pt x="2812" y="863"/>
                  </a:lnTo>
                  <a:lnTo>
                    <a:pt x="2484" y="964"/>
                  </a:lnTo>
                  <a:lnTo>
                    <a:pt x="2227" y="896"/>
                  </a:lnTo>
                  <a:lnTo>
                    <a:pt x="2150" y="931"/>
                  </a:lnTo>
                  <a:lnTo>
                    <a:pt x="2019" y="1001"/>
                  </a:lnTo>
                  <a:lnTo>
                    <a:pt x="1984" y="1003"/>
                  </a:lnTo>
                  <a:lnTo>
                    <a:pt x="1601" y="1173"/>
                  </a:lnTo>
                  <a:lnTo>
                    <a:pt x="1557" y="1243"/>
                  </a:lnTo>
                  <a:lnTo>
                    <a:pt x="1184" y="1386"/>
                  </a:lnTo>
                  <a:lnTo>
                    <a:pt x="1026" y="1391"/>
                  </a:lnTo>
                  <a:lnTo>
                    <a:pt x="847" y="1456"/>
                  </a:lnTo>
                  <a:lnTo>
                    <a:pt x="826" y="1476"/>
                  </a:lnTo>
                  <a:lnTo>
                    <a:pt x="866" y="1488"/>
                  </a:lnTo>
                  <a:lnTo>
                    <a:pt x="565" y="1769"/>
                  </a:lnTo>
                  <a:lnTo>
                    <a:pt x="536" y="1807"/>
                  </a:lnTo>
                  <a:lnTo>
                    <a:pt x="394" y="2014"/>
                  </a:lnTo>
                  <a:lnTo>
                    <a:pt x="319" y="2218"/>
                  </a:lnTo>
                  <a:lnTo>
                    <a:pt x="319" y="2577"/>
                  </a:lnTo>
                  <a:lnTo>
                    <a:pt x="327" y="2591"/>
                  </a:lnTo>
                  <a:lnTo>
                    <a:pt x="318" y="2602"/>
                  </a:lnTo>
                  <a:lnTo>
                    <a:pt x="312" y="2741"/>
                  </a:lnTo>
                  <a:lnTo>
                    <a:pt x="71" y="3048"/>
                  </a:lnTo>
                  <a:lnTo>
                    <a:pt x="0" y="3123"/>
                  </a:lnTo>
                  <a:lnTo>
                    <a:pt x="176" y="3433"/>
                  </a:lnTo>
                  <a:lnTo>
                    <a:pt x="490" y="3442"/>
                  </a:lnTo>
                  <a:lnTo>
                    <a:pt x="669" y="3468"/>
                  </a:lnTo>
                  <a:lnTo>
                    <a:pt x="766" y="3510"/>
                  </a:lnTo>
                  <a:lnTo>
                    <a:pt x="868" y="3499"/>
                  </a:lnTo>
                  <a:lnTo>
                    <a:pt x="1111" y="3112"/>
                  </a:lnTo>
                  <a:lnTo>
                    <a:pt x="1217" y="2979"/>
                  </a:lnTo>
                  <a:lnTo>
                    <a:pt x="1604" y="2872"/>
                  </a:lnTo>
                  <a:lnTo>
                    <a:pt x="1636" y="2881"/>
                  </a:lnTo>
                  <a:lnTo>
                    <a:pt x="1844" y="2883"/>
                  </a:lnTo>
                  <a:lnTo>
                    <a:pt x="1946" y="2844"/>
                  </a:lnTo>
                  <a:lnTo>
                    <a:pt x="2261" y="2632"/>
                  </a:lnTo>
                  <a:lnTo>
                    <a:pt x="2360" y="2565"/>
                  </a:lnTo>
                  <a:lnTo>
                    <a:pt x="2678" y="2527"/>
                  </a:lnTo>
                  <a:lnTo>
                    <a:pt x="2918" y="2345"/>
                  </a:lnTo>
                  <a:lnTo>
                    <a:pt x="3026" y="2282"/>
                  </a:lnTo>
                  <a:lnTo>
                    <a:pt x="3120" y="2214"/>
                  </a:lnTo>
                  <a:lnTo>
                    <a:pt x="3153" y="2179"/>
                  </a:lnTo>
                  <a:lnTo>
                    <a:pt x="3299" y="1939"/>
                  </a:lnTo>
                  <a:lnTo>
                    <a:pt x="3307" y="1905"/>
                  </a:lnTo>
                  <a:lnTo>
                    <a:pt x="3373" y="1485"/>
                  </a:lnTo>
                  <a:lnTo>
                    <a:pt x="3394" y="1448"/>
                  </a:lnTo>
                  <a:lnTo>
                    <a:pt x="3415" y="1246"/>
                  </a:lnTo>
                  <a:lnTo>
                    <a:pt x="3375" y="1106"/>
                  </a:lnTo>
                  <a:lnTo>
                    <a:pt x="3373" y="961"/>
                  </a:lnTo>
                  <a:lnTo>
                    <a:pt x="3397" y="893"/>
                  </a:lnTo>
                  <a:lnTo>
                    <a:pt x="3550" y="767"/>
                  </a:lnTo>
                  <a:lnTo>
                    <a:pt x="3575" y="754"/>
                  </a:lnTo>
                  <a:lnTo>
                    <a:pt x="3647" y="545"/>
                  </a:lnTo>
                  <a:lnTo>
                    <a:pt x="3660" y="444"/>
                  </a:lnTo>
                  <a:lnTo>
                    <a:pt x="3612" y="172"/>
                  </a:lnTo>
                  <a:lnTo>
                    <a:pt x="3405" y="0"/>
                  </a:ln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7"/>
            <p:cNvSpPr/>
            <p:nvPr/>
          </p:nvSpPr>
          <p:spPr>
            <a:xfrm>
              <a:off x="4507400" y="4119875"/>
              <a:ext cx="63375" cy="89725"/>
            </a:xfrm>
            <a:custGeom>
              <a:rect b="b" l="l" r="r" t="t"/>
              <a:pathLst>
                <a:path extrusionOk="0" h="3589" w="2535">
                  <a:moveTo>
                    <a:pt x="929" y="0"/>
                  </a:moveTo>
                  <a:lnTo>
                    <a:pt x="826" y="10"/>
                  </a:lnTo>
                  <a:lnTo>
                    <a:pt x="783" y="49"/>
                  </a:lnTo>
                  <a:lnTo>
                    <a:pt x="707" y="82"/>
                  </a:lnTo>
                  <a:lnTo>
                    <a:pt x="688" y="81"/>
                  </a:lnTo>
                  <a:lnTo>
                    <a:pt x="608" y="102"/>
                  </a:lnTo>
                  <a:lnTo>
                    <a:pt x="548" y="189"/>
                  </a:lnTo>
                  <a:lnTo>
                    <a:pt x="550" y="189"/>
                  </a:lnTo>
                  <a:lnTo>
                    <a:pt x="667" y="340"/>
                  </a:lnTo>
                  <a:lnTo>
                    <a:pt x="231" y="683"/>
                  </a:lnTo>
                  <a:lnTo>
                    <a:pt x="101" y="677"/>
                  </a:lnTo>
                  <a:lnTo>
                    <a:pt x="108" y="646"/>
                  </a:lnTo>
                  <a:lnTo>
                    <a:pt x="89" y="652"/>
                  </a:lnTo>
                  <a:lnTo>
                    <a:pt x="0" y="764"/>
                  </a:lnTo>
                  <a:lnTo>
                    <a:pt x="37" y="933"/>
                  </a:lnTo>
                  <a:lnTo>
                    <a:pt x="42" y="938"/>
                  </a:lnTo>
                  <a:lnTo>
                    <a:pt x="259" y="1124"/>
                  </a:lnTo>
                  <a:lnTo>
                    <a:pt x="553" y="1759"/>
                  </a:lnTo>
                  <a:lnTo>
                    <a:pt x="594" y="1844"/>
                  </a:lnTo>
                  <a:lnTo>
                    <a:pt x="826" y="2327"/>
                  </a:lnTo>
                  <a:lnTo>
                    <a:pt x="966" y="2602"/>
                  </a:lnTo>
                  <a:lnTo>
                    <a:pt x="1174" y="3058"/>
                  </a:lnTo>
                  <a:lnTo>
                    <a:pt x="1252" y="3360"/>
                  </a:lnTo>
                  <a:lnTo>
                    <a:pt x="1489" y="3573"/>
                  </a:lnTo>
                  <a:lnTo>
                    <a:pt x="1603" y="3588"/>
                  </a:lnTo>
                  <a:lnTo>
                    <a:pt x="1630" y="3585"/>
                  </a:lnTo>
                  <a:lnTo>
                    <a:pt x="1825" y="3364"/>
                  </a:lnTo>
                  <a:lnTo>
                    <a:pt x="1973" y="3061"/>
                  </a:lnTo>
                  <a:lnTo>
                    <a:pt x="2023" y="2918"/>
                  </a:lnTo>
                  <a:lnTo>
                    <a:pt x="2307" y="2386"/>
                  </a:lnTo>
                  <a:lnTo>
                    <a:pt x="2314" y="2356"/>
                  </a:lnTo>
                  <a:lnTo>
                    <a:pt x="2316" y="2134"/>
                  </a:lnTo>
                  <a:lnTo>
                    <a:pt x="2268" y="1948"/>
                  </a:lnTo>
                  <a:lnTo>
                    <a:pt x="2229" y="1840"/>
                  </a:lnTo>
                  <a:lnTo>
                    <a:pt x="2273" y="1425"/>
                  </a:lnTo>
                  <a:lnTo>
                    <a:pt x="2376" y="1271"/>
                  </a:lnTo>
                  <a:lnTo>
                    <a:pt x="2480" y="1156"/>
                  </a:lnTo>
                  <a:lnTo>
                    <a:pt x="2534" y="977"/>
                  </a:lnTo>
                  <a:lnTo>
                    <a:pt x="2340" y="755"/>
                  </a:lnTo>
                  <a:lnTo>
                    <a:pt x="2272" y="568"/>
                  </a:lnTo>
                  <a:lnTo>
                    <a:pt x="2085" y="157"/>
                  </a:lnTo>
                  <a:lnTo>
                    <a:pt x="2009" y="87"/>
                  </a:lnTo>
                  <a:lnTo>
                    <a:pt x="1770" y="12"/>
                  </a:lnTo>
                  <a:lnTo>
                    <a:pt x="1769" y="12"/>
                  </a:lnTo>
                  <a:lnTo>
                    <a:pt x="1642" y="45"/>
                  </a:lnTo>
                  <a:lnTo>
                    <a:pt x="1001" y="8"/>
                  </a:lnTo>
                  <a:lnTo>
                    <a:pt x="929" y="0"/>
                  </a:ln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7"/>
            <p:cNvSpPr/>
            <p:nvPr/>
          </p:nvSpPr>
          <p:spPr>
            <a:xfrm>
              <a:off x="4642675" y="4267800"/>
              <a:ext cx="53025" cy="45825"/>
            </a:xfrm>
            <a:custGeom>
              <a:rect b="b" l="l" r="r" t="t"/>
              <a:pathLst>
                <a:path extrusionOk="0" h="1833" w="2121">
                  <a:moveTo>
                    <a:pt x="1158" y="0"/>
                  </a:moveTo>
                  <a:lnTo>
                    <a:pt x="559" y="323"/>
                  </a:lnTo>
                  <a:lnTo>
                    <a:pt x="17" y="864"/>
                  </a:lnTo>
                  <a:lnTo>
                    <a:pt x="0" y="1166"/>
                  </a:lnTo>
                  <a:lnTo>
                    <a:pt x="27" y="1343"/>
                  </a:lnTo>
                  <a:lnTo>
                    <a:pt x="572" y="1832"/>
                  </a:lnTo>
                  <a:lnTo>
                    <a:pt x="904" y="1800"/>
                  </a:lnTo>
                  <a:lnTo>
                    <a:pt x="989" y="1791"/>
                  </a:lnTo>
                  <a:lnTo>
                    <a:pt x="1400" y="1735"/>
                  </a:lnTo>
                  <a:lnTo>
                    <a:pt x="1468" y="1701"/>
                  </a:lnTo>
                  <a:lnTo>
                    <a:pt x="1777" y="1455"/>
                  </a:lnTo>
                  <a:lnTo>
                    <a:pt x="1941" y="1273"/>
                  </a:lnTo>
                  <a:lnTo>
                    <a:pt x="1957" y="1251"/>
                  </a:lnTo>
                  <a:lnTo>
                    <a:pt x="2112" y="1041"/>
                  </a:lnTo>
                  <a:lnTo>
                    <a:pt x="2121" y="1000"/>
                  </a:lnTo>
                  <a:lnTo>
                    <a:pt x="2120" y="710"/>
                  </a:lnTo>
                  <a:lnTo>
                    <a:pt x="2110" y="669"/>
                  </a:lnTo>
                  <a:lnTo>
                    <a:pt x="1850" y="381"/>
                  </a:lnTo>
                  <a:lnTo>
                    <a:pt x="1739" y="331"/>
                  </a:lnTo>
                  <a:lnTo>
                    <a:pt x="1691" y="307"/>
                  </a:lnTo>
                  <a:lnTo>
                    <a:pt x="1565" y="227"/>
                  </a:lnTo>
                  <a:lnTo>
                    <a:pt x="1358" y="86"/>
                  </a:lnTo>
                  <a:lnTo>
                    <a:pt x="1158" y="0"/>
                  </a:ln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7"/>
            <p:cNvSpPr/>
            <p:nvPr/>
          </p:nvSpPr>
          <p:spPr>
            <a:xfrm>
              <a:off x="4509100" y="4332450"/>
              <a:ext cx="58975" cy="49650"/>
            </a:xfrm>
            <a:custGeom>
              <a:rect b="b" l="l" r="r" t="t"/>
              <a:pathLst>
                <a:path extrusionOk="0" h="1986" w="2359">
                  <a:moveTo>
                    <a:pt x="1706" y="0"/>
                  </a:moveTo>
                  <a:cubicBezTo>
                    <a:pt x="1693" y="0"/>
                    <a:pt x="1681" y="0"/>
                    <a:pt x="1668" y="1"/>
                  </a:cubicBezTo>
                  <a:cubicBezTo>
                    <a:pt x="1379" y="14"/>
                    <a:pt x="1388" y="334"/>
                    <a:pt x="1375" y="445"/>
                  </a:cubicBezTo>
                  <a:cubicBezTo>
                    <a:pt x="1360" y="556"/>
                    <a:pt x="958" y="833"/>
                    <a:pt x="833" y="847"/>
                  </a:cubicBezTo>
                  <a:cubicBezTo>
                    <a:pt x="828" y="847"/>
                    <a:pt x="822" y="848"/>
                    <a:pt x="816" y="848"/>
                  </a:cubicBezTo>
                  <a:cubicBezTo>
                    <a:pt x="683" y="848"/>
                    <a:pt x="413" y="708"/>
                    <a:pt x="334" y="694"/>
                  </a:cubicBezTo>
                  <a:cubicBezTo>
                    <a:pt x="331" y="693"/>
                    <a:pt x="328" y="693"/>
                    <a:pt x="325" y="693"/>
                  </a:cubicBezTo>
                  <a:cubicBezTo>
                    <a:pt x="251" y="693"/>
                    <a:pt x="247" y="848"/>
                    <a:pt x="140" y="889"/>
                  </a:cubicBezTo>
                  <a:cubicBezTo>
                    <a:pt x="29" y="930"/>
                    <a:pt x="1" y="1305"/>
                    <a:pt x="196" y="1416"/>
                  </a:cubicBezTo>
                  <a:cubicBezTo>
                    <a:pt x="282" y="1465"/>
                    <a:pt x="466" y="1473"/>
                    <a:pt x="644" y="1473"/>
                  </a:cubicBezTo>
                  <a:cubicBezTo>
                    <a:pt x="731" y="1473"/>
                    <a:pt x="818" y="1471"/>
                    <a:pt x="891" y="1471"/>
                  </a:cubicBezTo>
                  <a:cubicBezTo>
                    <a:pt x="1001" y="1471"/>
                    <a:pt x="1079" y="1476"/>
                    <a:pt x="1084" y="1499"/>
                  </a:cubicBezTo>
                  <a:cubicBezTo>
                    <a:pt x="1110" y="1646"/>
                    <a:pt x="1548" y="1985"/>
                    <a:pt x="1657" y="1985"/>
                  </a:cubicBezTo>
                  <a:cubicBezTo>
                    <a:pt x="1661" y="1985"/>
                    <a:pt x="1665" y="1985"/>
                    <a:pt x="1668" y="1984"/>
                  </a:cubicBezTo>
                  <a:cubicBezTo>
                    <a:pt x="1754" y="1956"/>
                    <a:pt x="1763" y="1692"/>
                    <a:pt x="1668" y="1502"/>
                  </a:cubicBezTo>
                  <a:cubicBezTo>
                    <a:pt x="1574" y="1311"/>
                    <a:pt x="1819" y="1208"/>
                    <a:pt x="1971" y="1208"/>
                  </a:cubicBezTo>
                  <a:cubicBezTo>
                    <a:pt x="2123" y="1208"/>
                    <a:pt x="2095" y="944"/>
                    <a:pt x="2110" y="819"/>
                  </a:cubicBezTo>
                  <a:cubicBezTo>
                    <a:pt x="2123" y="694"/>
                    <a:pt x="2331" y="583"/>
                    <a:pt x="2345" y="362"/>
                  </a:cubicBezTo>
                  <a:cubicBezTo>
                    <a:pt x="2358" y="149"/>
                    <a:pt x="1991" y="0"/>
                    <a:pt x="1706"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7"/>
            <p:cNvSpPr/>
            <p:nvPr/>
          </p:nvSpPr>
          <p:spPr>
            <a:xfrm>
              <a:off x="7394300" y="2914250"/>
              <a:ext cx="288650" cy="236200"/>
            </a:xfrm>
            <a:custGeom>
              <a:rect b="b" l="l" r="r" t="t"/>
              <a:pathLst>
                <a:path extrusionOk="0" h="9448" w="11546">
                  <a:moveTo>
                    <a:pt x="8511" y="0"/>
                  </a:moveTo>
                  <a:cubicBezTo>
                    <a:pt x="8497" y="0"/>
                    <a:pt x="8482" y="3"/>
                    <a:pt x="8465" y="10"/>
                  </a:cubicBezTo>
                  <a:cubicBezTo>
                    <a:pt x="8444" y="10"/>
                    <a:pt x="8432" y="18"/>
                    <a:pt x="8430" y="40"/>
                  </a:cubicBezTo>
                  <a:cubicBezTo>
                    <a:pt x="8433" y="60"/>
                    <a:pt x="8458" y="59"/>
                    <a:pt x="8464" y="77"/>
                  </a:cubicBezTo>
                  <a:cubicBezTo>
                    <a:pt x="8459" y="76"/>
                    <a:pt x="8454" y="76"/>
                    <a:pt x="8450" y="76"/>
                  </a:cubicBezTo>
                  <a:cubicBezTo>
                    <a:pt x="8394" y="76"/>
                    <a:pt x="8342" y="121"/>
                    <a:pt x="8286" y="121"/>
                  </a:cubicBezTo>
                  <a:cubicBezTo>
                    <a:pt x="8268" y="121"/>
                    <a:pt x="8250" y="116"/>
                    <a:pt x="8231" y="104"/>
                  </a:cubicBezTo>
                  <a:cubicBezTo>
                    <a:pt x="8223" y="103"/>
                    <a:pt x="8215" y="103"/>
                    <a:pt x="8207" y="103"/>
                  </a:cubicBezTo>
                  <a:cubicBezTo>
                    <a:pt x="8191" y="103"/>
                    <a:pt x="8175" y="105"/>
                    <a:pt x="8159" y="111"/>
                  </a:cubicBezTo>
                  <a:cubicBezTo>
                    <a:pt x="8125" y="124"/>
                    <a:pt x="8093" y="141"/>
                    <a:pt x="8075" y="175"/>
                  </a:cubicBezTo>
                  <a:cubicBezTo>
                    <a:pt x="8067" y="199"/>
                    <a:pt x="8086" y="208"/>
                    <a:pt x="8099" y="221"/>
                  </a:cubicBezTo>
                  <a:cubicBezTo>
                    <a:pt x="8082" y="214"/>
                    <a:pt x="8067" y="201"/>
                    <a:pt x="8052" y="190"/>
                  </a:cubicBezTo>
                  <a:cubicBezTo>
                    <a:pt x="8048" y="187"/>
                    <a:pt x="8047" y="187"/>
                    <a:pt x="8046" y="187"/>
                  </a:cubicBezTo>
                  <a:lnTo>
                    <a:pt x="8046" y="187"/>
                  </a:lnTo>
                  <a:cubicBezTo>
                    <a:pt x="8045" y="187"/>
                    <a:pt x="8047" y="189"/>
                    <a:pt x="8047" y="189"/>
                  </a:cubicBezTo>
                  <a:cubicBezTo>
                    <a:pt x="8046" y="189"/>
                    <a:pt x="8045" y="188"/>
                    <a:pt x="8041" y="185"/>
                  </a:cubicBezTo>
                  <a:cubicBezTo>
                    <a:pt x="8033" y="184"/>
                    <a:pt x="8026" y="184"/>
                    <a:pt x="8019" y="184"/>
                  </a:cubicBezTo>
                  <a:cubicBezTo>
                    <a:pt x="7958" y="184"/>
                    <a:pt x="7908" y="221"/>
                    <a:pt x="7852" y="236"/>
                  </a:cubicBezTo>
                  <a:cubicBezTo>
                    <a:pt x="7792" y="264"/>
                    <a:pt x="7733" y="295"/>
                    <a:pt x="7669" y="314"/>
                  </a:cubicBezTo>
                  <a:cubicBezTo>
                    <a:pt x="7584" y="348"/>
                    <a:pt x="7501" y="388"/>
                    <a:pt x="7411" y="412"/>
                  </a:cubicBezTo>
                  <a:cubicBezTo>
                    <a:pt x="7310" y="440"/>
                    <a:pt x="7209" y="464"/>
                    <a:pt x="7108" y="487"/>
                  </a:cubicBezTo>
                  <a:cubicBezTo>
                    <a:pt x="6931" y="547"/>
                    <a:pt x="6746" y="562"/>
                    <a:pt x="6561" y="575"/>
                  </a:cubicBezTo>
                  <a:cubicBezTo>
                    <a:pt x="6520" y="577"/>
                    <a:pt x="6479" y="576"/>
                    <a:pt x="6438" y="586"/>
                  </a:cubicBezTo>
                  <a:cubicBezTo>
                    <a:pt x="6351" y="611"/>
                    <a:pt x="6254" y="603"/>
                    <a:pt x="6173" y="655"/>
                  </a:cubicBezTo>
                  <a:cubicBezTo>
                    <a:pt x="6135" y="693"/>
                    <a:pt x="6082" y="720"/>
                    <a:pt x="6055" y="766"/>
                  </a:cubicBezTo>
                  <a:cubicBezTo>
                    <a:pt x="5991" y="881"/>
                    <a:pt x="5895" y="925"/>
                    <a:pt x="5778" y="925"/>
                  </a:cubicBezTo>
                  <a:cubicBezTo>
                    <a:pt x="5761" y="925"/>
                    <a:pt x="5744" y="924"/>
                    <a:pt x="5727" y="922"/>
                  </a:cubicBezTo>
                  <a:cubicBezTo>
                    <a:pt x="5716" y="925"/>
                    <a:pt x="5705" y="928"/>
                    <a:pt x="5695" y="935"/>
                  </a:cubicBezTo>
                  <a:cubicBezTo>
                    <a:pt x="5667" y="1047"/>
                    <a:pt x="5659" y="1079"/>
                    <a:pt x="5597" y="1079"/>
                  </a:cubicBezTo>
                  <a:cubicBezTo>
                    <a:pt x="5572" y="1079"/>
                    <a:pt x="5539" y="1074"/>
                    <a:pt x="5494" y="1067"/>
                  </a:cubicBezTo>
                  <a:cubicBezTo>
                    <a:pt x="5492" y="1067"/>
                    <a:pt x="5490" y="1067"/>
                    <a:pt x="5489" y="1067"/>
                  </a:cubicBezTo>
                  <a:cubicBezTo>
                    <a:pt x="5482" y="1067"/>
                    <a:pt x="5476" y="1069"/>
                    <a:pt x="5469" y="1070"/>
                  </a:cubicBezTo>
                  <a:cubicBezTo>
                    <a:pt x="5270" y="1178"/>
                    <a:pt x="5067" y="1276"/>
                    <a:pt x="4835" y="1276"/>
                  </a:cubicBezTo>
                  <a:cubicBezTo>
                    <a:pt x="4818" y="1276"/>
                    <a:pt x="4800" y="1276"/>
                    <a:pt x="4782" y="1274"/>
                  </a:cubicBezTo>
                  <a:cubicBezTo>
                    <a:pt x="4778" y="1274"/>
                    <a:pt x="4776" y="1274"/>
                    <a:pt x="4776" y="1274"/>
                  </a:cubicBezTo>
                  <a:cubicBezTo>
                    <a:pt x="4774" y="1274"/>
                    <a:pt x="4784" y="1276"/>
                    <a:pt x="4771" y="1279"/>
                  </a:cubicBezTo>
                  <a:cubicBezTo>
                    <a:pt x="4689" y="1356"/>
                    <a:pt x="4630" y="1465"/>
                    <a:pt x="4502" y="1480"/>
                  </a:cubicBezTo>
                  <a:cubicBezTo>
                    <a:pt x="4441" y="1512"/>
                    <a:pt x="4379" y="1545"/>
                    <a:pt x="4365" y="1623"/>
                  </a:cubicBezTo>
                  <a:cubicBezTo>
                    <a:pt x="4369" y="1666"/>
                    <a:pt x="4409" y="1683"/>
                    <a:pt x="4439" y="1711"/>
                  </a:cubicBezTo>
                  <a:cubicBezTo>
                    <a:pt x="4344" y="1725"/>
                    <a:pt x="4268" y="1757"/>
                    <a:pt x="4201" y="1822"/>
                  </a:cubicBezTo>
                  <a:cubicBezTo>
                    <a:pt x="4152" y="1870"/>
                    <a:pt x="4096" y="1917"/>
                    <a:pt x="4025" y="1917"/>
                  </a:cubicBezTo>
                  <a:cubicBezTo>
                    <a:pt x="4007" y="1917"/>
                    <a:pt x="3988" y="1914"/>
                    <a:pt x="3968" y="1908"/>
                  </a:cubicBezTo>
                  <a:cubicBezTo>
                    <a:pt x="3900" y="1911"/>
                    <a:pt x="3848" y="1959"/>
                    <a:pt x="3784" y="1973"/>
                  </a:cubicBezTo>
                  <a:cubicBezTo>
                    <a:pt x="3730" y="1991"/>
                    <a:pt x="3692" y="2029"/>
                    <a:pt x="3653" y="2067"/>
                  </a:cubicBezTo>
                  <a:cubicBezTo>
                    <a:pt x="3530" y="2182"/>
                    <a:pt x="3432" y="2317"/>
                    <a:pt x="3323" y="2444"/>
                  </a:cubicBezTo>
                  <a:cubicBezTo>
                    <a:pt x="3268" y="2520"/>
                    <a:pt x="3172" y="2564"/>
                    <a:pt x="3148" y="2664"/>
                  </a:cubicBezTo>
                  <a:cubicBezTo>
                    <a:pt x="3160" y="2694"/>
                    <a:pt x="3153" y="2726"/>
                    <a:pt x="3156" y="2759"/>
                  </a:cubicBezTo>
                  <a:cubicBezTo>
                    <a:pt x="3126" y="2743"/>
                    <a:pt x="3093" y="2733"/>
                    <a:pt x="3063" y="2733"/>
                  </a:cubicBezTo>
                  <a:cubicBezTo>
                    <a:pt x="3032" y="2733"/>
                    <a:pt x="3004" y="2744"/>
                    <a:pt x="2985" y="2772"/>
                  </a:cubicBezTo>
                  <a:cubicBezTo>
                    <a:pt x="2942" y="2842"/>
                    <a:pt x="3026" y="2872"/>
                    <a:pt x="3067" y="2905"/>
                  </a:cubicBezTo>
                  <a:lnTo>
                    <a:pt x="2990" y="2866"/>
                  </a:lnTo>
                  <a:cubicBezTo>
                    <a:pt x="2958" y="2844"/>
                    <a:pt x="2930" y="2812"/>
                    <a:pt x="2893" y="2812"/>
                  </a:cubicBezTo>
                  <a:cubicBezTo>
                    <a:pt x="2879" y="2812"/>
                    <a:pt x="2864" y="2816"/>
                    <a:pt x="2847" y="2827"/>
                  </a:cubicBezTo>
                  <a:cubicBezTo>
                    <a:pt x="2803" y="2864"/>
                    <a:pt x="2773" y="2908"/>
                    <a:pt x="2761" y="2966"/>
                  </a:cubicBezTo>
                  <a:cubicBezTo>
                    <a:pt x="2726" y="3007"/>
                    <a:pt x="2838" y="3061"/>
                    <a:pt x="2750" y="3098"/>
                  </a:cubicBezTo>
                  <a:cubicBezTo>
                    <a:pt x="2707" y="3114"/>
                    <a:pt x="2679" y="3165"/>
                    <a:pt x="2630" y="3165"/>
                  </a:cubicBezTo>
                  <a:cubicBezTo>
                    <a:pt x="2620" y="3165"/>
                    <a:pt x="2609" y="3163"/>
                    <a:pt x="2597" y="3157"/>
                  </a:cubicBezTo>
                  <a:cubicBezTo>
                    <a:pt x="2550" y="3168"/>
                    <a:pt x="2528" y="3203"/>
                    <a:pt x="2515" y="3245"/>
                  </a:cubicBezTo>
                  <a:cubicBezTo>
                    <a:pt x="2503" y="3300"/>
                    <a:pt x="2569" y="3308"/>
                    <a:pt x="2579" y="3350"/>
                  </a:cubicBezTo>
                  <a:lnTo>
                    <a:pt x="2567" y="3339"/>
                  </a:lnTo>
                  <a:cubicBezTo>
                    <a:pt x="2555" y="3347"/>
                    <a:pt x="2544" y="3351"/>
                    <a:pt x="2534" y="3351"/>
                  </a:cubicBezTo>
                  <a:cubicBezTo>
                    <a:pt x="2501" y="3351"/>
                    <a:pt x="2475" y="3314"/>
                    <a:pt x="2441" y="3310"/>
                  </a:cubicBezTo>
                  <a:cubicBezTo>
                    <a:pt x="2305" y="3404"/>
                    <a:pt x="2162" y="3483"/>
                    <a:pt x="1991" y="3494"/>
                  </a:cubicBezTo>
                  <a:cubicBezTo>
                    <a:pt x="1914" y="3501"/>
                    <a:pt x="1849" y="3538"/>
                    <a:pt x="1784" y="3579"/>
                  </a:cubicBezTo>
                  <a:cubicBezTo>
                    <a:pt x="1712" y="3628"/>
                    <a:pt x="1642" y="3679"/>
                    <a:pt x="1622" y="3772"/>
                  </a:cubicBezTo>
                  <a:cubicBezTo>
                    <a:pt x="1618" y="3805"/>
                    <a:pt x="1618" y="3839"/>
                    <a:pt x="1623" y="3872"/>
                  </a:cubicBezTo>
                  <a:cubicBezTo>
                    <a:pt x="1631" y="3936"/>
                    <a:pt x="1613" y="3966"/>
                    <a:pt x="1569" y="3966"/>
                  </a:cubicBezTo>
                  <a:cubicBezTo>
                    <a:pt x="1555" y="3966"/>
                    <a:pt x="1539" y="3963"/>
                    <a:pt x="1521" y="3958"/>
                  </a:cubicBezTo>
                  <a:cubicBezTo>
                    <a:pt x="1505" y="3953"/>
                    <a:pt x="1489" y="3948"/>
                    <a:pt x="1473" y="3948"/>
                  </a:cubicBezTo>
                  <a:cubicBezTo>
                    <a:pt x="1469" y="3948"/>
                    <a:pt x="1464" y="3949"/>
                    <a:pt x="1459" y="3950"/>
                  </a:cubicBezTo>
                  <a:cubicBezTo>
                    <a:pt x="1424" y="3967"/>
                    <a:pt x="1401" y="3993"/>
                    <a:pt x="1396" y="4033"/>
                  </a:cubicBezTo>
                  <a:cubicBezTo>
                    <a:pt x="1426" y="4161"/>
                    <a:pt x="1426" y="4161"/>
                    <a:pt x="1290" y="4175"/>
                  </a:cubicBezTo>
                  <a:cubicBezTo>
                    <a:pt x="1277" y="4176"/>
                    <a:pt x="1266" y="4180"/>
                    <a:pt x="1255" y="4187"/>
                  </a:cubicBezTo>
                  <a:cubicBezTo>
                    <a:pt x="1211" y="4236"/>
                    <a:pt x="1176" y="4303"/>
                    <a:pt x="1108" y="4303"/>
                  </a:cubicBezTo>
                  <a:cubicBezTo>
                    <a:pt x="1090" y="4303"/>
                    <a:pt x="1069" y="4298"/>
                    <a:pt x="1046" y="4288"/>
                  </a:cubicBezTo>
                  <a:cubicBezTo>
                    <a:pt x="1031" y="4284"/>
                    <a:pt x="1016" y="4283"/>
                    <a:pt x="1001" y="4283"/>
                  </a:cubicBezTo>
                  <a:cubicBezTo>
                    <a:pt x="991" y="4283"/>
                    <a:pt x="982" y="4283"/>
                    <a:pt x="972" y="4284"/>
                  </a:cubicBezTo>
                  <a:cubicBezTo>
                    <a:pt x="905" y="4302"/>
                    <a:pt x="832" y="4306"/>
                    <a:pt x="791" y="4376"/>
                  </a:cubicBezTo>
                  <a:cubicBezTo>
                    <a:pt x="772" y="4400"/>
                    <a:pt x="831" y="4436"/>
                    <a:pt x="778" y="4458"/>
                  </a:cubicBezTo>
                  <a:cubicBezTo>
                    <a:pt x="706" y="4489"/>
                    <a:pt x="644" y="4551"/>
                    <a:pt x="560" y="4551"/>
                  </a:cubicBezTo>
                  <a:cubicBezTo>
                    <a:pt x="547" y="4551"/>
                    <a:pt x="534" y="4549"/>
                    <a:pt x="519" y="4545"/>
                  </a:cubicBezTo>
                  <a:cubicBezTo>
                    <a:pt x="483" y="4554"/>
                    <a:pt x="452" y="4571"/>
                    <a:pt x="431" y="4604"/>
                  </a:cubicBezTo>
                  <a:cubicBezTo>
                    <a:pt x="424" y="4714"/>
                    <a:pt x="367" y="4766"/>
                    <a:pt x="257" y="4766"/>
                  </a:cubicBezTo>
                  <a:cubicBezTo>
                    <a:pt x="256" y="4766"/>
                    <a:pt x="255" y="4766"/>
                    <a:pt x="253" y="4766"/>
                  </a:cubicBezTo>
                  <a:cubicBezTo>
                    <a:pt x="223" y="4766"/>
                    <a:pt x="188" y="4768"/>
                    <a:pt x="157" y="4778"/>
                  </a:cubicBezTo>
                  <a:cubicBezTo>
                    <a:pt x="132" y="4787"/>
                    <a:pt x="112" y="4802"/>
                    <a:pt x="99" y="4826"/>
                  </a:cubicBezTo>
                  <a:cubicBezTo>
                    <a:pt x="72" y="4886"/>
                    <a:pt x="51" y="4951"/>
                    <a:pt x="37" y="5016"/>
                  </a:cubicBezTo>
                  <a:cubicBezTo>
                    <a:pt x="39" y="5205"/>
                    <a:pt x="0" y="5398"/>
                    <a:pt x="106" y="5574"/>
                  </a:cubicBezTo>
                  <a:cubicBezTo>
                    <a:pt x="175" y="5647"/>
                    <a:pt x="278" y="5692"/>
                    <a:pt x="301" y="5803"/>
                  </a:cubicBezTo>
                  <a:cubicBezTo>
                    <a:pt x="321" y="5846"/>
                    <a:pt x="338" y="5890"/>
                    <a:pt x="355" y="5934"/>
                  </a:cubicBezTo>
                  <a:cubicBezTo>
                    <a:pt x="362" y="5944"/>
                    <a:pt x="370" y="5952"/>
                    <a:pt x="379" y="5960"/>
                  </a:cubicBezTo>
                  <a:cubicBezTo>
                    <a:pt x="393" y="5969"/>
                    <a:pt x="408" y="5975"/>
                    <a:pt x="425" y="5975"/>
                  </a:cubicBezTo>
                  <a:cubicBezTo>
                    <a:pt x="426" y="5975"/>
                    <a:pt x="428" y="5975"/>
                    <a:pt x="429" y="5975"/>
                  </a:cubicBezTo>
                  <a:cubicBezTo>
                    <a:pt x="488" y="5927"/>
                    <a:pt x="551" y="5897"/>
                    <a:pt x="622" y="5897"/>
                  </a:cubicBezTo>
                  <a:cubicBezTo>
                    <a:pt x="646" y="5897"/>
                    <a:pt x="670" y="5901"/>
                    <a:pt x="696" y="5908"/>
                  </a:cubicBezTo>
                  <a:cubicBezTo>
                    <a:pt x="713" y="5908"/>
                    <a:pt x="729" y="5907"/>
                    <a:pt x="745" y="5903"/>
                  </a:cubicBezTo>
                  <a:cubicBezTo>
                    <a:pt x="767" y="5891"/>
                    <a:pt x="790" y="5881"/>
                    <a:pt x="814" y="5881"/>
                  </a:cubicBezTo>
                  <a:cubicBezTo>
                    <a:pt x="825" y="5881"/>
                    <a:pt x="837" y="5883"/>
                    <a:pt x="849" y="5889"/>
                  </a:cubicBezTo>
                  <a:cubicBezTo>
                    <a:pt x="910" y="5898"/>
                    <a:pt x="963" y="5926"/>
                    <a:pt x="1018" y="5950"/>
                  </a:cubicBezTo>
                  <a:cubicBezTo>
                    <a:pt x="1029" y="5948"/>
                    <a:pt x="1041" y="5945"/>
                    <a:pt x="1050" y="5938"/>
                  </a:cubicBezTo>
                  <a:cubicBezTo>
                    <a:pt x="1081" y="5913"/>
                    <a:pt x="1106" y="5879"/>
                    <a:pt x="1151" y="5879"/>
                  </a:cubicBezTo>
                  <a:cubicBezTo>
                    <a:pt x="1153" y="5879"/>
                    <a:pt x="1156" y="5879"/>
                    <a:pt x="1159" y="5879"/>
                  </a:cubicBezTo>
                  <a:cubicBezTo>
                    <a:pt x="1164" y="5878"/>
                    <a:pt x="1169" y="5878"/>
                    <a:pt x="1174" y="5878"/>
                  </a:cubicBezTo>
                  <a:cubicBezTo>
                    <a:pt x="1207" y="5878"/>
                    <a:pt x="1214" y="5906"/>
                    <a:pt x="1217" y="5937"/>
                  </a:cubicBezTo>
                  <a:cubicBezTo>
                    <a:pt x="1222" y="5954"/>
                    <a:pt x="1232" y="5967"/>
                    <a:pt x="1245" y="5977"/>
                  </a:cubicBezTo>
                  <a:cubicBezTo>
                    <a:pt x="1282" y="5991"/>
                    <a:pt x="1306" y="6022"/>
                    <a:pt x="1336" y="6043"/>
                  </a:cubicBezTo>
                  <a:cubicBezTo>
                    <a:pt x="1337" y="6043"/>
                    <a:pt x="1339" y="6043"/>
                    <a:pt x="1340" y="6043"/>
                  </a:cubicBezTo>
                  <a:cubicBezTo>
                    <a:pt x="1350" y="6043"/>
                    <a:pt x="1359" y="6039"/>
                    <a:pt x="1367" y="6033"/>
                  </a:cubicBezTo>
                  <a:cubicBezTo>
                    <a:pt x="1376" y="6029"/>
                    <a:pt x="1376" y="6006"/>
                    <a:pt x="1381" y="6006"/>
                  </a:cubicBezTo>
                  <a:cubicBezTo>
                    <a:pt x="1382" y="6006"/>
                    <a:pt x="1383" y="6007"/>
                    <a:pt x="1385" y="6009"/>
                  </a:cubicBezTo>
                  <a:cubicBezTo>
                    <a:pt x="1425" y="6066"/>
                    <a:pt x="1431" y="6134"/>
                    <a:pt x="1411" y="6199"/>
                  </a:cubicBezTo>
                  <a:cubicBezTo>
                    <a:pt x="1396" y="6253"/>
                    <a:pt x="1380" y="6318"/>
                    <a:pt x="1401" y="6359"/>
                  </a:cubicBezTo>
                  <a:cubicBezTo>
                    <a:pt x="1440" y="6436"/>
                    <a:pt x="1424" y="6509"/>
                    <a:pt x="1418" y="6584"/>
                  </a:cubicBezTo>
                  <a:cubicBezTo>
                    <a:pt x="1422" y="6646"/>
                    <a:pt x="1445" y="6700"/>
                    <a:pt x="1495" y="6738"/>
                  </a:cubicBezTo>
                  <a:cubicBezTo>
                    <a:pt x="1527" y="6749"/>
                    <a:pt x="1557" y="6754"/>
                    <a:pt x="1587" y="6754"/>
                  </a:cubicBezTo>
                  <a:cubicBezTo>
                    <a:pt x="1636" y="6754"/>
                    <a:pt x="1683" y="6741"/>
                    <a:pt x="1729" y="6715"/>
                  </a:cubicBezTo>
                  <a:cubicBezTo>
                    <a:pt x="1750" y="6700"/>
                    <a:pt x="1751" y="6679"/>
                    <a:pt x="1738" y="6660"/>
                  </a:cubicBezTo>
                  <a:cubicBezTo>
                    <a:pt x="1671" y="6560"/>
                    <a:pt x="1716" y="6516"/>
                    <a:pt x="1816" y="6498"/>
                  </a:cubicBezTo>
                  <a:cubicBezTo>
                    <a:pt x="1845" y="6493"/>
                    <a:pt x="1877" y="6483"/>
                    <a:pt x="1892" y="6455"/>
                  </a:cubicBezTo>
                  <a:cubicBezTo>
                    <a:pt x="1903" y="6432"/>
                    <a:pt x="1908" y="6424"/>
                    <a:pt x="1910" y="6424"/>
                  </a:cubicBezTo>
                  <a:lnTo>
                    <a:pt x="1910" y="6424"/>
                  </a:lnTo>
                  <a:cubicBezTo>
                    <a:pt x="1914" y="6424"/>
                    <a:pt x="1900" y="6471"/>
                    <a:pt x="1917" y="6471"/>
                  </a:cubicBezTo>
                  <a:cubicBezTo>
                    <a:pt x="1918" y="6471"/>
                    <a:pt x="1920" y="6471"/>
                    <a:pt x="1922" y="6470"/>
                  </a:cubicBezTo>
                  <a:cubicBezTo>
                    <a:pt x="1949" y="6462"/>
                    <a:pt x="1992" y="6464"/>
                    <a:pt x="2029" y="6458"/>
                  </a:cubicBezTo>
                  <a:cubicBezTo>
                    <a:pt x="2066" y="6442"/>
                    <a:pt x="2082" y="6410"/>
                    <a:pt x="2093" y="6374"/>
                  </a:cubicBezTo>
                  <a:cubicBezTo>
                    <a:pt x="2101" y="6345"/>
                    <a:pt x="2108" y="6318"/>
                    <a:pt x="2116" y="6290"/>
                  </a:cubicBezTo>
                  <a:cubicBezTo>
                    <a:pt x="2134" y="6236"/>
                    <a:pt x="2151" y="6182"/>
                    <a:pt x="2170" y="6128"/>
                  </a:cubicBezTo>
                  <a:cubicBezTo>
                    <a:pt x="2188" y="6071"/>
                    <a:pt x="2222" y="6022"/>
                    <a:pt x="2261" y="5978"/>
                  </a:cubicBezTo>
                  <a:cubicBezTo>
                    <a:pt x="2286" y="5950"/>
                    <a:pt x="2312" y="5923"/>
                    <a:pt x="2342" y="5900"/>
                  </a:cubicBezTo>
                  <a:cubicBezTo>
                    <a:pt x="2402" y="5862"/>
                    <a:pt x="2467" y="5833"/>
                    <a:pt x="2532" y="5802"/>
                  </a:cubicBezTo>
                  <a:cubicBezTo>
                    <a:pt x="2575" y="5778"/>
                    <a:pt x="2621" y="5758"/>
                    <a:pt x="2662" y="5727"/>
                  </a:cubicBezTo>
                  <a:cubicBezTo>
                    <a:pt x="2675" y="5716"/>
                    <a:pt x="2689" y="5706"/>
                    <a:pt x="2702" y="5696"/>
                  </a:cubicBezTo>
                  <a:cubicBezTo>
                    <a:pt x="2797" y="5641"/>
                    <a:pt x="2895" y="5593"/>
                    <a:pt x="2994" y="5548"/>
                  </a:cubicBezTo>
                  <a:cubicBezTo>
                    <a:pt x="3058" y="5522"/>
                    <a:pt x="3121" y="5500"/>
                    <a:pt x="3188" y="5500"/>
                  </a:cubicBezTo>
                  <a:cubicBezTo>
                    <a:pt x="3220" y="5500"/>
                    <a:pt x="3253" y="5505"/>
                    <a:pt x="3288" y="5517"/>
                  </a:cubicBezTo>
                  <a:cubicBezTo>
                    <a:pt x="3521" y="5599"/>
                    <a:pt x="3733" y="5714"/>
                    <a:pt x="3903" y="5898"/>
                  </a:cubicBezTo>
                  <a:cubicBezTo>
                    <a:pt x="3938" y="5934"/>
                    <a:pt x="3976" y="5966"/>
                    <a:pt x="4009" y="6003"/>
                  </a:cubicBezTo>
                  <a:cubicBezTo>
                    <a:pt x="4089" y="6096"/>
                    <a:pt x="4151" y="6197"/>
                    <a:pt x="4132" y="6329"/>
                  </a:cubicBezTo>
                  <a:cubicBezTo>
                    <a:pt x="4124" y="6350"/>
                    <a:pt x="4116" y="6371"/>
                    <a:pt x="4106" y="6391"/>
                  </a:cubicBezTo>
                  <a:cubicBezTo>
                    <a:pt x="4088" y="6427"/>
                    <a:pt x="4069" y="6463"/>
                    <a:pt x="4054" y="6499"/>
                  </a:cubicBezTo>
                  <a:cubicBezTo>
                    <a:pt x="4038" y="6545"/>
                    <a:pt x="4017" y="6588"/>
                    <a:pt x="4002" y="6633"/>
                  </a:cubicBezTo>
                  <a:cubicBezTo>
                    <a:pt x="3988" y="6686"/>
                    <a:pt x="3993" y="6743"/>
                    <a:pt x="3981" y="6797"/>
                  </a:cubicBezTo>
                  <a:cubicBezTo>
                    <a:pt x="3976" y="6847"/>
                    <a:pt x="4009" y="6872"/>
                    <a:pt x="4046" y="6894"/>
                  </a:cubicBezTo>
                  <a:cubicBezTo>
                    <a:pt x="4090" y="6922"/>
                    <a:pt x="4120" y="6960"/>
                    <a:pt x="4126" y="7013"/>
                  </a:cubicBezTo>
                  <a:cubicBezTo>
                    <a:pt x="4148" y="7091"/>
                    <a:pt x="4150" y="7176"/>
                    <a:pt x="4190" y="7249"/>
                  </a:cubicBezTo>
                  <a:cubicBezTo>
                    <a:pt x="4282" y="7272"/>
                    <a:pt x="4354" y="7323"/>
                    <a:pt x="4405" y="7405"/>
                  </a:cubicBezTo>
                  <a:cubicBezTo>
                    <a:pt x="4432" y="7451"/>
                    <a:pt x="4475" y="7487"/>
                    <a:pt x="4510" y="7530"/>
                  </a:cubicBezTo>
                  <a:cubicBezTo>
                    <a:pt x="4529" y="7554"/>
                    <a:pt x="4551" y="7585"/>
                    <a:pt x="4582" y="7585"/>
                  </a:cubicBezTo>
                  <a:cubicBezTo>
                    <a:pt x="4588" y="7585"/>
                    <a:pt x="4594" y="7584"/>
                    <a:pt x="4600" y="7582"/>
                  </a:cubicBezTo>
                  <a:lnTo>
                    <a:pt x="4690" y="7749"/>
                  </a:lnTo>
                  <a:cubicBezTo>
                    <a:pt x="4695" y="7859"/>
                    <a:pt x="4637" y="7960"/>
                    <a:pt x="4651" y="8071"/>
                  </a:cubicBezTo>
                  <a:cubicBezTo>
                    <a:pt x="4704" y="8126"/>
                    <a:pt x="4781" y="8140"/>
                    <a:pt x="4845" y="8173"/>
                  </a:cubicBezTo>
                  <a:cubicBezTo>
                    <a:pt x="4976" y="8214"/>
                    <a:pt x="5111" y="8213"/>
                    <a:pt x="5245" y="8228"/>
                  </a:cubicBezTo>
                  <a:cubicBezTo>
                    <a:pt x="5261" y="8227"/>
                    <a:pt x="5277" y="8227"/>
                    <a:pt x="5293" y="8227"/>
                  </a:cubicBezTo>
                  <a:cubicBezTo>
                    <a:pt x="5395" y="8227"/>
                    <a:pt x="5495" y="8248"/>
                    <a:pt x="5597" y="8254"/>
                  </a:cubicBezTo>
                  <a:cubicBezTo>
                    <a:pt x="5618" y="8254"/>
                    <a:pt x="5653" y="8253"/>
                    <a:pt x="5674" y="8253"/>
                  </a:cubicBezTo>
                  <a:cubicBezTo>
                    <a:pt x="5685" y="8252"/>
                    <a:pt x="5695" y="8252"/>
                    <a:pt x="5705" y="8252"/>
                  </a:cubicBezTo>
                  <a:cubicBezTo>
                    <a:pt x="5730" y="8252"/>
                    <a:pt x="5754" y="8253"/>
                    <a:pt x="5779" y="8253"/>
                  </a:cubicBezTo>
                  <a:cubicBezTo>
                    <a:pt x="5848" y="8253"/>
                    <a:pt x="5918" y="8249"/>
                    <a:pt x="5985" y="8223"/>
                  </a:cubicBezTo>
                  <a:cubicBezTo>
                    <a:pt x="6039" y="8202"/>
                    <a:pt x="6093" y="8177"/>
                    <a:pt x="6149" y="8177"/>
                  </a:cubicBezTo>
                  <a:cubicBezTo>
                    <a:pt x="6170" y="8177"/>
                    <a:pt x="6192" y="8180"/>
                    <a:pt x="6214" y="8190"/>
                  </a:cubicBezTo>
                  <a:cubicBezTo>
                    <a:pt x="6338" y="8240"/>
                    <a:pt x="6436" y="8336"/>
                    <a:pt x="6556" y="8393"/>
                  </a:cubicBezTo>
                  <a:cubicBezTo>
                    <a:pt x="6596" y="8411"/>
                    <a:pt x="6598" y="8462"/>
                    <a:pt x="6603" y="8504"/>
                  </a:cubicBezTo>
                  <a:cubicBezTo>
                    <a:pt x="6610" y="8560"/>
                    <a:pt x="6625" y="8613"/>
                    <a:pt x="6638" y="8669"/>
                  </a:cubicBezTo>
                  <a:cubicBezTo>
                    <a:pt x="6663" y="8778"/>
                    <a:pt x="6732" y="8849"/>
                    <a:pt x="6832" y="8896"/>
                  </a:cubicBezTo>
                  <a:cubicBezTo>
                    <a:pt x="6892" y="8925"/>
                    <a:pt x="6950" y="8957"/>
                    <a:pt x="6995" y="9009"/>
                  </a:cubicBezTo>
                  <a:cubicBezTo>
                    <a:pt x="7042" y="9067"/>
                    <a:pt x="7084" y="9129"/>
                    <a:pt x="7119" y="9196"/>
                  </a:cubicBezTo>
                  <a:cubicBezTo>
                    <a:pt x="7171" y="9273"/>
                    <a:pt x="7215" y="9356"/>
                    <a:pt x="7281" y="9423"/>
                  </a:cubicBezTo>
                  <a:cubicBezTo>
                    <a:pt x="7300" y="9436"/>
                    <a:pt x="7320" y="9447"/>
                    <a:pt x="7343" y="9447"/>
                  </a:cubicBezTo>
                  <a:cubicBezTo>
                    <a:pt x="7345" y="9447"/>
                    <a:pt x="7346" y="9447"/>
                    <a:pt x="7347" y="9447"/>
                  </a:cubicBezTo>
                  <a:cubicBezTo>
                    <a:pt x="7422" y="9439"/>
                    <a:pt x="7473" y="9386"/>
                    <a:pt x="7530" y="9347"/>
                  </a:cubicBezTo>
                  <a:cubicBezTo>
                    <a:pt x="7558" y="9324"/>
                    <a:pt x="7576" y="9293"/>
                    <a:pt x="7594" y="9263"/>
                  </a:cubicBezTo>
                  <a:cubicBezTo>
                    <a:pt x="7659" y="9149"/>
                    <a:pt x="7761" y="9073"/>
                    <a:pt x="7858" y="8991"/>
                  </a:cubicBezTo>
                  <a:cubicBezTo>
                    <a:pt x="7923" y="8930"/>
                    <a:pt x="7991" y="8870"/>
                    <a:pt x="8065" y="8819"/>
                  </a:cubicBezTo>
                  <a:cubicBezTo>
                    <a:pt x="8128" y="8764"/>
                    <a:pt x="8204" y="8726"/>
                    <a:pt x="8283" y="8697"/>
                  </a:cubicBezTo>
                  <a:cubicBezTo>
                    <a:pt x="8413" y="8647"/>
                    <a:pt x="8523" y="8564"/>
                    <a:pt x="8624" y="8468"/>
                  </a:cubicBezTo>
                  <a:cubicBezTo>
                    <a:pt x="8686" y="8411"/>
                    <a:pt x="8785" y="8391"/>
                    <a:pt x="8828" y="8306"/>
                  </a:cubicBezTo>
                  <a:cubicBezTo>
                    <a:pt x="8814" y="8262"/>
                    <a:pt x="8830" y="8250"/>
                    <a:pt x="8856" y="8250"/>
                  </a:cubicBezTo>
                  <a:cubicBezTo>
                    <a:pt x="8865" y="8250"/>
                    <a:pt x="8874" y="8251"/>
                    <a:pt x="8884" y="8253"/>
                  </a:cubicBezTo>
                  <a:cubicBezTo>
                    <a:pt x="8896" y="8249"/>
                    <a:pt x="8905" y="8244"/>
                    <a:pt x="8913" y="8235"/>
                  </a:cubicBezTo>
                  <a:cubicBezTo>
                    <a:pt x="8942" y="8199"/>
                    <a:pt x="8894" y="8177"/>
                    <a:pt x="8898" y="8146"/>
                  </a:cubicBezTo>
                  <a:cubicBezTo>
                    <a:pt x="8900" y="8146"/>
                    <a:pt x="8902" y="8146"/>
                    <a:pt x="8904" y="8146"/>
                  </a:cubicBezTo>
                  <a:cubicBezTo>
                    <a:pt x="8939" y="8146"/>
                    <a:pt x="8962" y="8181"/>
                    <a:pt x="8996" y="8181"/>
                  </a:cubicBezTo>
                  <a:cubicBezTo>
                    <a:pt x="8998" y="8181"/>
                    <a:pt x="9000" y="8181"/>
                    <a:pt x="9003" y="8181"/>
                  </a:cubicBezTo>
                  <a:cubicBezTo>
                    <a:pt x="9036" y="8173"/>
                    <a:pt x="9056" y="8151"/>
                    <a:pt x="9069" y="8122"/>
                  </a:cubicBezTo>
                  <a:lnTo>
                    <a:pt x="9196" y="7953"/>
                  </a:lnTo>
                  <a:cubicBezTo>
                    <a:pt x="9239" y="7952"/>
                    <a:pt x="9266" y="7926"/>
                    <a:pt x="9292" y="7897"/>
                  </a:cubicBezTo>
                  <a:cubicBezTo>
                    <a:pt x="9328" y="7851"/>
                    <a:pt x="9333" y="7794"/>
                    <a:pt x="9349" y="7741"/>
                  </a:cubicBezTo>
                  <a:cubicBezTo>
                    <a:pt x="9364" y="7675"/>
                    <a:pt x="9391" y="7613"/>
                    <a:pt x="9405" y="7548"/>
                  </a:cubicBezTo>
                  <a:cubicBezTo>
                    <a:pt x="9425" y="7454"/>
                    <a:pt x="9453" y="7376"/>
                    <a:pt x="9545" y="7376"/>
                  </a:cubicBezTo>
                  <a:cubicBezTo>
                    <a:pt x="9563" y="7376"/>
                    <a:pt x="9584" y="7379"/>
                    <a:pt x="9608" y="7386"/>
                  </a:cubicBezTo>
                  <a:cubicBezTo>
                    <a:pt x="9617" y="7376"/>
                    <a:pt x="9624" y="7365"/>
                    <a:pt x="9627" y="7353"/>
                  </a:cubicBezTo>
                  <a:cubicBezTo>
                    <a:pt x="9645" y="7228"/>
                    <a:pt x="9656" y="7100"/>
                    <a:pt x="9682" y="6975"/>
                  </a:cubicBezTo>
                  <a:cubicBezTo>
                    <a:pt x="9691" y="6870"/>
                    <a:pt x="9709" y="6766"/>
                    <a:pt x="9726" y="6662"/>
                  </a:cubicBezTo>
                  <a:cubicBezTo>
                    <a:pt x="9855" y="6384"/>
                    <a:pt x="9975" y="6100"/>
                    <a:pt x="10156" y="5849"/>
                  </a:cubicBezTo>
                  <a:cubicBezTo>
                    <a:pt x="10156" y="5748"/>
                    <a:pt x="10208" y="5665"/>
                    <a:pt x="10255" y="5582"/>
                  </a:cubicBezTo>
                  <a:lnTo>
                    <a:pt x="10255" y="5582"/>
                  </a:lnTo>
                  <a:cubicBezTo>
                    <a:pt x="10246" y="5622"/>
                    <a:pt x="10260" y="5637"/>
                    <a:pt x="10288" y="5637"/>
                  </a:cubicBezTo>
                  <a:cubicBezTo>
                    <a:pt x="10296" y="5637"/>
                    <a:pt x="10305" y="5636"/>
                    <a:pt x="10314" y="5634"/>
                  </a:cubicBezTo>
                  <a:cubicBezTo>
                    <a:pt x="10326" y="5630"/>
                    <a:pt x="10337" y="5625"/>
                    <a:pt x="10347" y="5618"/>
                  </a:cubicBezTo>
                  <a:cubicBezTo>
                    <a:pt x="10409" y="5569"/>
                    <a:pt x="10440" y="5490"/>
                    <a:pt x="10509" y="5448"/>
                  </a:cubicBezTo>
                  <a:cubicBezTo>
                    <a:pt x="10607" y="5368"/>
                    <a:pt x="10694" y="5278"/>
                    <a:pt x="10784" y="5191"/>
                  </a:cubicBezTo>
                  <a:cubicBezTo>
                    <a:pt x="10797" y="5179"/>
                    <a:pt x="10809" y="5166"/>
                    <a:pt x="10821" y="5153"/>
                  </a:cubicBezTo>
                  <a:cubicBezTo>
                    <a:pt x="10877" y="5100"/>
                    <a:pt x="10862" y="5039"/>
                    <a:pt x="10844" y="4977"/>
                  </a:cubicBezTo>
                  <a:cubicBezTo>
                    <a:pt x="10794" y="4816"/>
                    <a:pt x="10814" y="4668"/>
                    <a:pt x="10937" y="4544"/>
                  </a:cubicBezTo>
                  <a:cubicBezTo>
                    <a:pt x="10976" y="4508"/>
                    <a:pt x="11031" y="4502"/>
                    <a:pt x="11078" y="4481"/>
                  </a:cubicBezTo>
                  <a:cubicBezTo>
                    <a:pt x="11152" y="4450"/>
                    <a:pt x="11219" y="4408"/>
                    <a:pt x="11272" y="4346"/>
                  </a:cubicBezTo>
                  <a:cubicBezTo>
                    <a:pt x="11358" y="4229"/>
                    <a:pt x="11401" y="4091"/>
                    <a:pt x="11455" y="3957"/>
                  </a:cubicBezTo>
                  <a:cubicBezTo>
                    <a:pt x="11539" y="3828"/>
                    <a:pt x="11480" y="3699"/>
                    <a:pt x="11453" y="3569"/>
                  </a:cubicBezTo>
                  <a:cubicBezTo>
                    <a:pt x="11427" y="3457"/>
                    <a:pt x="11455" y="3357"/>
                    <a:pt x="11520" y="3265"/>
                  </a:cubicBezTo>
                  <a:cubicBezTo>
                    <a:pt x="11520" y="3253"/>
                    <a:pt x="11518" y="3241"/>
                    <a:pt x="11513" y="3230"/>
                  </a:cubicBezTo>
                  <a:cubicBezTo>
                    <a:pt x="11477" y="3143"/>
                    <a:pt x="11481" y="3060"/>
                    <a:pt x="11542" y="2985"/>
                  </a:cubicBezTo>
                  <a:cubicBezTo>
                    <a:pt x="11545" y="2965"/>
                    <a:pt x="11540" y="2948"/>
                    <a:pt x="11525" y="2934"/>
                  </a:cubicBezTo>
                  <a:cubicBezTo>
                    <a:pt x="11504" y="2918"/>
                    <a:pt x="11479" y="2914"/>
                    <a:pt x="11453" y="2912"/>
                  </a:cubicBezTo>
                  <a:cubicBezTo>
                    <a:pt x="11442" y="2911"/>
                    <a:pt x="11430" y="2911"/>
                    <a:pt x="11418" y="2911"/>
                  </a:cubicBezTo>
                  <a:cubicBezTo>
                    <a:pt x="11408" y="2911"/>
                    <a:pt x="11398" y="2911"/>
                    <a:pt x="11389" y="2911"/>
                  </a:cubicBezTo>
                  <a:cubicBezTo>
                    <a:pt x="11354" y="2911"/>
                    <a:pt x="11320" y="2910"/>
                    <a:pt x="11286" y="2897"/>
                  </a:cubicBezTo>
                  <a:cubicBezTo>
                    <a:pt x="11274" y="2894"/>
                    <a:pt x="11262" y="2891"/>
                    <a:pt x="11250" y="2888"/>
                  </a:cubicBezTo>
                  <a:cubicBezTo>
                    <a:pt x="11073" y="2847"/>
                    <a:pt x="10939" y="2725"/>
                    <a:pt x="10786" y="2637"/>
                  </a:cubicBezTo>
                  <a:cubicBezTo>
                    <a:pt x="10711" y="2595"/>
                    <a:pt x="10642" y="2536"/>
                    <a:pt x="10550" y="2536"/>
                  </a:cubicBezTo>
                  <a:cubicBezTo>
                    <a:pt x="10548" y="2536"/>
                    <a:pt x="10546" y="2536"/>
                    <a:pt x="10545" y="2536"/>
                  </a:cubicBezTo>
                  <a:lnTo>
                    <a:pt x="10473" y="2521"/>
                  </a:lnTo>
                  <a:cubicBezTo>
                    <a:pt x="10429" y="2480"/>
                    <a:pt x="10386" y="2465"/>
                    <a:pt x="10342" y="2465"/>
                  </a:cubicBezTo>
                  <a:cubicBezTo>
                    <a:pt x="10284" y="2465"/>
                    <a:pt x="10227" y="2490"/>
                    <a:pt x="10169" y="2516"/>
                  </a:cubicBezTo>
                  <a:cubicBezTo>
                    <a:pt x="10147" y="2529"/>
                    <a:pt x="10131" y="2546"/>
                    <a:pt x="10115" y="2566"/>
                  </a:cubicBezTo>
                  <a:cubicBezTo>
                    <a:pt x="10066" y="2639"/>
                    <a:pt x="9997" y="2692"/>
                    <a:pt x="9940" y="2758"/>
                  </a:cubicBezTo>
                  <a:cubicBezTo>
                    <a:pt x="9894" y="2813"/>
                    <a:pt x="9837" y="2855"/>
                    <a:pt x="9771" y="2883"/>
                  </a:cubicBezTo>
                  <a:cubicBezTo>
                    <a:pt x="9711" y="2906"/>
                    <a:pt x="9650" y="2912"/>
                    <a:pt x="9589" y="2912"/>
                  </a:cubicBezTo>
                  <a:cubicBezTo>
                    <a:pt x="9532" y="2912"/>
                    <a:pt x="9475" y="2907"/>
                    <a:pt x="9419" y="2907"/>
                  </a:cubicBezTo>
                  <a:cubicBezTo>
                    <a:pt x="9402" y="2907"/>
                    <a:pt x="9385" y="2907"/>
                    <a:pt x="9368" y="2908"/>
                  </a:cubicBezTo>
                  <a:lnTo>
                    <a:pt x="9175" y="2908"/>
                  </a:lnTo>
                  <a:cubicBezTo>
                    <a:pt x="9162" y="2908"/>
                    <a:pt x="9149" y="2908"/>
                    <a:pt x="9136" y="2908"/>
                  </a:cubicBezTo>
                  <a:cubicBezTo>
                    <a:pt x="9100" y="2908"/>
                    <a:pt x="9065" y="2909"/>
                    <a:pt x="9029" y="2909"/>
                  </a:cubicBezTo>
                  <a:cubicBezTo>
                    <a:pt x="9016" y="2909"/>
                    <a:pt x="9003" y="2909"/>
                    <a:pt x="8989" y="2908"/>
                  </a:cubicBezTo>
                  <a:cubicBezTo>
                    <a:pt x="8860" y="2895"/>
                    <a:pt x="8733" y="2871"/>
                    <a:pt x="8619" y="2801"/>
                  </a:cubicBezTo>
                  <a:cubicBezTo>
                    <a:pt x="8599" y="2790"/>
                    <a:pt x="8578" y="2779"/>
                    <a:pt x="8557" y="2770"/>
                  </a:cubicBezTo>
                  <a:cubicBezTo>
                    <a:pt x="8527" y="2756"/>
                    <a:pt x="8497" y="2741"/>
                    <a:pt x="8470" y="2721"/>
                  </a:cubicBezTo>
                  <a:cubicBezTo>
                    <a:pt x="8438" y="2699"/>
                    <a:pt x="8404" y="2681"/>
                    <a:pt x="8372" y="2661"/>
                  </a:cubicBezTo>
                  <a:cubicBezTo>
                    <a:pt x="8294" y="2603"/>
                    <a:pt x="8227" y="2533"/>
                    <a:pt x="8168" y="2457"/>
                  </a:cubicBezTo>
                  <a:cubicBezTo>
                    <a:pt x="8052" y="2281"/>
                    <a:pt x="7977" y="2094"/>
                    <a:pt x="8023" y="1876"/>
                  </a:cubicBezTo>
                  <a:cubicBezTo>
                    <a:pt x="8041" y="1819"/>
                    <a:pt x="8075" y="1776"/>
                    <a:pt x="8133" y="1755"/>
                  </a:cubicBezTo>
                  <a:cubicBezTo>
                    <a:pt x="8143" y="1750"/>
                    <a:pt x="8154" y="1747"/>
                    <a:pt x="8164" y="1743"/>
                  </a:cubicBezTo>
                  <a:cubicBezTo>
                    <a:pt x="8190" y="1733"/>
                    <a:pt x="8219" y="1728"/>
                    <a:pt x="8244" y="1719"/>
                  </a:cubicBezTo>
                  <a:cubicBezTo>
                    <a:pt x="8267" y="1709"/>
                    <a:pt x="8284" y="1696"/>
                    <a:pt x="8291" y="1672"/>
                  </a:cubicBezTo>
                  <a:lnTo>
                    <a:pt x="8329" y="1638"/>
                  </a:lnTo>
                  <a:cubicBezTo>
                    <a:pt x="8339" y="1663"/>
                    <a:pt x="8361" y="1671"/>
                    <a:pt x="8385" y="1674"/>
                  </a:cubicBezTo>
                  <a:cubicBezTo>
                    <a:pt x="8386" y="1674"/>
                    <a:pt x="8388" y="1674"/>
                    <a:pt x="8389" y="1674"/>
                  </a:cubicBezTo>
                  <a:cubicBezTo>
                    <a:pt x="8424" y="1674"/>
                    <a:pt x="8456" y="1660"/>
                    <a:pt x="8487" y="1645"/>
                  </a:cubicBezTo>
                  <a:cubicBezTo>
                    <a:pt x="8533" y="1620"/>
                    <a:pt x="8581" y="1599"/>
                    <a:pt x="8622" y="1566"/>
                  </a:cubicBezTo>
                  <a:cubicBezTo>
                    <a:pt x="8644" y="1547"/>
                    <a:pt x="8664" y="1526"/>
                    <a:pt x="8681" y="1500"/>
                  </a:cubicBezTo>
                  <a:cubicBezTo>
                    <a:pt x="8701" y="1465"/>
                    <a:pt x="8720" y="1428"/>
                    <a:pt x="8734" y="1390"/>
                  </a:cubicBezTo>
                  <a:cubicBezTo>
                    <a:pt x="8738" y="1372"/>
                    <a:pt x="8739" y="1354"/>
                    <a:pt x="8737" y="1336"/>
                  </a:cubicBezTo>
                  <a:cubicBezTo>
                    <a:pt x="8715" y="1278"/>
                    <a:pt x="8755" y="1217"/>
                    <a:pt x="8730" y="1159"/>
                  </a:cubicBezTo>
                  <a:cubicBezTo>
                    <a:pt x="8710" y="1140"/>
                    <a:pt x="8694" y="1132"/>
                    <a:pt x="8682" y="1132"/>
                  </a:cubicBezTo>
                  <a:cubicBezTo>
                    <a:pt x="8658" y="1132"/>
                    <a:pt x="8645" y="1162"/>
                    <a:pt x="8640" y="1196"/>
                  </a:cubicBezTo>
                  <a:lnTo>
                    <a:pt x="8403" y="1111"/>
                  </a:lnTo>
                  <a:cubicBezTo>
                    <a:pt x="8400" y="1111"/>
                    <a:pt x="8397" y="1110"/>
                    <a:pt x="8394" y="1110"/>
                  </a:cubicBezTo>
                  <a:cubicBezTo>
                    <a:pt x="8340" y="1110"/>
                    <a:pt x="8288" y="1129"/>
                    <a:pt x="8236" y="1145"/>
                  </a:cubicBezTo>
                  <a:cubicBezTo>
                    <a:pt x="8165" y="1170"/>
                    <a:pt x="8096" y="1196"/>
                    <a:pt x="8023" y="1196"/>
                  </a:cubicBezTo>
                  <a:cubicBezTo>
                    <a:pt x="7998" y="1196"/>
                    <a:pt x="7973" y="1193"/>
                    <a:pt x="7947" y="1186"/>
                  </a:cubicBezTo>
                  <a:cubicBezTo>
                    <a:pt x="7699" y="1147"/>
                    <a:pt x="7699" y="1147"/>
                    <a:pt x="7710" y="897"/>
                  </a:cubicBezTo>
                  <a:cubicBezTo>
                    <a:pt x="7711" y="876"/>
                    <a:pt x="7712" y="855"/>
                    <a:pt x="7720" y="835"/>
                  </a:cubicBezTo>
                  <a:cubicBezTo>
                    <a:pt x="7727" y="802"/>
                    <a:pt x="7744" y="787"/>
                    <a:pt x="7768" y="787"/>
                  </a:cubicBezTo>
                  <a:cubicBezTo>
                    <a:pt x="7778" y="787"/>
                    <a:pt x="7790" y="790"/>
                    <a:pt x="7803" y="795"/>
                  </a:cubicBezTo>
                  <a:cubicBezTo>
                    <a:pt x="7824" y="804"/>
                    <a:pt x="7845" y="808"/>
                    <a:pt x="7865" y="808"/>
                  </a:cubicBezTo>
                  <a:cubicBezTo>
                    <a:pt x="7889" y="808"/>
                    <a:pt x="7912" y="802"/>
                    <a:pt x="7935" y="791"/>
                  </a:cubicBezTo>
                  <a:cubicBezTo>
                    <a:pt x="7966" y="774"/>
                    <a:pt x="7992" y="752"/>
                    <a:pt x="8018" y="728"/>
                  </a:cubicBezTo>
                  <a:cubicBezTo>
                    <a:pt x="8037" y="707"/>
                    <a:pt x="8057" y="686"/>
                    <a:pt x="8074" y="662"/>
                  </a:cubicBezTo>
                  <a:cubicBezTo>
                    <a:pt x="8123" y="587"/>
                    <a:pt x="8190" y="537"/>
                    <a:pt x="8274" y="507"/>
                  </a:cubicBezTo>
                  <a:cubicBezTo>
                    <a:pt x="8346" y="481"/>
                    <a:pt x="8422" y="460"/>
                    <a:pt x="8491" y="428"/>
                  </a:cubicBezTo>
                  <a:cubicBezTo>
                    <a:pt x="8551" y="389"/>
                    <a:pt x="8629" y="376"/>
                    <a:pt x="8671" y="309"/>
                  </a:cubicBezTo>
                  <a:cubicBezTo>
                    <a:pt x="8609" y="243"/>
                    <a:pt x="8561" y="172"/>
                    <a:pt x="8595" y="76"/>
                  </a:cubicBezTo>
                  <a:cubicBezTo>
                    <a:pt x="8578" y="29"/>
                    <a:pt x="8552" y="0"/>
                    <a:pt x="8511"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7"/>
            <p:cNvSpPr/>
            <p:nvPr/>
          </p:nvSpPr>
          <p:spPr>
            <a:xfrm>
              <a:off x="7150125" y="3322875"/>
              <a:ext cx="51875" cy="34225"/>
            </a:xfrm>
            <a:custGeom>
              <a:rect b="b" l="l" r="r" t="t"/>
              <a:pathLst>
                <a:path extrusionOk="0" h="1369" w="2075">
                  <a:moveTo>
                    <a:pt x="621" y="171"/>
                  </a:moveTo>
                  <a:lnTo>
                    <a:pt x="621" y="171"/>
                  </a:lnTo>
                  <a:cubicBezTo>
                    <a:pt x="627" y="177"/>
                    <a:pt x="634" y="183"/>
                    <a:pt x="641" y="189"/>
                  </a:cubicBezTo>
                  <a:cubicBezTo>
                    <a:pt x="634" y="183"/>
                    <a:pt x="627" y="178"/>
                    <a:pt x="621" y="171"/>
                  </a:cubicBezTo>
                  <a:close/>
                  <a:moveTo>
                    <a:pt x="913" y="701"/>
                  </a:moveTo>
                  <a:cubicBezTo>
                    <a:pt x="922" y="705"/>
                    <a:pt x="926" y="714"/>
                    <a:pt x="931" y="722"/>
                  </a:cubicBezTo>
                  <a:lnTo>
                    <a:pt x="931" y="722"/>
                  </a:lnTo>
                  <a:cubicBezTo>
                    <a:pt x="925" y="715"/>
                    <a:pt x="920" y="708"/>
                    <a:pt x="913" y="701"/>
                  </a:cubicBezTo>
                  <a:close/>
                  <a:moveTo>
                    <a:pt x="548" y="1"/>
                  </a:moveTo>
                  <a:cubicBezTo>
                    <a:pt x="535" y="1"/>
                    <a:pt x="518" y="9"/>
                    <a:pt x="496" y="28"/>
                  </a:cubicBezTo>
                  <a:cubicBezTo>
                    <a:pt x="512" y="47"/>
                    <a:pt x="519" y="69"/>
                    <a:pt x="516" y="90"/>
                  </a:cubicBezTo>
                  <a:lnTo>
                    <a:pt x="516" y="90"/>
                  </a:lnTo>
                  <a:cubicBezTo>
                    <a:pt x="509" y="78"/>
                    <a:pt x="514" y="60"/>
                    <a:pt x="507" y="46"/>
                  </a:cubicBezTo>
                  <a:cubicBezTo>
                    <a:pt x="501" y="35"/>
                    <a:pt x="492" y="29"/>
                    <a:pt x="480" y="29"/>
                  </a:cubicBezTo>
                  <a:cubicBezTo>
                    <a:pt x="432" y="46"/>
                    <a:pt x="411" y="89"/>
                    <a:pt x="388" y="128"/>
                  </a:cubicBezTo>
                  <a:cubicBezTo>
                    <a:pt x="378" y="148"/>
                    <a:pt x="367" y="167"/>
                    <a:pt x="354" y="185"/>
                  </a:cubicBezTo>
                  <a:cubicBezTo>
                    <a:pt x="336" y="213"/>
                    <a:pt x="313" y="237"/>
                    <a:pt x="285" y="256"/>
                  </a:cubicBezTo>
                  <a:cubicBezTo>
                    <a:pt x="217" y="320"/>
                    <a:pt x="109" y="256"/>
                    <a:pt x="45" y="333"/>
                  </a:cubicBezTo>
                  <a:cubicBezTo>
                    <a:pt x="4" y="372"/>
                    <a:pt x="1" y="420"/>
                    <a:pt x="16" y="471"/>
                  </a:cubicBezTo>
                  <a:cubicBezTo>
                    <a:pt x="140" y="532"/>
                    <a:pt x="140" y="627"/>
                    <a:pt x="82" y="731"/>
                  </a:cubicBezTo>
                  <a:cubicBezTo>
                    <a:pt x="35" y="816"/>
                    <a:pt x="37" y="909"/>
                    <a:pt x="28" y="1002"/>
                  </a:cubicBezTo>
                  <a:cubicBezTo>
                    <a:pt x="101" y="1086"/>
                    <a:pt x="183" y="1159"/>
                    <a:pt x="300" y="1175"/>
                  </a:cubicBezTo>
                  <a:cubicBezTo>
                    <a:pt x="385" y="1140"/>
                    <a:pt x="483" y="1131"/>
                    <a:pt x="537" y="1043"/>
                  </a:cubicBezTo>
                  <a:cubicBezTo>
                    <a:pt x="551" y="1018"/>
                    <a:pt x="523" y="990"/>
                    <a:pt x="540" y="962"/>
                  </a:cubicBezTo>
                  <a:lnTo>
                    <a:pt x="540" y="962"/>
                  </a:lnTo>
                  <a:cubicBezTo>
                    <a:pt x="569" y="977"/>
                    <a:pt x="595" y="993"/>
                    <a:pt x="625" y="996"/>
                  </a:cubicBezTo>
                  <a:cubicBezTo>
                    <a:pt x="655" y="988"/>
                    <a:pt x="685" y="985"/>
                    <a:pt x="714" y="985"/>
                  </a:cubicBezTo>
                  <a:cubicBezTo>
                    <a:pt x="810" y="985"/>
                    <a:pt x="901" y="1020"/>
                    <a:pt x="992" y="1048"/>
                  </a:cubicBezTo>
                  <a:cubicBezTo>
                    <a:pt x="1076" y="1061"/>
                    <a:pt x="1160" y="1079"/>
                    <a:pt x="1244" y="1079"/>
                  </a:cubicBezTo>
                  <a:cubicBezTo>
                    <a:pt x="1279" y="1079"/>
                    <a:pt x="1314" y="1076"/>
                    <a:pt x="1350" y="1068"/>
                  </a:cubicBezTo>
                  <a:lnTo>
                    <a:pt x="1350" y="1068"/>
                  </a:lnTo>
                  <a:cubicBezTo>
                    <a:pt x="1345" y="1119"/>
                    <a:pt x="1295" y="1127"/>
                    <a:pt x="1282" y="1167"/>
                  </a:cubicBezTo>
                  <a:cubicBezTo>
                    <a:pt x="1283" y="1179"/>
                    <a:pt x="1290" y="1189"/>
                    <a:pt x="1301" y="1195"/>
                  </a:cubicBezTo>
                  <a:cubicBezTo>
                    <a:pt x="1321" y="1191"/>
                    <a:pt x="1340" y="1189"/>
                    <a:pt x="1359" y="1189"/>
                  </a:cubicBezTo>
                  <a:cubicBezTo>
                    <a:pt x="1419" y="1189"/>
                    <a:pt x="1469" y="1211"/>
                    <a:pt x="1498" y="1282"/>
                  </a:cubicBezTo>
                  <a:cubicBezTo>
                    <a:pt x="1507" y="1289"/>
                    <a:pt x="1518" y="1292"/>
                    <a:pt x="1529" y="1295"/>
                  </a:cubicBezTo>
                  <a:cubicBezTo>
                    <a:pt x="1539" y="1294"/>
                    <a:pt x="1549" y="1294"/>
                    <a:pt x="1559" y="1294"/>
                  </a:cubicBezTo>
                  <a:cubicBezTo>
                    <a:pt x="1591" y="1294"/>
                    <a:pt x="1621" y="1299"/>
                    <a:pt x="1644" y="1330"/>
                  </a:cubicBezTo>
                  <a:cubicBezTo>
                    <a:pt x="1689" y="1349"/>
                    <a:pt x="1734" y="1369"/>
                    <a:pt x="1780" y="1369"/>
                  </a:cubicBezTo>
                  <a:cubicBezTo>
                    <a:pt x="1810" y="1369"/>
                    <a:pt x="1841" y="1360"/>
                    <a:pt x="1872" y="1338"/>
                  </a:cubicBezTo>
                  <a:cubicBezTo>
                    <a:pt x="1937" y="1313"/>
                    <a:pt x="2004" y="1295"/>
                    <a:pt x="2038" y="1227"/>
                  </a:cubicBezTo>
                  <a:cubicBezTo>
                    <a:pt x="2043" y="1211"/>
                    <a:pt x="2046" y="1196"/>
                    <a:pt x="2049" y="1181"/>
                  </a:cubicBezTo>
                  <a:cubicBezTo>
                    <a:pt x="2072" y="1147"/>
                    <a:pt x="2066" y="1113"/>
                    <a:pt x="2052" y="1079"/>
                  </a:cubicBezTo>
                  <a:cubicBezTo>
                    <a:pt x="2075" y="957"/>
                    <a:pt x="2017" y="898"/>
                    <a:pt x="1900" y="884"/>
                  </a:cubicBezTo>
                  <a:cubicBezTo>
                    <a:pt x="1872" y="879"/>
                    <a:pt x="1847" y="863"/>
                    <a:pt x="1820" y="852"/>
                  </a:cubicBezTo>
                  <a:cubicBezTo>
                    <a:pt x="1810" y="841"/>
                    <a:pt x="1799" y="833"/>
                    <a:pt x="1786" y="826"/>
                  </a:cubicBezTo>
                  <a:cubicBezTo>
                    <a:pt x="1729" y="816"/>
                    <a:pt x="1672" y="813"/>
                    <a:pt x="1615" y="813"/>
                  </a:cubicBezTo>
                  <a:cubicBezTo>
                    <a:pt x="1561" y="813"/>
                    <a:pt x="1506" y="815"/>
                    <a:pt x="1452" y="816"/>
                  </a:cubicBezTo>
                  <a:cubicBezTo>
                    <a:pt x="1445" y="816"/>
                    <a:pt x="1438" y="817"/>
                    <a:pt x="1431" y="817"/>
                  </a:cubicBezTo>
                  <a:cubicBezTo>
                    <a:pt x="1336" y="817"/>
                    <a:pt x="1249" y="801"/>
                    <a:pt x="1171" y="742"/>
                  </a:cubicBezTo>
                  <a:cubicBezTo>
                    <a:pt x="1151" y="739"/>
                    <a:pt x="1132" y="739"/>
                    <a:pt x="1113" y="739"/>
                  </a:cubicBezTo>
                  <a:cubicBezTo>
                    <a:pt x="1087" y="739"/>
                    <a:pt x="1062" y="740"/>
                    <a:pt x="1037" y="740"/>
                  </a:cubicBezTo>
                  <a:cubicBezTo>
                    <a:pt x="1009" y="740"/>
                    <a:pt x="981" y="738"/>
                    <a:pt x="953" y="732"/>
                  </a:cubicBezTo>
                  <a:lnTo>
                    <a:pt x="953" y="732"/>
                  </a:lnTo>
                  <a:cubicBezTo>
                    <a:pt x="1056" y="709"/>
                    <a:pt x="986" y="633"/>
                    <a:pt x="990" y="581"/>
                  </a:cubicBezTo>
                  <a:lnTo>
                    <a:pt x="990" y="581"/>
                  </a:lnTo>
                  <a:cubicBezTo>
                    <a:pt x="989" y="581"/>
                    <a:pt x="988" y="581"/>
                    <a:pt x="988" y="581"/>
                  </a:cubicBezTo>
                  <a:cubicBezTo>
                    <a:pt x="928" y="581"/>
                    <a:pt x="948" y="540"/>
                    <a:pt x="954" y="507"/>
                  </a:cubicBezTo>
                  <a:cubicBezTo>
                    <a:pt x="955" y="500"/>
                    <a:pt x="954" y="491"/>
                    <a:pt x="952" y="483"/>
                  </a:cubicBezTo>
                  <a:cubicBezTo>
                    <a:pt x="885" y="326"/>
                    <a:pt x="775" y="198"/>
                    <a:pt x="661" y="74"/>
                  </a:cubicBezTo>
                  <a:cubicBezTo>
                    <a:pt x="648" y="67"/>
                    <a:pt x="634" y="59"/>
                    <a:pt x="621" y="59"/>
                  </a:cubicBezTo>
                  <a:cubicBezTo>
                    <a:pt x="611" y="59"/>
                    <a:pt x="603" y="64"/>
                    <a:pt x="597" y="78"/>
                  </a:cubicBezTo>
                  <a:cubicBezTo>
                    <a:pt x="594" y="85"/>
                    <a:pt x="593" y="92"/>
                    <a:pt x="592" y="98"/>
                  </a:cubicBezTo>
                  <a:lnTo>
                    <a:pt x="592" y="98"/>
                  </a:lnTo>
                  <a:cubicBezTo>
                    <a:pt x="591" y="90"/>
                    <a:pt x="590" y="82"/>
                    <a:pt x="589" y="74"/>
                  </a:cubicBezTo>
                  <a:cubicBezTo>
                    <a:pt x="587" y="35"/>
                    <a:pt x="576" y="1"/>
                    <a:pt x="548"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7"/>
            <p:cNvSpPr/>
            <p:nvPr/>
          </p:nvSpPr>
          <p:spPr>
            <a:xfrm>
              <a:off x="7771825" y="2878825"/>
              <a:ext cx="128450" cy="85700"/>
            </a:xfrm>
            <a:custGeom>
              <a:rect b="b" l="l" r="r" t="t"/>
              <a:pathLst>
                <a:path extrusionOk="0" h="3428" w="5138">
                  <a:moveTo>
                    <a:pt x="2762" y="0"/>
                  </a:moveTo>
                  <a:cubicBezTo>
                    <a:pt x="2679" y="25"/>
                    <a:pt x="2601" y="72"/>
                    <a:pt x="2515" y="72"/>
                  </a:cubicBezTo>
                  <a:cubicBezTo>
                    <a:pt x="2509" y="72"/>
                    <a:pt x="2502" y="72"/>
                    <a:pt x="2496" y="71"/>
                  </a:cubicBezTo>
                  <a:cubicBezTo>
                    <a:pt x="2421" y="65"/>
                    <a:pt x="2347" y="63"/>
                    <a:pt x="2273" y="63"/>
                  </a:cubicBezTo>
                  <a:cubicBezTo>
                    <a:pt x="2040" y="63"/>
                    <a:pt x="1809" y="89"/>
                    <a:pt x="1578" y="116"/>
                  </a:cubicBezTo>
                  <a:cubicBezTo>
                    <a:pt x="1481" y="122"/>
                    <a:pt x="1385" y="143"/>
                    <a:pt x="1286" y="145"/>
                  </a:cubicBezTo>
                  <a:cubicBezTo>
                    <a:pt x="1248" y="159"/>
                    <a:pt x="1212" y="166"/>
                    <a:pt x="1176" y="166"/>
                  </a:cubicBezTo>
                  <a:cubicBezTo>
                    <a:pt x="1104" y="166"/>
                    <a:pt x="1036" y="140"/>
                    <a:pt x="968" y="103"/>
                  </a:cubicBezTo>
                  <a:cubicBezTo>
                    <a:pt x="924" y="89"/>
                    <a:pt x="881" y="73"/>
                    <a:pt x="835" y="73"/>
                  </a:cubicBezTo>
                  <a:cubicBezTo>
                    <a:pt x="827" y="73"/>
                    <a:pt x="819" y="73"/>
                    <a:pt x="810" y="75"/>
                  </a:cubicBezTo>
                  <a:cubicBezTo>
                    <a:pt x="670" y="122"/>
                    <a:pt x="512" y="109"/>
                    <a:pt x="384" y="199"/>
                  </a:cubicBezTo>
                  <a:cubicBezTo>
                    <a:pt x="325" y="216"/>
                    <a:pt x="267" y="234"/>
                    <a:pt x="208" y="253"/>
                  </a:cubicBezTo>
                  <a:cubicBezTo>
                    <a:pt x="189" y="289"/>
                    <a:pt x="212" y="316"/>
                    <a:pt x="229" y="345"/>
                  </a:cubicBezTo>
                  <a:cubicBezTo>
                    <a:pt x="247" y="379"/>
                    <a:pt x="306" y="410"/>
                    <a:pt x="266" y="451"/>
                  </a:cubicBezTo>
                  <a:cubicBezTo>
                    <a:pt x="255" y="461"/>
                    <a:pt x="245" y="466"/>
                    <a:pt x="236" y="466"/>
                  </a:cubicBezTo>
                  <a:cubicBezTo>
                    <a:pt x="209" y="466"/>
                    <a:pt x="188" y="425"/>
                    <a:pt x="165" y="409"/>
                  </a:cubicBezTo>
                  <a:cubicBezTo>
                    <a:pt x="141" y="393"/>
                    <a:pt x="120" y="366"/>
                    <a:pt x="92" y="366"/>
                  </a:cubicBezTo>
                  <a:cubicBezTo>
                    <a:pt x="81" y="366"/>
                    <a:pt x="69" y="370"/>
                    <a:pt x="56" y="379"/>
                  </a:cubicBezTo>
                  <a:cubicBezTo>
                    <a:pt x="47" y="388"/>
                    <a:pt x="40" y="397"/>
                    <a:pt x="31" y="407"/>
                  </a:cubicBezTo>
                  <a:cubicBezTo>
                    <a:pt x="21" y="440"/>
                    <a:pt x="11" y="472"/>
                    <a:pt x="1" y="505"/>
                  </a:cubicBezTo>
                  <a:cubicBezTo>
                    <a:pt x="2" y="531"/>
                    <a:pt x="3" y="556"/>
                    <a:pt x="4" y="582"/>
                  </a:cubicBezTo>
                  <a:cubicBezTo>
                    <a:pt x="23" y="569"/>
                    <a:pt x="44" y="562"/>
                    <a:pt x="64" y="562"/>
                  </a:cubicBezTo>
                  <a:cubicBezTo>
                    <a:pt x="84" y="562"/>
                    <a:pt x="102" y="568"/>
                    <a:pt x="118" y="581"/>
                  </a:cubicBezTo>
                  <a:cubicBezTo>
                    <a:pt x="129" y="588"/>
                    <a:pt x="106" y="639"/>
                    <a:pt x="98" y="671"/>
                  </a:cubicBezTo>
                  <a:cubicBezTo>
                    <a:pt x="91" y="704"/>
                    <a:pt x="40" y="743"/>
                    <a:pt x="111" y="766"/>
                  </a:cubicBezTo>
                  <a:cubicBezTo>
                    <a:pt x="30" y="799"/>
                    <a:pt x="231" y="887"/>
                    <a:pt x="83" y="905"/>
                  </a:cubicBezTo>
                  <a:cubicBezTo>
                    <a:pt x="70" y="1006"/>
                    <a:pt x="164" y="998"/>
                    <a:pt x="213" y="1034"/>
                  </a:cubicBezTo>
                  <a:cubicBezTo>
                    <a:pt x="401" y="1097"/>
                    <a:pt x="402" y="1099"/>
                    <a:pt x="303" y="1235"/>
                  </a:cubicBezTo>
                  <a:cubicBezTo>
                    <a:pt x="240" y="1370"/>
                    <a:pt x="242" y="1510"/>
                    <a:pt x="261" y="1652"/>
                  </a:cubicBezTo>
                  <a:cubicBezTo>
                    <a:pt x="253" y="1690"/>
                    <a:pt x="246" y="1727"/>
                    <a:pt x="238" y="1765"/>
                  </a:cubicBezTo>
                  <a:cubicBezTo>
                    <a:pt x="268" y="1857"/>
                    <a:pt x="362" y="1841"/>
                    <a:pt x="426" y="1877"/>
                  </a:cubicBezTo>
                  <a:cubicBezTo>
                    <a:pt x="502" y="1902"/>
                    <a:pt x="576" y="1941"/>
                    <a:pt x="658" y="1941"/>
                  </a:cubicBezTo>
                  <a:cubicBezTo>
                    <a:pt x="659" y="1941"/>
                    <a:pt x="661" y="1941"/>
                    <a:pt x="662" y="1941"/>
                  </a:cubicBezTo>
                  <a:cubicBezTo>
                    <a:pt x="705" y="1935"/>
                    <a:pt x="748" y="1931"/>
                    <a:pt x="790" y="1922"/>
                  </a:cubicBezTo>
                  <a:cubicBezTo>
                    <a:pt x="830" y="1909"/>
                    <a:pt x="873" y="1907"/>
                    <a:pt x="914" y="1898"/>
                  </a:cubicBezTo>
                  <a:cubicBezTo>
                    <a:pt x="916" y="1898"/>
                    <a:pt x="917" y="1898"/>
                    <a:pt x="919" y="1898"/>
                  </a:cubicBezTo>
                  <a:cubicBezTo>
                    <a:pt x="1001" y="1898"/>
                    <a:pt x="1078" y="1870"/>
                    <a:pt x="1154" y="1845"/>
                  </a:cubicBezTo>
                  <a:cubicBezTo>
                    <a:pt x="1198" y="1829"/>
                    <a:pt x="1243" y="1832"/>
                    <a:pt x="1287" y="1820"/>
                  </a:cubicBezTo>
                  <a:cubicBezTo>
                    <a:pt x="1326" y="1811"/>
                    <a:pt x="1365" y="1808"/>
                    <a:pt x="1403" y="1808"/>
                  </a:cubicBezTo>
                  <a:cubicBezTo>
                    <a:pt x="1443" y="1808"/>
                    <a:pt x="1483" y="1811"/>
                    <a:pt x="1522" y="1811"/>
                  </a:cubicBezTo>
                  <a:cubicBezTo>
                    <a:pt x="1538" y="1811"/>
                    <a:pt x="1554" y="1810"/>
                    <a:pt x="1569" y="1809"/>
                  </a:cubicBezTo>
                  <a:cubicBezTo>
                    <a:pt x="1592" y="1807"/>
                    <a:pt x="1613" y="1806"/>
                    <a:pt x="1635" y="1806"/>
                  </a:cubicBezTo>
                  <a:cubicBezTo>
                    <a:pt x="1732" y="1806"/>
                    <a:pt x="1825" y="1825"/>
                    <a:pt x="1915" y="1867"/>
                  </a:cubicBezTo>
                  <a:cubicBezTo>
                    <a:pt x="1989" y="1888"/>
                    <a:pt x="2059" y="1915"/>
                    <a:pt x="2123" y="1958"/>
                  </a:cubicBezTo>
                  <a:cubicBezTo>
                    <a:pt x="2421" y="2149"/>
                    <a:pt x="2714" y="2347"/>
                    <a:pt x="3006" y="2549"/>
                  </a:cubicBezTo>
                  <a:cubicBezTo>
                    <a:pt x="3084" y="2600"/>
                    <a:pt x="3166" y="2645"/>
                    <a:pt x="3234" y="2710"/>
                  </a:cubicBezTo>
                  <a:cubicBezTo>
                    <a:pt x="3324" y="2766"/>
                    <a:pt x="3415" y="2820"/>
                    <a:pt x="3499" y="2883"/>
                  </a:cubicBezTo>
                  <a:cubicBezTo>
                    <a:pt x="3595" y="2932"/>
                    <a:pt x="3668" y="3020"/>
                    <a:pt x="3781" y="3039"/>
                  </a:cubicBezTo>
                  <a:cubicBezTo>
                    <a:pt x="3793" y="3036"/>
                    <a:pt x="3805" y="3035"/>
                    <a:pt x="3817" y="3035"/>
                  </a:cubicBezTo>
                  <a:cubicBezTo>
                    <a:pt x="3891" y="3035"/>
                    <a:pt x="3963" y="3088"/>
                    <a:pt x="4028" y="3088"/>
                  </a:cubicBezTo>
                  <a:cubicBezTo>
                    <a:pt x="4035" y="3088"/>
                    <a:pt x="4042" y="3087"/>
                    <a:pt x="4049" y="3086"/>
                  </a:cubicBezTo>
                  <a:lnTo>
                    <a:pt x="4049" y="3086"/>
                  </a:lnTo>
                  <a:cubicBezTo>
                    <a:pt x="4034" y="3098"/>
                    <a:pt x="4019" y="3112"/>
                    <a:pt x="4006" y="3130"/>
                  </a:cubicBezTo>
                  <a:cubicBezTo>
                    <a:pt x="4007" y="3143"/>
                    <a:pt x="4012" y="3152"/>
                    <a:pt x="4022" y="3159"/>
                  </a:cubicBezTo>
                  <a:cubicBezTo>
                    <a:pt x="4053" y="3174"/>
                    <a:pt x="4093" y="3167"/>
                    <a:pt x="4120" y="3183"/>
                  </a:cubicBezTo>
                  <a:cubicBezTo>
                    <a:pt x="4201" y="3229"/>
                    <a:pt x="4330" y="3198"/>
                    <a:pt x="4358" y="3330"/>
                  </a:cubicBezTo>
                  <a:cubicBezTo>
                    <a:pt x="4368" y="3347"/>
                    <a:pt x="4379" y="3361"/>
                    <a:pt x="4394" y="3374"/>
                  </a:cubicBezTo>
                  <a:cubicBezTo>
                    <a:pt x="4443" y="3413"/>
                    <a:pt x="4496" y="3427"/>
                    <a:pt x="4552" y="3427"/>
                  </a:cubicBezTo>
                  <a:cubicBezTo>
                    <a:pt x="4577" y="3427"/>
                    <a:pt x="4602" y="3425"/>
                    <a:pt x="4628" y="3420"/>
                  </a:cubicBezTo>
                  <a:cubicBezTo>
                    <a:pt x="4736" y="3402"/>
                    <a:pt x="4847" y="3386"/>
                    <a:pt x="4956" y="3372"/>
                  </a:cubicBezTo>
                  <a:cubicBezTo>
                    <a:pt x="5063" y="3345"/>
                    <a:pt x="5088" y="3265"/>
                    <a:pt x="5087" y="3169"/>
                  </a:cubicBezTo>
                  <a:cubicBezTo>
                    <a:pt x="5088" y="3132"/>
                    <a:pt x="5090" y="3095"/>
                    <a:pt x="5087" y="3059"/>
                  </a:cubicBezTo>
                  <a:cubicBezTo>
                    <a:pt x="5082" y="2883"/>
                    <a:pt x="5092" y="2707"/>
                    <a:pt x="5090" y="2530"/>
                  </a:cubicBezTo>
                  <a:cubicBezTo>
                    <a:pt x="5067" y="2479"/>
                    <a:pt x="5078" y="2422"/>
                    <a:pt x="5066" y="2372"/>
                  </a:cubicBezTo>
                  <a:cubicBezTo>
                    <a:pt x="5040" y="2258"/>
                    <a:pt x="5137" y="2140"/>
                    <a:pt x="5051" y="2026"/>
                  </a:cubicBezTo>
                  <a:cubicBezTo>
                    <a:pt x="5048" y="2022"/>
                    <a:pt x="5047" y="2021"/>
                    <a:pt x="5047" y="2021"/>
                  </a:cubicBezTo>
                  <a:lnTo>
                    <a:pt x="5047" y="2021"/>
                  </a:lnTo>
                  <a:cubicBezTo>
                    <a:pt x="5049" y="2021"/>
                    <a:pt x="5059" y="2030"/>
                    <a:pt x="5068" y="2030"/>
                  </a:cubicBezTo>
                  <a:cubicBezTo>
                    <a:pt x="5071" y="2030"/>
                    <a:pt x="5074" y="2029"/>
                    <a:pt x="5076" y="2026"/>
                  </a:cubicBezTo>
                  <a:cubicBezTo>
                    <a:pt x="5087" y="2014"/>
                    <a:pt x="5096" y="2001"/>
                    <a:pt x="5102" y="1985"/>
                  </a:cubicBezTo>
                  <a:cubicBezTo>
                    <a:pt x="5104" y="1884"/>
                    <a:pt x="5085" y="1789"/>
                    <a:pt x="5041" y="1699"/>
                  </a:cubicBezTo>
                  <a:cubicBezTo>
                    <a:pt x="4998" y="1653"/>
                    <a:pt x="4942" y="1638"/>
                    <a:pt x="4883" y="1632"/>
                  </a:cubicBezTo>
                  <a:cubicBezTo>
                    <a:pt x="4852" y="1635"/>
                    <a:pt x="4821" y="1639"/>
                    <a:pt x="4791" y="1639"/>
                  </a:cubicBezTo>
                  <a:cubicBezTo>
                    <a:pt x="4741" y="1639"/>
                    <a:pt x="4694" y="1628"/>
                    <a:pt x="4655" y="1580"/>
                  </a:cubicBezTo>
                  <a:cubicBezTo>
                    <a:pt x="4700" y="1567"/>
                    <a:pt x="4749" y="1559"/>
                    <a:pt x="4729" y="1493"/>
                  </a:cubicBezTo>
                  <a:cubicBezTo>
                    <a:pt x="4351" y="1131"/>
                    <a:pt x="3920" y="838"/>
                    <a:pt x="3509" y="520"/>
                  </a:cubicBezTo>
                  <a:cubicBezTo>
                    <a:pt x="3500" y="520"/>
                    <a:pt x="3491" y="521"/>
                    <a:pt x="3482" y="521"/>
                  </a:cubicBezTo>
                  <a:cubicBezTo>
                    <a:pt x="3429" y="521"/>
                    <a:pt x="3384" y="504"/>
                    <a:pt x="3356" y="449"/>
                  </a:cubicBezTo>
                  <a:cubicBezTo>
                    <a:pt x="3294" y="335"/>
                    <a:pt x="3196" y="255"/>
                    <a:pt x="3094" y="185"/>
                  </a:cubicBezTo>
                  <a:cubicBezTo>
                    <a:pt x="2989" y="116"/>
                    <a:pt x="2899" y="14"/>
                    <a:pt x="2762" y="0"/>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7"/>
            <p:cNvSpPr/>
            <p:nvPr/>
          </p:nvSpPr>
          <p:spPr>
            <a:xfrm>
              <a:off x="7107350" y="3197150"/>
              <a:ext cx="101750" cy="97300"/>
            </a:xfrm>
            <a:custGeom>
              <a:rect b="b" l="l" r="r" t="t"/>
              <a:pathLst>
                <a:path extrusionOk="0" h="3892" w="4070">
                  <a:moveTo>
                    <a:pt x="3195" y="1"/>
                  </a:moveTo>
                  <a:cubicBezTo>
                    <a:pt x="3158" y="1"/>
                    <a:pt x="3120" y="9"/>
                    <a:pt x="3082" y="24"/>
                  </a:cubicBezTo>
                  <a:cubicBezTo>
                    <a:pt x="2985" y="96"/>
                    <a:pt x="2889" y="171"/>
                    <a:pt x="2768" y="171"/>
                  </a:cubicBezTo>
                  <a:cubicBezTo>
                    <a:pt x="2738" y="171"/>
                    <a:pt x="2707" y="167"/>
                    <a:pt x="2675" y="157"/>
                  </a:cubicBezTo>
                  <a:cubicBezTo>
                    <a:pt x="2671" y="156"/>
                    <a:pt x="2667" y="155"/>
                    <a:pt x="2663" y="155"/>
                  </a:cubicBezTo>
                  <a:cubicBezTo>
                    <a:pt x="2641" y="155"/>
                    <a:pt x="2614" y="170"/>
                    <a:pt x="2590" y="178"/>
                  </a:cubicBezTo>
                  <a:cubicBezTo>
                    <a:pt x="2433" y="220"/>
                    <a:pt x="2280" y="271"/>
                    <a:pt x="2155" y="383"/>
                  </a:cubicBezTo>
                  <a:cubicBezTo>
                    <a:pt x="2130" y="422"/>
                    <a:pt x="2081" y="454"/>
                    <a:pt x="2133" y="511"/>
                  </a:cubicBezTo>
                  <a:cubicBezTo>
                    <a:pt x="2160" y="540"/>
                    <a:pt x="2132" y="554"/>
                    <a:pt x="2104" y="559"/>
                  </a:cubicBezTo>
                  <a:cubicBezTo>
                    <a:pt x="2099" y="560"/>
                    <a:pt x="2093" y="560"/>
                    <a:pt x="2087" y="560"/>
                  </a:cubicBezTo>
                  <a:cubicBezTo>
                    <a:pt x="2051" y="560"/>
                    <a:pt x="2018" y="541"/>
                    <a:pt x="1983" y="535"/>
                  </a:cubicBezTo>
                  <a:cubicBezTo>
                    <a:pt x="1978" y="535"/>
                    <a:pt x="1974" y="535"/>
                    <a:pt x="1969" y="535"/>
                  </a:cubicBezTo>
                  <a:cubicBezTo>
                    <a:pt x="1964" y="535"/>
                    <a:pt x="1958" y="535"/>
                    <a:pt x="1953" y="535"/>
                  </a:cubicBezTo>
                  <a:cubicBezTo>
                    <a:pt x="1941" y="535"/>
                    <a:pt x="1930" y="534"/>
                    <a:pt x="1921" y="529"/>
                  </a:cubicBezTo>
                  <a:cubicBezTo>
                    <a:pt x="1885" y="509"/>
                    <a:pt x="1853" y="500"/>
                    <a:pt x="1821" y="500"/>
                  </a:cubicBezTo>
                  <a:cubicBezTo>
                    <a:pt x="1769" y="500"/>
                    <a:pt x="1721" y="527"/>
                    <a:pt x="1677" y="576"/>
                  </a:cubicBezTo>
                  <a:cubicBezTo>
                    <a:pt x="1657" y="599"/>
                    <a:pt x="1633" y="609"/>
                    <a:pt x="1606" y="609"/>
                  </a:cubicBezTo>
                  <a:cubicBezTo>
                    <a:pt x="1592" y="609"/>
                    <a:pt x="1577" y="606"/>
                    <a:pt x="1562" y="601"/>
                  </a:cubicBezTo>
                  <a:cubicBezTo>
                    <a:pt x="1532" y="588"/>
                    <a:pt x="1500" y="578"/>
                    <a:pt x="1468" y="578"/>
                  </a:cubicBezTo>
                  <a:cubicBezTo>
                    <a:pt x="1459" y="578"/>
                    <a:pt x="1450" y="579"/>
                    <a:pt x="1440" y="581"/>
                  </a:cubicBezTo>
                  <a:cubicBezTo>
                    <a:pt x="1409" y="588"/>
                    <a:pt x="1387" y="605"/>
                    <a:pt x="1384" y="639"/>
                  </a:cubicBezTo>
                  <a:cubicBezTo>
                    <a:pt x="1408" y="685"/>
                    <a:pt x="1399" y="700"/>
                    <a:pt x="1373" y="700"/>
                  </a:cubicBezTo>
                  <a:cubicBezTo>
                    <a:pt x="1363" y="700"/>
                    <a:pt x="1351" y="697"/>
                    <a:pt x="1336" y="694"/>
                  </a:cubicBezTo>
                  <a:cubicBezTo>
                    <a:pt x="1320" y="698"/>
                    <a:pt x="1303" y="704"/>
                    <a:pt x="1292" y="716"/>
                  </a:cubicBezTo>
                  <a:cubicBezTo>
                    <a:pt x="1171" y="839"/>
                    <a:pt x="1046" y="954"/>
                    <a:pt x="895" y="1040"/>
                  </a:cubicBezTo>
                  <a:cubicBezTo>
                    <a:pt x="834" y="1073"/>
                    <a:pt x="784" y="1129"/>
                    <a:pt x="765" y="1203"/>
                  </a:cubicBezTo>
                  <a:cubicBezTo>
                    <a:pt x="760" y="1236"/>
                    <a:pt x="756" y="1270"/>
                    <a:pt x="758" y="1305"/>
                  </a:cubicBezTo>
                  <a:cubicBezTo>
                    <a:pt x="761" y="1389"/>
                    <a:pt x="753" y="1474"/>
                    <a:pt x="767" y="1558"/>
                  </a:cubicBezTo>
                  <a:cubicBezTo>
                    <a:pt x="789" y="1616"/>
                    <a:pt x="781" y="1678"/>
                    <a:pt x="793" y="1736"/>
                  </a:cubicBezTo>
                  <a:cubicBezTo>
                    <a:pt x="813" y="1797"/>
                    <a:pt x="812" y="1861"/>
                    <a:pt x="827" y="1922"/>
                  </a:cubicBezTo>
                  <a:cubicBezTo>
                    <a:pt x="843" y="1989"/>
                    <a:pt x="820" y="2018"/>
                    <a:pt x="764" y="2018"/>
                  </a:cubicBezTo>
                  <a:cubicBezTo>
                    <a:pt x="757" y="2018"/>
                    <a:pt x="750" y="2017"/>
                    <a:pt x="742" y="2016"/>
                  </a:cubicBezTo>
                  <a:cubicBezTo>
                    <a:pt x="704" y="2018"/>
                    <a:pt x="667" y="2016"/>
                    <a:pt x="629" y="2022"/>
                  </a:cubicBezTo>
                  <a:cubicBezTo>
                    <a:pt x="617" y="2024"/>
                    <a:pt x="605" y="2026"/>
                    <a:pt x="592" y="2031"/>
                  </a:cubicBezTo>
                  <a:cubicBezTo>
                    <a:pt x="559" y="2045"/>
                    <a:pt x="527" y="2063"/>
                    <a:pt x="505" y="2094"/>
                  </a:cubicBezTo>
                  <a:cubicBezTo>
                    <a:pt x="488" y="2139"/>
                    <a:pt x="445" y="2151"/>
                    <a:pt x="410" y="2151"/>
                  </a:cubicBezTo>
                  <a:cubicBezTo>
                    <a:pt x="398" y="2151"/>
                    <a:pt x="387" y="2150"/>
                    <a:pt x="379" y="2148"/>
                  </a:cubicBezTo>
                  <a:cubicBezTo>
                    <a:pt x="357" y="2143"/>
                    <a:pt x="336" y="2141"/>
                    <a:pt x="315" y="2141"/>
                  </a:cubicBezTo>
                  <a:cubicBezTo>
                    <a:pt x="251" y="2141"/>
                    <a:pt x="189" y="2160"/>
                    <a:pt x="127" y="2160"/>
                  </a:cubicBezTo>
                  <a:cubicBezTo>
                    <a:pt x="122" y="2160"/>
                    <a:pt x="117" y="2159"/>
                    <a:pt x="112" y="2159"/>
                  </a:cubicBezTo>
                  <a:cubicBezTo>
                    <a:pt x="101" y="2163"/>
                    <a:pt x="91" y="2169"/>
                    <a:pt x="83" y="2178"/>
                  </a:cubicBezTo>
                  <a:cubicBezTo>
                    <a:pt x="0" y="2257"/>
                    <a:pt x="98" y="2312"/>
                    <a:pt x="109" y="2379"/>
                  </a:cubicBezTo>
                  <a:cubicBezTo>
                    <a:pt x="104" y="2446"/>
                    <a:pt x="67" y="2507"/>
                    <a:pt x="78" y="2574"/>
                  </a:cubicBezTo>
                  <a:cubicBezTo>
                    <a:pt x="94" y="2647"/>
                    <a:pt x="132" y="2714"/>
                    <a:pt x="142" y="2776"/>
                  </a:cubicBezTo>
                  <a:cubicBezTo>
                    <a:pt x="132" y="2764"/>
                    <a:pt x="123" y="2760"/>
                    <a:pt x="113" y="2760"/>
                  </a:cubicBezTo>
                  <a:cubicBezTo>
                    <a:pt x="88" y="2760"/>
                    <a:pt x="62" y="2785"/>
                    <a:pt x="37" y="2785"/>
                  </a:cubicBezTo>
                  <a:cubicBezTo>
                    <a:pt x="35" y="2785"/>
                    <a:pt x="33" y="2785"/>
                    <a:pt x="31" y="2785"/>
                  </a:cubicBezTo>
                  <a:cubicBezTo>
                    <a:pt x="18" y="2802"/>
                    <a:pt x="19" y="2821"/>
                    <a:pt x="28" y="2840"/>
                  </a:cubicBezTo>
                  <a:cubicBezTo>
                    <a:pt x="37" y="2858"/>
                    <a:pt x="37" y="2864"/>
                    <a:pt x="33" y="2864"/>
                  </a:cubicBezTo>
                  <a:cubicBezTo>
                    <a:pt x="27" y="2864"/>
                    <a:pt x="10" y="2849"/>
                    <a:pt x="4" y="2849"/>
                  </a:cubicBezTo>
                  <a:cubicBezTo>
                    <a:pt x="1" y="2849"/>
                    <a:pt x="0" y="2851"/>
                    <a:pt x="2" y="2858"/>
                  </a:cubicBezTo>
                  <a:lnTo>
                    <a:pt x="3" y="2858"/>
                  </a:lnTo>
                  <a:cubicBezTo>
                    <a:pt x="7" y="2916"/>
                    <a:pt x="64" y="3108"/>
                    <a:pt x="82" y="3138"/>
                  </a:cubicBezTo>
                  <a:cubicBezTo>
                    <a:pt x="83" y="3139"/>
                    <a:pt x="82" y="3140"/>
                    <a:pt x="81" y="3140"/>
                  </a:cubicBezTo>
                  <a:cubicBezTo>
                    <a:pt x="78" y="3140"/>
                    <a:pt x="73" y="3139"/>
                    <a:pt x="68" y="3139"/>
                  </a:cubicBezTo>
                  <a:cubicBezTo>
                    <a:pt x="64" y="3139"/>
                    <a:pt x="60" y="3139"/>
                    <a:pt x="58" y="3142"/>
                  </a:cubicBezTo>
                  <a:cubicBezTo>
                    <a:pt x="44" y="3155"/>
                    <a:pt x="46" y="3172"/>
                    <a:pt x="46" y="3189"/>
                  </a:cubicBezTo>
                  <a:cubicBezTo>
                    <a:pt x="62" y="3240"/>
                    <a:pt x="74" y="3294"/>
                    <a:pt x="136" y="3310"/>
                  </a:cubicBezTo>
                  <a:cubicBezTo>
                    <a:pt x="152" y="3316"/>
                    <a:pt x="167" y="3320"/>
                    <a:pt x="183" y="3325"/>
                  </a:cubicBezTo>
                  <a:cubicBezTo>
                    <a:pt x="196" y="3319"/>
                    <a:pt x="207" y="3316"/>
                    <a:pt x="216" y="3316"/>
                  </a:cubicBezTo>
                  <a:cubicBezTo>
                    <a:pt x="235" y="3316"/>
                    <a:pt x="240" y="3333"/>
                    <a:pt x="228" y="3367"/>
                  </a:cubicBezTo>
                  <a:cubicBezTo>
                    <a:pt x="236" y="3377"/>
                    <a:pt x="245" y="3383"/>
                    <a:pt x="255" y="3389"/>
                  </a:cubicBezTo>
                  <a:cubicBezTo>
                    <a:pt x="285" y="3400"/>
                    <a:pt x="323" y="3399"/>
                    <a:pt x="329" y="3442"/>
                  </a:cubicBezTo>
                  <a:cubicBezTo>
                    <a:pt x="363" y="3479"/>
                    <a:pt x="394" y="3527"/>
                    <a:pt x="437" y="3527"/>
                  </a:cubicBezTo>
                  <a:cubicBezTo>
                    <a:pt x="458" y="3527"/>
                    <a:pt x="481" y="3516"/>
                    <a:pt x="509" y="3488"/>
                  </a:cubicBezTo>
                  <a:cubicBezTo>
                    <a:pt x="530" y="3457"/>
                    <a:pt x="535" y="3416"/>
                    <a:pt x="565" y="3390"/>
                  </a:cubicBezTo>
                  <a:cubicBezTo>
                    <a:pt x="619" y="3360"/>
                    <a:pt x="680" y="3354"/>
                    <a:pt x="739" y="3344"/>
                  </a:cubicBezTo>
                  <a:cubicBezTo>
                    <a:pt x="750" y="3340"/>
                    <a:pt x="761" y="3336"/>
                    <a:pt x="771" y="3330"/>
                  </a:cubicBezTo>
                  <a:cubicBezTo>
                    <a:pt x="795" y="3308"/>
                    <a:pt x="818" y="3291"/>
                    <a:pt x="837" y="3291"/>
                  </a:cubicBezTo>
                  <a:cubicBezTo>
                    <a:pt x="856" y="3291"/>
                    <a:pt x="872" y="3308"/>
                    <a:pt x="882" y="3352"/>
                  </a:cubicBezTo>
                  <a:cubicBezTo>
                    <a:pt x="882" y="3364"/>
                    <a:pt x="885" y="3375"/>
                    <a:pt x="889" y="3386"/>
                  </a:cubicBezTo>
                  <a:cubicBezTo>
                    <a:pt x="915" y="3420"/>
                    <a:pt x="932" y="3458"/>
                    <a:pt x="930" y="3502"/>
                  </a:cubicBezTo>
                  <a:cubicBezTo>
                    <a:pt x="936" y="3519"/>
                    <a:pt x="947" y="3530"/>
                    <a:pt x="963" y="3537"/>
                  </a:cubicBezTo>
                  <a:cubicBezTo>
                    <a:pt x="974" y="3540"/>
                    <a:pt x="985" y="3542"/>
                    <a:pt x="996" y="3542"/>
                  </a:cubicBezTo>
                  <a:cubicBezTo>
                    <a:pt x="1002" y="3542"/>
                    <a:pt x="1007" y="3541"/>
                    <a:pt x="1013" y="3541"/>
                  </a:cubicBezTo>
                  <a:cubicBezTo>
                    <a:pt x="1022" y="3538"/>
                    <a:pt x="1032" y="3537"/>
                    <a:pt x="1041" y="3537"/>
                  </a:cubicBezTo>
                  <a:cubicBezTo>
                    <a:pt x="1059" y="3537"/>
                    <a:pt x="1076" y="3541"/>
                    <a:pt x="1093" y="3545"/>
                  </a:cubicBezTo>
                  <a:cubicBezTo>
                    <a:pt x="1113" y="3549"/>
                    <a:pt x="1134" y="3552"/>
                    <a:pt x="1154" y="3552"/>
                  </a:cubicBezTo>
                  <a:cubicBezTo>
                    <a:pt x="1172" y="3552"/>
                    <a:pt x="1189" y="3549"/>
                    <a:pt x="1205" y="3542"/>
                  </a:cubicBezTo>
                  <a:cubicBezTo>
                    <a:pt x="1233" y="3527"/>
                    <a:pt x="1258" y="3521"/>
                    <a:pt x="1282" y="3521"/>
                  </a:cubicBezTo>
                  <a:cubicBezTo>
                    <a:pt x="1336" y="3521"/>
                    <a:pt x="1382" y="3552"/>
                    <a:pt x="1430" y="3592"/>
                  </a:cubicBezTo>
                  <a:cubicBezTo>
                    <a:pt x="1492" y="3641"/>
                    <a:pt x="1540" y="3709"/>
                    <a:pt x="1616" y="3741"/>
                  </a:cubicBezTo>
                  <a:cubicBezTo>
                    <a:pt x="1620" y="3743"/>
                    <a:pt x="1625" y="3743"/>
                    <a:pt x="1631" y="3743"/>
                  </a:cubicBezTo>
                  <a:cubicBezTo>
                    <a:pt x="1640" y="3743"/>
                    <a:pt x="1650" y="3742"/>
                    <a:pt x="1659" y="3742"/>
                  </a:cubicBezTo>
                  <a:cubicBezTo>
                    <a:pt x="1679" y="3742"/>
                    <a:pt x="1693" y="3749"/>
                    <a:pt x="1669" y="3793"/>
                  </a:cubicBezTo>
                  <a:cubicBezTo>
                    <a:pt x="1673" y="3804"/>
                    <a:pt x="1679" y="3814"/>
                    <a:pt x="1689" y="3822"/>
                  </a:cubicBezTo>
                  <a:cubicBezTo>
                    <a:pt x="1760" y="3866"/>
                    <a:pt x="1805" y="3891"/>
                    <a:pt x="1837" y="3891"/>
                  </a:cubicBezTo>
                  <a:cubicBezTo>
                    <a:pt x="1882" y="3891"/>
                    <a:pt x="1901" y="3843"/>
                    <a:pt x="1927" y="3733"/>
                  </a:cubicBezTo>
                  <a:cubicBezTo>
                    <a:pt x="1931" y="3717"/>
                    <a:pt x="1936" y="3701"/>
                    <a:pt x="1938" y="3685"/>
                  </a:cubicBezTo>
                  <a:cubicBezTo>
                    <a:pt x="1946" y="3617"/>
                    <a:pt x="1968" y="3553"/>
                    <a:pt x="1990" y="3490"/>
                  </a:cubicBezTo>
                  <a:cubicBezTo>
                    <a:pt x="1997" y="3466"/>
                    <a:pt x="2006" y="3443"/>
                    <a:pt x="2014" y="3420"/>
                  </a:cubicBezTo>
                  <a:cubicBezTo>
                    <a:pt x="2030" y="3362"/>
                    <a:pt x="2072" y="3310"/>
                    <a:pt x="2050" y="3244"/>
                  </a:cubicBezTo>
                  <a:cubicBezTo>
                    <a:pt x="1990" y="3052"/>
                    <a:pt x="2045" y="2952"/>
                    <a:pt x="2215" y="2952"/>
                  </a:cubicBezTo>
                  <a:cubicBezTo>
                    <a:pt x="2222" y="2952"/>
                    <a:pt x="2230" y="2953"/>
                    <a:pt x="2237" y="2953"/>
                  </a:cubicBezTo>
                  <a:cubicBezTo>
                    <a:pt x="2279" y="2919"/>
                    <a:pt x="2319" y="2885"/>
                    <a:pt x="2362" y="2885"/>
                  </a:cubicBezTo>
                  <a:cubicBezTo>
                    <a:pt x="2390" y="2885"/>
                    <a:pt x="2420" y="2899"/>
                    <a:pt x="2453" y="2938"/>
                  </a:cubicBezTo>
                  <a:cubicBezTo>
                    <a:pt x="2463" y="2950"/>
                    <a:pt x="2475" y="2955"/>
                    <a:pt x="2489" y="2955"/>
                  </a:cubicBezTo>
                  <a:cubicBezTo>
                    <a:pt x="2511" y="2955"/>
                    <a:pt x="2536" y="2942"/>
                    <a:pt x="2556" y="2926"/>
                  </a:cubicBezTo>
                  <a:cubicBezTo>
                    <a:pt x="2617" y="2852"/>
                    <a:pt x="2709" y="2813"/>
                    <a:pt x="2770" y="2739"/>
                  </a:cubicBezTo>
                  <a:cubicBezTo>
                    <a:pt x="2781" y="2698"/>
                    <a:pt x="2776" y="2681"/>
                    <a:pt x="2763" y="2675"/>
                  </a:cubicBezTo>
                  <a:lnTo>
                    <a:pt x="2763" y="2675"/>
                  </a:lnTo>
                  <a:cubicBezTo>
                    <a:pt x="2811" y="2660"/>
                    <a:pt x="2832" y="2618"/>
                    <a:pt x="2814" y="2536"/>
                  </a:cubicBezTo>
                  <a:cubicBezTo>
                    <a:pt x="2806" y="2503"/>
                    <a:pt x="2815" y="2475"/>
                    <a:pt x="2838" y="2458"/>
                  </a:cubicBezTo>
                  <a:lnTo>
                    <a:pt x="2838" y="2458"/>
                  </a:lnTo>
                  <a:cubicBezTo>
                    <a:pt x="2818" y="2475"/>
                    <a:pt x="2811" y="2503"/>
                    <a:pt x="2816" y="2533"/>
                  </a:cubicBezTo>
                  <a:cubicBezTo>
                    <a:pt x="2820" y="2556"/>
                    <a:pt x="2831" y="2563"/>
                    <a:pt x="2845" y="2563"/>
                  </a:cubicBezTo>
                  <a:cubicBezTo>
                    <a:pt x="2864" y="2563"/>
                    <a:pt x="2890" y="2548"/>
                    <a:pt x="2909" y="2546"/>
                  </a:cubicBezTo>
                  <a:cubicBezTo>
                    <a:pt x="2982" y="2537"/>
                    <a:pt x="3030" y="2497"/>
                    <a:pt x="3050" y="2423"/>
                  </a:cubicBezTo>
                  <a:cubicBezTo>
                    <a:pt x="3061" y="2378"/>
                    <a:pt x="3083" y="2339"/>
                    <a:pt x="3132" y="2339"/>
                  </a:cubicBezTo>
                  <a:cubicBezTo>
                    <a:pt x="3139" y="2339"/>
                    <a:pt x="3147" y="2340"/>
                    <a:pt x="3156" y="2342"/>
                  </a:cubicBezTo>
                  <a:cubicBezTo>
                    <a:pt x="3234" y="2322"/>
                    <a:pt x="3246" y="2250"/>
                    <a:pt x="3276" y="2191"/>
                  </a:cubicBezTo>
                  <a:cubicBezTo>
                    <a:pt x="3288" y="2106"/>
                    <a:pt x="3329" y="2043"/>
                    <a:pt x="3414" y="2015"/>
                  </a:cubicBezTo>
                  <a:cubicBezTo>
                    <a:pt x="3436" y="2006"/>
                    <a:pt x="3455" y="1994"/>
                    <a:pt x="3466" y="1973"/>
                  </a:cubicBezTo>
                  <a:cubicBezTo>
                    <a:pt x="3474" y="1923"/>
                    <a:pt x="3507" y="1915"/>
                    <a:pt x="3544" y="1915"/>
                  </a:cubicBezTo>
                  <a:cubicBezTo>
                    <a:pt x="3551" y="1915"/>
                    <a:pt x="3558" y="1915"/>
                    <a:pt x="3566" y="1916"/>
                  </a:cubicBezTo>
                  <a:cubicBezTo>
                    <a:pt x="3596" y="1911"/>
                    <a:pt x="3623" y="1899"/>
                    <a:pt x="3650" y="1884"/>
                  </a:cubicBezTo>
                  <a:cubicBezTo>
                    <a:pt x="3768" y="1817"/>
                    <a:pt x="3786" y="1699"/>
                    <a:pt x="3804" y="1580"/>
                  </a:cubicBezTo>
                  <a:cubicBezTo>
                    <a:pt x="3821" y="1508"/>
                    <a:pt x="3850" y="1441"/>
                    <a:pt x="3900" y="1383"/>
                  </a:cubicBezTo>
                  <a:cubicBezTo>
                    <a:pt x="3922" y="1358"/>
                    <a:pt x="3943" y="1332"/>
                    <a:pt x="3954" y="1300"/>
                  </a:cubicBezTo>
                  <a:cubicBezTo>
                    <a:pt x="3959" y="1273"/>
                    <a:pt x="3974" y="1260"/>
                    <a:pt x="4000" y="1260"/>
                  </a:cubicBezTo>
                  <a:cubicBezTo>
                    <a:pt x="4002" y="1260"/>
                    <a:pt x="4004" y="1260"/>
                    <a:pt x="4006" y="1260"/>
                  </a:cubicBezTo>
                  <a:cubicBezTo>
                    <a:pt x="4029" y="1260"/>
                    <a:pt x="4052" y="1258"/>
                    <a:pt x="4069" y="1240"/>
                  </a:cubicBezTo>
                  <a:cubicBezTo>
                    <a:pt x="4055" y="1126"/>
                    <a:pt x="4044" y="1011"/>
                    <a:pt x="4060" y="895"/>
                  </a:cubicBezTo>
                  <a:cubicBezTo>
                    <a:pt x="4067" y="844"/>
                    <a:pt x="4048" y="797"/>
                    <a:pt x="4039" y="748"/>
                  </a:cubicBezTo>
                  <a:cubicBezTo>
                    <a:pt x="4017" y="649"/>
                    <a:pt x="3977" y="553"/>
                    <a:pt x="4011" y="450"/>
                  </a:cubicBezTo>
                  <a:cubicBezTo>
                    <a:pt x="4015" y="422"/>
                    <a:pt x="4013" y="397"/>
                    <a:pt x="4002" y="371"/>
                  </a:cubicBezTo>
                  <a:cubicBezTo>
                    <a:pt x="3930" y="257"/>
                    <a:pt x="3828" y="194"/>
                    <a:pt x="3692" y="183"/>
                  </a:cubicBezTo>
                  <a:cubicBezTo>
                    <a:pt x="3570" y="172"/>
                    <a:pt x="3457" y="143"/>
                    <a:pt x="3356" y="59"/>
                  </a:cubicBezTo>
                  <a:cubicBezTo>
                    <a:pt x="3310" y="20"/>
                    <a:pt x="3254" y="1"/>
                    <a:pt x="3195" y="1"/>
                  </a:cubicBez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7"/>
            <p:cNvSpPr/>
            <p:nvPr/>
          </p:nvSpPr>
          <p:spPr>
            <a:xfrm>
              <a:off x="4954825" y="1435150"/>
              <a:ext cx="2688800" cy="2262875"/>
            </a:xfrm>
            <a:custGeom>
              <a:rect b="b" l="l" r="r" t="t"/>
              <a:pathLst>
                <a:path extrusionOk="0" h="90515" w="107552">
                  <a:moveTo>
                    <a:pt x="14575" y="0"/>
                  </a:moveTo>
                  <a:lnTo>
                    <a:pt x="14289" y="55"/>
                  </a:lnTo>
                  <a:lnTo>
                    <a:pt x="14019" y="326"/>
                  </a:lnTo>
                  <a:lnTo>
                    <a:pt x="13712" y="507"/>
                  </a:lnTo>
                  <a:lnTo>
                    <a:pt x="13405" y="690"/>
                  </a:lnTo>
                  <a:lnTo>
                    <a:pt x="13247" y="723"/>
                  </a:lnTo>
                  <a:lnTo>
                    <a:pt x="13153" y="580"/>
                  </a:lnTo>
                  <a:lnTo>
                    <a:pt x="12821" y="77"/>
                  </a:lnTo>
                  <a:lnTo>
                    <a:pt x="12250" y="308"/>
                  </a:lnTo>
                  <a:lnTo>
                    <a:pt x="11654" y="795"/>
                  </a:lnTo>
                  <a:lnTo>
                    <a:pt x="11045" y="1218"/>
                  </a:lnTo>
                  <a:lnTo>
                    <a:pt x="10434" y="1508"/>
                  </a:lnTo>
                  <a:lnTo>
                    <a:pt x="9865" y="1867"/>
                  </a:lnTo>
                  <a:lnTo>
                    <a:pt x="9637" y="2021"/>
                  </a:lnTo>
                  <a:lnTo>
                    <a:pt x="9344" y="2050"/>
                  </a:lnTo>
                  <a:lnTo>
                    <a:pt x="9074" y="2259"/>
                  </a:lnTo>
                  <a:lnTo>
                    <a:pt x="8976" y="2634"/>
                  </a:lnTo>
                  <a:lnTo>
                    <a:pt x="8856" y="2815"/>
                  </a:lnTo>
                  <a:lnTo>
                    <a:pt x="8898" y="3064"/>
                  </a:lnTo>
                  <a:lnTo>
                    <a:pt x="8993" y="3120"/>
                  </a:lnTo>
                  <a:lnTo>
                    <a:pt x="9110" y="3097"/>
                  </a:lnTo>
                  <a:lnTo>
                    <a:pt x="9297" y="3046"/>
                  </a:lnTo>
                  <a:lnTo>
                    <a:pt x="9471" y="3116"/>
                  </a:lnTo>
                  <a:lnTo>
                    <a:pt x="9287" y="3307"/>
                  </a:lnTo>
                  <a:lnTo>
                    <a:pt x="9181" y="3509"/>
                  </a:lnTo>
                  <a:lnTo>
                    <a:pt x="9406" y="3677"/>
                  </a:lnTo>
                  <a:lnTo>
                    <a:pt x="9705" y="3734"/>
                  </a:lnTo>
                  <a:lnTo>
                    <a:pt x="9873" y="3721"/>
                  </a:lnTo>
                  <a:lnTo>
                    <a:pt x="10050" y="3690"/>
                  </a:lnTo>
                  <a:lnTo>
                    <a:pt x="10146" y="3741"/>
                  </a:lnTo>
                  <a:lnTo>
                    <a:pt x="10206" y="3832"/>
                  </a:lnTo>
                  <a:lnTo>
                    <a:pt x="9824" y="4146"/>
                  </a:lnTo>
                  <a:lnTo>
                    <a:pt x="9361" y="4289"/>
                  </a:lnTo>
                  <a:lnTo>
                    <a:pt x="8785" y="4061"/>
                  </a:lnTo>
                  <a:lnTo>
                    <a:pt x="8348" y="4676"/>
                  </a:lnTo>
                  <a:lnTo>
                    <a:pt x="8121" y="4063"/>
                  </a:lnTo>
                  <a:lnTo>
                    <a:pt x="7663" y="4230"/>
                  </a:lnTo>
                  <a:lnTo>
                    <a:pt x="6954" y="4571"/>
                  </a:lnTo>
                  <a:lnTo>
                    <a:pt x="6185" y="4676"/>
                  </a:lnTo>
                  <a:lnTo>
                    <a:pt x="5617" y="4744"/>
                  </a:lnTo>
                  <a:lnTo>
                    <a:pt x="5059" y="4696"/>
                  </a:lnTo>
                  <a:lnTo>
                    <a:pt x="4661" y="4358"/>
                  </a:lnTo>
                  <a:lnTo>
                    <a:pt x="4438" y="3826"/>
                  </a:lnTo>
                  <a:lnTo>
                    <a:pt x="4170" y="4365"/>
                  </a:lnTo>
                  <a:lnTo>
                    <a:pt x="3641" y="4581"/>
                  </a:lnTo>
                  <a:lnTo>
                    <a:pt x="3209" y="4772"/>
                  </a:lnTo>
                  <a:lnTo>
                    <a:pt x="3328" y="5211"/>
                  </a:lnTo>
                  <a:lnTo>
                    <a:pt x="2396" y="5634"/>
                  </a:lnTo>
                  <a:lnTo>
                    <a:pt x="1399" y="5691"/>
                  </a:lnTo>
                  <a:lnTo>
                    <a:pt x="1277" y="5726"/>
                  </a:lnTo>
                  <a:lnTo>
                    <a:pt x="1146" y="5821"/>
                  </a:lnTo>
                  <a:lnTo>
                    <a:pt x="1011" y="5977"/>
                  </a:lnTo>
                  <a:lnTo>
                    <a:pt x="1003" y="6182"/>
                  </a:lnTo>
                  <a:lnTo>
                    <a:pt x="1134" y="6334"/>
                  </a:lnTo>
                  <a:lnTo>
                    <a:pt x="1340" y="6324"/>
                  </a:lnTo>
                  <a:lnTo>
                    <a:pt x="1484" y="6295"/>
                  </a:lnTo>
                  <a:lnTo>
                    <a:pt x="1632" y="6375"/>
                  </a:lnTo>
                  <a:lnTo>
                    <a:pt x="1013" y="6757"/>
                  </a:lnTo>
                  <a:lnTo>
                    <a:pt x="357" y="7156"/>
                  </a:lnTo>
                  <a:lnTo>
                    <a:pt x="239" y="7306"/>
                  </a:lnTo>
                  <a:lnTo>
                    <a:pt x="256" y="7512"/>
                  </a:lnTo>
                  <a:lnTo>
                    <a:pt x="438" y="7895"/>
                  </a:lnTo>
                  <a:lnTo>
                    <a:pt x="203" y="8259"/>
                  </a:lnTo>
                  <a:lnTo>
                    <a:pt x="99" y="8422"/>
                  </a:lnTo>
                  <a:lnTo>
                    <a:pt x="50" y="8637"/>
                  </a:lnTo>
                  <a:lnTo>
                    <a:pt x="0" y="8935"/>
                  </a:lnTo>
                  <a:lnTo>
                    <a:pt x="122" y="9181"/>
                  </a:lnTo>
                  <a:lnTo>
                    <a:pt x="331" y="9140"/>
                  </a:lnTo>
                  <a:lnTo>
                    <a:pt x="494" y="8952"/>
                  </a:lnTo>
                  <a:lnTo>
                    <a:pt x="818" y="8778"/>
                  </a:lnTo>
                  <a:lnTo>
                    <a:pt x="1160" y="8804"/>
                  </a:lnTo>
                  <a:lnTo>
                    <a:pt x="1258" y="9004"/>
                  </a:lnTo>
                  <a:lnTo>
                    <a:pt x="1159" y="9238"/>
                  </a:lnTo>
                  <a:lnTo>
                    <a:pt x="1232" y="9494"/>
                  </a:lnTo>
                  <a:lnTo>
                    <a:pt x="1393" y="9703"/>
                  </a:lnTo>
                  <a:lnTo>
                    <a:pt x="1522" y="9860"/>
                  </a:lnTo>
                  <a:lnTo>
                    <a:pt x="1434" y="10036"/>
                  </a:lnTo>
                  <a:lnTo>
                    <a:pt x="1223" y="10345"/>
                  </a:lnTo>
                  <a:lnTo>
                    <a:pt x="1382" y="10685"/>
                  </a:lnTo>
                  <a:lnTo>
                    <a:pt x="1703" y="10759"/>
                  </a:lnTo>
                  <a:lnTo>
                    <a:pt x="1934" y="10518"/>
                  </a:lnTo>
                  <a:lnTo>
                    <a:pt x="2323" y="10418"/>
                  </a:lnTo>
                  <a:lnTo>
                    <a:pt x="2646" y="10661"/>
                  </a:lnTo>
                  <a:lnTo>
                    <a:pt x="2668" y="10905"/>
                  </a:lnTo>
                  <a:lnTo>
                    <a:pt x="2439" y="11029"/>
                  </a:lnTo>
                  <a:lnTo>
                    <a:pt x="1806" y="11799"/>
                  </a:lnTo>
                  <a:cubicBezTo>
                    <a:pt x="1711" y="12516"/>
                    <a:pt x="1775" y="13270"/>
                    <a:pt x="2139" y="13270"/>
                  </a:cubicBezTo>
                  <a:cubicBezTo>
                    <a:pt x="2322" y="13270"/>
                    <a:pt x="2581" y="13079"/>
                    <a:pt x="2935" y="12595"/>
                  </a:cubicBezTo>
                  <a:lnTo>
                    <a:pt x="3566" y="12538"/>
                  </a:lnTo>
                  <a:lnTo>
                    <a:pt x="3606" y="12517"/>
                  </a:lnTo>
                  <a:lnTo>
                    <a:pt x="3654" y="12467"/>
                  </a:lnTo>
                  <a:lnTo>
                    <a:pt x="3828" y="12272"/>
                  </a:lnTo>
                  <a:lnTo>
                    <a:pt x="4062" y="12358"/>
                  </a:lnTo>
                  <a:lnTo>
                    <a:pt x="4187" y="12649"/>
                  </a:lnTo>
                  <a:lnTo>
                    <a:pt x="4009" y="12921"/>
                  </a:lnTo>
                  <a:lnTo>
                    <a:pt x="3798" y="13086"/>
                  </a:lnTo>
                  <a:lnTo>
                    <a:pt x="3721" y="13334"/>
                  </a:lnTo>
                  <a:lnTo>
                    <a:pt x="3663" y="13742"/>
                  </a:lnTo>
                  <a:lnTo>
                    <a:pt x="3335" y="14030"/>
                  </a:lnTo>
                  <a:lnTo>
                    <a:pt x="3043" y="14342"/>
                  </a:lnTo>
                  <a:lnTo>
                    <a:pt x="3047" y="14799"/>
                  </a:lnTo>
                  <a:lnTo>
                    <a:pt x="3338" y="15070"/>
                  </a:lnTo>
                  <a:lnTo>
                    <a:pt x="3754" y="15118"/>
                  </a:lnTo>
                  <a:lnTo>
                    <a:pt x="4111" y="15026"/>
                  </a:lnTo>
                  <a:lnTo>
                    <a:pt x="4497" y="15064"/>
                  </a:lnTo>
                  <a:lnTo>
                    <a:pt x="4199" y="15509"/>
                  </a:lnTo>
                  <a:lnTo>
                    <a:pt x="3717" y="15735"/>
                  </a:lnTo>
                  <a:lnTo>
                    <a:pt x="3303" y="15901"/>
                  </a:lnTo>
                  <a:lnTo>
                    <a:pt x="3163" y="16310"/>
                  </a:lnTo>
                  <a:lnTo>
                    <a:pt x="3431" y="16619"/>
                  </a:lnTo>
                  <a:lnTo>
                    <a:pt x="3882" y="16570"/>
                  </a:lnTo>
                  <a:lnTo>
                    <a:pt x="4154" y="16516"/>
                  </a:lnTo>
                  <a:lnTo>
                    <a:pt x="4359" y="16647"/>
                  </a:lnTo>
                  <a:lnTo>
                    <a:pt x="4278" y="16900"/>
                  </a:lnTo>
                  <a:lnTo>
                    <a:pt x="4011" y="17050"/>
                  </a:lnTo>
                  <a:lnTo>
                    <a:pt x="3869" y="17098"/>
                  </a:lnTo>
                  <a:lnTo>
                    <a:pt x="3733" y="17154"/>
                  </a:lnTo>
                  <a:lnTo>
                    <a:pt x="3069" y="17837"/>
                  </a:lnTo>
                  <a:lnTo>
                    <a:pt x="2470" y="18580"/>
                  </a:lnTo>
                  <a:lnTo>
                    <a:pt x="2426" y="18762"/>
                  </a:lnTo>
                  <a:lnTo>
                    <a:pt x="2479" y="18978"/>
                  </a:lnTo>
                  <a:lnTo>
                    <a:pt x="2526" y="19475"/>
                  </a:lnTo>
                  <a:lnTo>
                    <a:pt x="2438" y="19974"/>
                  </a:lnTo>
                  <a:lnTo>
                    <a:pt x="2432" y="20530"/>
                  </a:lnTo>
                  <a:lnTo>
                    <a:pt x="2997" y="20584"/>
                  </a:lnTo>
                  <a:lnTo>
                    <a:pt x="3749" y="20172"/>
                  </a:lnTo>
                  <a:lnTo>
                    <a:pt x="4307" y="19525"/>
                  </a:lnTo>
                  <a:lnTo>
                    <a:pt x="4587" y="19283"/>
                  </a:lnTo>
                  <a:lnTo>
                    <a:pt x="4937" y="19148"/>
                  </a:lnTo>
                  <a:lnTo>
                    <a:pt x="6571" y="19024"/>
                  </a:lnTo>
                  <a:lnTo>
                    <a:pt x="8160" y="18602"/>
                  </a:lnTo>
                  <a:lnTo>
                    <a:pt x="8473" y="18573"/>
                  </a:lnTo>
                  <a:lnTo>
                    <a:pt x="8619" y="18920"/>
                  </a:lnTo>
                  <a:lnTo>
                    <a:pt x="8710" y="19272"/>
                  </a:lnTo>
                  <a:lnTo>
                    <a:pt x="9066" y="19408"/>
                  </a:lnTo>
                  <a:lnTo>
                    <a:pt x="9437" y="19629"/>
                  </a:lnTo>
                  <a:lnTo>
                    <a:pt x="9337" y="20049"/>
                  </a:lnTo>
                  <a:lnTo>
                    <a:pt x="9144" y="20184"/>
                  </a:lnTo>
                  <a:lnTo>
                    <a:pt x="8929" y="20279"/>
                  </a:lnTo>
                  <a:lnTo>
                    <a:pt x="8525" y="20622"/>
                  </a:lnTo>
                  <a:lnTo>
                    <a:pt x="8264" y="21079"/>
                  </a:lnTo>
                  <a:lnTo>
                    <a:pt x="8329" y="21369"/>
                  </a:lnTo>
                  <a:lnTo>
                    <a:pt x="8632" y="21485"/>
                  </a:lnTo>
                  <a:lnTo>
                    <a:pt x="8691" y="21573"/>
                  </a:lnTo>
                  <a:lnTo>
                    <a:pt x="8657" y="21692"/>
                  </a:lnTo>
                  <a:lnTo>
                    <a:pt x="8558" y="22075"/>
                  </a:lnTo>
                  <a:lnTo>
                    <a:pt x="8768" y="22355"/>
                  </a:lnTo>
                  <a:lnTo>
                    <a:pt x="9229" y="22368"/>
                  </a:lnTo>
                  <a:lnTo>
                    <a:pt x="9663" y="22159"/>
                  </a:lnTo>
                  <a:lnTo>
                    <a:pt x="10461" y="21643"/>
                  </a:lnTo>
                  <a:lnTo>
                    <a:pt x="11409" y="21777"/>
                  </a:lnTo>
                  <a:lnTo>
                    <a:pt x="11663" y="21817"/>
                  </a:lnTo>
                  <a:lnTo>
                    <a:pt x="11919" y="21731"/>
                  </a:lnTo>
                  <a:lnTo>
                    <a:pt x="12328" y="21615"/>
                  </a:lnTo>
                  <a:lnTo>
                    <a:pt x="12680" y="21852"/>
                  </a:lnTo>
                  <a:lnTo>
                    <a:pt x="13363" y="22356"/>
                  </a:lnTo>
                  <a:lnTo>
                    <a:pt x="14224" y="22399"/>
                  </a:lnTo>
                  <a:lnTo>
                    <a:pt x="14486" y="22371"/>
                  </a:lnTo>
                  <a:lnTo>
                    <a:pt x="14725" y="22506"/>
                  </a:lnTo>
                  <a:lnTo>
                    <a:pt x="15287" y="22751"/>
                  </a:lnTo>
                  <a:lnTo>
                    <a:pt x="15825" y="22496"/>
                  </a:lnTo>
                  <a:lnTo>
                    <a:pt x="16104" y="22336"/>
                  </a:lnTo>
                  <a:lnTo>
                    <a:pt x="16415" y="22270"/>
                  </a:lnTo>
                  <a:lnTo>
                    <a:pt x="16946" y="22124"/>
                  </a:lnTo>
                  <a:lnTo>
                    <a:pt x="17087" y="21594"/>
                  </a:lnTo>
                  <a:lnTo>
                    <a:pt x="17204" y="21238"/>
                  </a:lnTo>
                  <a:lnTo>
                    <a:pt x="17421" y="21167"/>
                  </a:lnTo>
                  <a:lnTo>
                    <a:pt x="18295" y="21422"/>
                  </a:lnTo>
                  <a:lnTo>
                    <a:pt x="19165" y="21368"/>
                  </a:lnTo>
                  <a:lnTo>
                    <a:pt x="19967" y="21559"/>
                  </a:lnTo>
                  <a:lnTo>
                    <a:pt x="20618" y="21080"/>
                  </a:lnTo>
                  <a:lnTo>
                    <a:pt x="20702" y="21029"/>
                  </a:lnTo>
                  <a:lnTo>
                    <a:pt x="20832" y="20989"/>
                  </a:lnTo>
                  <a:lnTo>
                    <a:pt x="20880" y="21708"/>
                  </a:lnTo>
                  <a:lnTo>
                    <a:pt x="21599" y="21796"/>
                  </a:lnTo>
                  <a:lnTo>
                    <a:pt x="21865" y="21776"/>
                  </a:lnTo>
                  <a:lnTo>
                    <a:pt x="22126" y="21725"/>
                  </a:lnTo>
                  <a:lnTo>
                    <a:pt x="22368" y="21722"/>
                  </a:lnTo>
                  <a:lnTo>
                    <a:pt x="22452" y="21919"/>
                  </a:lnTo>
                  <a:lnTo>
                    <a:pt x="22525" y="22893"/>
                  </a:lnTo>
                  <a:lnTo>
                    <a:pt x="22353" y="23893"/>
                  </a:lnTo>
                  <a:lnTo>
                    <a:pt x="22340" y="24785"/>
                  </a:lnTo>
                  <a:lnTo>
                    <a:pt x="23008" y="25094"/>
                  </a:lnTo>
                  <a:lnTo>
                    <a:pt x="24146" y="25124"/>
                  </a:lnTo>
                  <a:lnTo>
                    <a:pt x="25023" y="25842"/>
                  </a:lnTo>
                  <a:lnTo>
                    <a:pt x="25216" y="26306"/>
                  </a:lnTo>
                  <a:lnTo>
                    <a:pt x="24992" y="26728"/>
                  </a:lnTo>
                  <a:lnTo>
                    <a:pt x="24523" y="27256"/>
                  </a:lnTo>
                  <a:lnTo>
                    <a:pt x="24238" y="27902"/>
                  </a:lnTo>
                  <a:lnTo>
                    <a:pt x="24132" y="28163"/>
                  </a:lnTo>
                  <a:lnTo>
                    <a:pt x="23953" y="28339"/>
                  </a:lnTo>
                  <a:lnTo>
                    <a:pt x="23387" y="28774"/>
                  </a:lnTo>
                  <a:lnTo>
                    <a:pt x="22909" y="29296"/>
                  </a:lnTo>
                  <a:lnTo>
                    <a:pt x="22654" y="29503"/>
                  </a:lnTo>
                  <a:lnTo>
                    <a:pt x="22366" y="29650"/>
                  </a:lnTo>
                  <a:lnTo>
                    <a:pt x="21301" y="30014"/>
                  </a:lnTo>
                  <a:lnTo>
                    <a:pt x="20454" y="30762"/>
                  </a:lnTo>
                  <a:lnTo>
                    <a:pt x="20191" y="30955"/>
                  </a:lnTo>
                  <a:lnTo>
                    <a:pt x="19951" y="31222"/>
                  </a:lnTo>
                  <a:lnTo>
                    <a:pt x="19593" y="32033"/>
                  </a:lnTo>
                  <a:lnTo>
                    <a:pt x="18745" y="32112"/>
                  </a:lnTo>
                  <a:lnTo>
                    <a:pt x="18481" y="32186"/>
                  </a:lnTo>
                  <a:lnTo>
                    <a:pt x="18532" y="32418"/>
                  </a:lnTo>
                  <a:lnTo>
                    <a:pt x="18880" y="33266"/>
                  </a:lnTo>
                  <a:lnTo>
                    <a:pt x="19239" y="34105"/>
                  </a:lnTo>
                  <a:lnTo>
                    <a:pt x="19327" y="34261"/>
                  </a:lnTo>
                  <a:lnTo>
                    <a:pt x="19292" y="34434"/>
                  </a:lnTo>
                  <a:lnTo>
                    <a:pt x="19089" y="34970"/>
                  </a:lnTo>
                  <a:lnTo>
                    <a:pt x="19144" y="35521"/>
                  </a:lnTo>
                  <a:lnTo>
                    <a:pt x="19292" y="36340"/>
                  </a:lnTo>
                  <a:lnTo>
                    <a:pt x="19127" y="37161"/>
                  </a:lnTo>
                  <a:lnTo>
                    <a:pt x="19108" y="37379"/>
                  </a:lnTo>
                  <a:lnTo>
                    <a:pt x="19226" y="37607"/>
                  </a:lnTo>
                  <a:lnTo>
                    <a:pt x="19354" y="37995"/>
                  </a:lnTo>
                  <a:lnTo>
                    <a:pt x="19123" y="38328"/>
                  </a:lnTo>
                  <a:lnTo>
                    <a:pt x="18875" y="38738"/>
                  </a:lnTo>
                  <a:lnTo>
                    <a:pt x="18905" y="39201"/>
                  </a:lnTo>
                  <a:lnTo>
                    <a:pt x="18979" y="39814"/>
                  </a:lnTo>
                  <a:lnTo>
                    <a:pt x="18742" y="40422"/>
                  </a:lnTo>
                  <a:lnTo>
                    <a:pt x="18317" y="40883"/>
                  </a:lnTo>
                  <a:lnTo>
                    <a:pt x="17752" y="41105"/>
                  </a:lnTo>
                  <a:lnTo>
                    <a:pt x="17554" y="41158"/>
                  </a:lnTo>
                  <a:lnTo>
                    <a:pt x="17364" y="41248"/>
                  </a:lnTo>
                  <a:lnTo>
                    <a:pt x="17045" y="41447"/>
                  </a:lnTo>
                  <a:lnTo>
                    <a:pt x="16948" y="41752"/>
                  </a:lnTo>
                  <a:lnTo>
                    <a:pt x="17021" y="42274"/>
                  </a:lnTo>
                  <a:lnTo>
                    <a:pt x="17316" y="42683"/>
                  </a:lnTo>
                  <a:lnTo>
                    <a:pt x="17617" y="42919"/>
                  </a:lnTo>
                  <a:lnTo>
                    <a:pt x="17787" y="43248"/>
                  </a:lnTo>
                  <a:lnTo>
                    <a:pt x="17878" y="44708"/>
                  </a:lnTo>
                  <a:lnTo>
                    <a:pt x="17255" y="46019"/>
                  </a:lnTo>
                  <a:lnTo>
                    <a:pt x="17018" y="46426"/>
                  </a:lnTo>
                  <a:lnTo>
                    <a:pt x="16861" y="46864"/>
                  </a:lnTo>
                  <a:lnTo>
                    <a:pt x="16470" y="47703"/>
                  </a:lnTo>
                  <a:lnTo>
                    <a:pt x="15539" y="47771"/>
                  </a:lnTo>
                  <a:lnTo>
                    <a:pt x="14887" y="47654"/>
                  </a:lnTo>
                  <a:lnTo>
                    <a:pt x="14255" y="47662"/>
                  </a:lnTo>
                  <a:lnTo>
                    <a:pt x="13286" y="47760"/>
                  </a:lnTo>
                  <a:lnTo>
                    <a:pt x="12353" y="47545"/>
                  </a:lnTo>
                  <a:lnTo>
                    <a:pt x="12178" y="47509"/>
                  </a:lnTo>
                  <a:lnTo>
                    <a:pt x="12037" y="47595"/>
                  </a:lnTo>
                  <a:lnTo>
                    <a:pt x="11998" y="47731"/>
                  </a:lnTo>
                  <a:lnTo>
                    <a:pt x="12063" y="47865"/>
                  </a:lnTo>
                  <a:lnTo>
                    <a:pt x="12352" y="48410"/>
                  </a:lnTo>
                  <a:lnTo>
                    <a:pt x="12723" y="48911"/>
                  </a:lnTo>
                  <a:lnTo>
                    <a:pt x="12941" y="49152"/>
                  </a:lnTo>
                  <a:lnTo>
                    <a:pt x="12970" y="49474"/>
                  </a:lnTo>
                  <a:lnTo>
                    <a:pt x="12978" y="49825"/>
                  </a:lnTo>
                  <a:lnTo>
                    <a:pt x="13255" y="50022"/>
                  </a:lnTo>
                  <a:lnTo>
                    <a:pt x="13615" y="50286"/>
                  </a:lnTo>
                  <a:lnTo>
                    <a:pt x="13564" y="50748"/>
                  </a:lnTo>
                  <a:lnTo>
                    <a:pt x="13477" y="51098"/>
                  </a:lnTo>
                  <a:lnTo>
                    <a:pt x="13621" y="51421"/>
                  </a:lnTo>
                  <a:lnTo>
                    <a:pt x="14036" y="51989"/>
                  </a:lnTo>
                  <a:lnTo>
                    <a:pt x="14158" y="52675"/>
                  </a:lnTo>
                  <a:lnTo>
                    <a:pt x="14280" y="53092"/>
                  </a:lnTo>
                  <a:lnTo>
                    <a:pt x="14613" y="53386"/>
                  </a:lnTo>
                  <a:lnTo>
                    <a:pt x="14834" y="53531"/>
                  </a:lnTo>
                  <a:lnTo>
                    <a:pt x="14937" y="53776"/>
                  </a:lnTo>
                  <a:lnTo>
                    <a:pt x="15124" y="54189"/>
                  </a:lnTo>
                  <a:lnTo>
                    <a:pt x="15583" y="54172"/>
                  </a:lnTo>
                  <a:lnTo>
                    <a:pt x="16033" y="54203"/>
                  </a:lnTo>
                  <a:lnTo>
                    <a:pt x="16367" y="54543"/>
                  </a:lnTo>
                  <a:lnTo>
                    <a:pt x="16464" y="55115"/>
                  </a:lnTo>
                  <a:lnTo>
                    <a:pt x="16180" y="55614"/>
                  </a:lnTo>
                  <a:lnTo>
                    <a:pt x="15689" y="56157"/>
                  </a:lnTo>
                  <a:lnTo>
                    <a:pt x="15743" y="56897"/>
                  </a:lnTo>
                  <a:lnTo>
                    <a:pt x="15746" y="57027"/>
                  </a:lnTo>
                  <a:lnTo>
                    <a:pt x="15620" y="57126"/>
                  </a:lnTo>
                  <a:lnTo>
                    <a:pt x="14791" y="57645"/>
                  </a:lnTo>
                  <a:lnTo>
                    <a:pt x="14034" y="58266"/>
                  </a:lnTo>
                  <a:lnTo>
                    <a:pt x="13587" y="58657"/>
                  </a:lnTo>
                  <a:lnTo>
                    <a:pt x="13441" y="59160"/>
                  </a:lnTo>
                  <a:lnTo>
                    <a:pt x="13389" y="59871"/>
                  </a:lnTo>
                  <a:lnTo>
                    <a:pt x="13100" y="60486"/>
                  </a:lnTo>
                  <a:lnTo>
                    <a:pt x="12860" y="61012"/>
                  </a:lnTo>
                  <a:lnTo>
                    <a:pt x="12924" y="61596"/>
                  </a:lnTo>
                  <a:lnTo>
                    <a:pt x="13764" y="62953"/>
                  </a:lnTo>
                  <a:lnTo>
                    <a:pt x="14409" y="64417"/>
                  </a:lnTo>
                  <a:lnTo>
                    <a:pt x="14741" y="64778"/>
                  </a:lnTo>
                  <a:lnTo>
                    <a:pt x="15242" y="64723"/>
                  </a:lnTo>
                  <a:lnTo>
                    <a:pt x="15890" y="64585"/>
                  </a:lnTo>
                  <a:lnTo>
                    <a:pt x="16103" y="65215"/>
                  </a:lnTo>
                  <a:lnTo>
                    <a:pt x="16105" y="65514"/>
                  </a:lnTo>
                  <a:lnTo>
                    <a:pt x="15904" y="65710"/>
                  </a:lnTo>
                  <a:lnTo>
                    <a:pt x="15724" y="65847"/>
                  </a:lnTo>
                  <a:lnTo>
                    <a:pt x="15649" y="66060"/>
                  </a:lnTo>
                  <a:lnTo>
                    <a:pt x="15329" y="66487"/>
                  </a:lnTo>
                  <a:lnTo>
                    <a:pt x="14770" y="66412"/>
                  </a:lnTo>
                  <a:lnTo>
                    <a:pt x="14441" y="66271"/>
                  </a:lnTo>
                  <a:lnTo>
                    <a:pt x="14154" y="66425"/>
                  </a:lnTo>
                  <a:lnTo>
                    <a:pt x="13908" y="66671"/>
                  </a:lnTo>
                  <a:lnTo>
                    <a:pt x="13586" y="66620"/>
                  </a:lnTo>
                  <a:lnTo>
                    <a:pt x="13224" y="66592"/>
                  </a:lnTo>
                  <a:lnTo>
                    <a:pt x="13006" y="66947"/>
                  </a:lnTo>
                  <a:lnTo>
                    <a:pt x="12616" y="68096"/>
                  </a:lnTo>
                  <a:lnTo>
                    <a:pt x="11835" y="69049"/>
                  </a:lnTo>
                  <a:lnTo>
                    <a:pt x="11210" y="69529"/>
                  </a:lnTo>
                  <a:lnTo>
                    <a:pt x="10818" y="70208"/>
                  </a:lnTo>
                  <a:lnTo>
                    <a:pt x="10577" y="70933"/>
                  </a:lnTo>
                  <a:lnTo>
                    <a:pt x="10182" y="71582"/>
                  </a:lnTo>
                  <a:lnTo>
                    <a:pt x="10090" y="71760"/>
                  </a:lnTo>
                  <a:lnTo>
                    <a:pt x="10140" y="71963"/>
                  </a:lnTo>
                  <a:lnTo>
                    <a:pt x="10593" y="73134"/>
                  </a:lnTo>
                  <a:lnTo>
                    <a:pt x="10543" y="74390"/>
                  </a:lnTo>
                  <a:lnTo>
                    <a:pt x="10587" y="75166"/>
                  </a:lnTo>
                  <a:lnTo>
                    <a:pt x="10872" y="75876"/>
                  </a:lnTo>
                  <a:lnTo>
                    <a:pt x="11167" y="75937"/>
                  </a:lnTo>
                  <a:lnTo>
                    <a:pt x="11480" y="75729"/>
                  </a:lnTo>
                  <a:lnTo>
                    <a:pt x="12553" y="75858"/>
                  </a:lnTo>
                  <a:lnTo>
                    <a:pt x="13630" y="75871"/>
                  </a:lnTo>
                  <a:lnTo>
                    <a:pt x="14489" y="76003"/>
                  </a:lnTo>
                  <a:lnTo>
                    <a:pt x="15241" y="76393"/>
                  </a:lnTo>
                  <a:lnTo>
                    <a:pt x="15934" y="76800"/>
                  </a:lnTo>
                  <a:lnTo>
                    <a:pt x="16640" y="77175"/>
                  </a:lnTo>
                  <a:lnTo>
                    <a:pt x="17453" y="77663"/>
                  </a:lnTo>
                  <a:lnTo>
                    <a:pt x="18203" y="78243"/>
                  </a:lnTo>
                  <a:lnTo>
                    <a:pt x="19455" y="79616"/>
                  </a:lnTo>
                  <a:lnTo>
                    <a:pt x="20549" y="81115"/>
                  </a:lnTo>
                  <a:lnTo>
                    <a:pt x="20390" y="81172"/>
                  </a:lnTo>
                  <a:lnTo>
                    <a:pt x="20226" y="81236"/>
                  </a:lnTo>
                  <a:lnTo>
                    <a:pt x="19745" y="81417"/>
                  </a:lnTo>
                  <a:lnTo>
                    <a:pt x="19559" y="81889"/>
                  </a:lnTo>
                  <a:lnTo>
                    <a:pt x="19862" y="82810"/>
                  </a:lnTo>
                  <a:lnTo>
                    <a:pt x="20511" y="83046"/>
                  </a:lnTo>
                  <a:lnTo>
                    <a:pt x="21059" y="83197"/>
                  </a:lnTo>
                  <a:lnTo>
                    <a:pt x="21499" y="83532"/>
                  </a:lnTo>
                  <a:lnTo>
                    <a:pt x="21621" y="83768"/>
                  </a:lnTo>
                  <a:lnTo>
                    <a:pt x="21392" y="83875"/>
                  </a:lnTo>
                  <a:lnTo>
                    <a:pt x="20899" y="84107"/>
                  </a:lnTo>
                  <a:lnTo>
                    <a:pt x="20999" y="84627"/>
                  </a:lnTo>
                  <a:lnTo>
                    <a:pt x="21174" y="85070"/>
                  </a:lnTo>
                  <a:lnTo>
                    <a:pt x="21361" y="85507"/>
                  </a:lnTo>
                  <a:lnTo>
                    <a:pt x="22169" y="86797"/>
                  </a:lnTo>
                  <a:lnTo>
                    <a:pt x="22947" y="88108"/>
                  </a:lnTo>
                  <a:lnTo>
                    <a:pt x="23108" y="88260"/>
                  </a:lnTo>
                  <a:lnTo>
                    <a:pt x="23356" y="88307"/>
                  </a:lnTo>
                  <a:lnTo>
                    <a:pt x="24119" y="88521"/>
                  </a:lnTo>
                  <a:lnTo>
                    <a:pt x="24693" y="89071"/>
                  </a:lnTo>
                  <a:lnTo>
                    <a:pt x="24948" y="89318"/>
                  </a:lnTo>
                  <a:lnTo>
                    <a:pt x="25244" y="89515"/>
                  </a:lnTo>
                  <a:lnTo>
                    <a:pt x="25998" y="89921"/>
                  </a:lnTo>
                  <a:lnTo>
                    <a:pt x="26773" y="90292"/>
                  </a:lnTo>
                  <a:lnTo>
                    <a:pt x="27567" y="90514"/>
                  </a:lnTo>
                  <a:lnTo>
                    <a:pt x="28382" y="90327"/>
                  </a:lnTo>
                  <a:lnTo>
                    <a:pt x="28676" y="89829"/>
                  </a:lnTo>
                  <a:lnTo>
                    <a:pt x="28578" y="89204"/>
                  </a:lnTo>
                  <a:lnTo>
                    <a:pt x="28687" y="88784"/>
                  </a:lnTo>
                  <a:lnTo>
                    <a:pt x="29117" y="88722"/>
                  </a:lnTo>
                  <a:lnTo>
                    <a:pt x="29500" y="88701"/>
                  </a:lnTo>
                  <a:lnTo>
                    <a:pt x="29696" y="88400"/>
                  </a:lnTo>
                  <a:lnTo>
                    <a:pt x="30455" y="87370"/>
                  </a:lnTo>
                  <a:lnTo>
                    <a:pt x="31194" y="86324"/>
                  </a:lnTo>
                  <a:lnTo>
                    <a:pt x="31250" y="86262"/>
                  </a:lnTo>
                  <a:lnTo>
                    <a:pt x="31331" y="86214"/>
                  </a:lnTo>
                  <a:lnTo>
                    <a:pt x="32841" y="85655"/>
                  </a:lnTo>
                  <a:lnTo>
                    <a:pt x="34357" y="85101"/>
                  </a:lnTo>
                  <a:lnTo>
                    <a:pt x="34743" y="85066"/>
                  </a:lnTo>
                  <a:lnTo>
                    <a:pt x="35163" y="85204"/>
                  </a:lnTo>
                  <a:lnTo>
                    <a:pt x="35935" y="85366"/>
                  </a:lnTo>
                  <a:lnTo>
                    <a:pt x="36643" y="85126"/>
                  </a:lnTo>
                  <a:lnTo>
                    <a:pt x="37697" y="84248"/>
                  </a:lnTo>
                  <a:lnTo>
                    <a:pt x="38634" y="83251"/>
                  </a:lnTo>
                  <a:lnTo>
                    <a:pt x="38945" y="82984"/>
                  </a:lnTo>
                  <a:lnTo>
                    <a:pt x="39330" y="82925"/>
                  </a:lnTo>
                  <a:lnTo>
                    <a:pt x="40304" y="83031"/>
                  </a:lnTo>
                  <a:lnTo>
                    <a:pt x="41269" y="82926"/>
                  </a:lnTo>
                  <a:lnTo>
                    <a:pt x="42606" y="82729"/>
                  </a:lnTo>
                  <a:lnTo>
                    <a:pt x="43958" y="82732"/>
                  </a:lnTo>
                  <a:lnTo>
                    <a:pt x="45048" y="82831"/>
                  </a:lnTo>
                  <a:lnTo>
                    <a:pt x="46173" y="82816"/>
                  </a:lnTo>
                  <a:lnTo>
                    <a:pt x="46392" y="82865"/>
                  </a:lnTo>
                  <a:lnTo>
                    <a:pt x="46597" y="82992"/>
                  </a:lnTo>
                  <a:lnTo>
                    <a:pt x="47561" y="83343"/>
                  </a:lnTo>
                  <a:lnTo>
                    <a:pt x="48575" y="83246"/>
                  </a:lnTo>
                  <a:lnTo>
                    <a:pt x="49542" y="82963"/>
                  </a:lnTo>
                  <a:lnTo>
                    <a:pt x="50546" y="82927"/>
                  </a:lnTo>
                  <a:lnTo>
                    <a:pt x="51530" y="82936"/>
                  </a:lnTo>
                  <a:lnTo>
                    <a:pt x="52516" y="82929"/>
                  </a:lnTo>
                  <a:lnTo>
                    <a:pt x="52942" y="82970"/>
                  </a:lnTo>
                  <a:lnTo>
                    <a:pt x="53349" y="83152"/>
                  </a:lnTo>
                  <a:lnTo>
                    <a:pt x="53892" y="83427"/>
                  </a:lnTo>
                  <a:lnTo>
                    <a:pt x="54478" y="83616"/>
                  </a:lnTo>
                  <a:lnTo>
                    <a:pt x="55234" y="83467"/>
                  </a:lnTo>
                  <a:lnTo>
                    <a:pt x="55869" y="82725"/>
                  </a:lnTo>
                  <a:lnTo>
                    <a:pt x="56498" y="81986"/>
                  </a:lnTo>
                  <a:lnTo>
                    <a:pt x="57436" y="81988"/>
                  </a:lnTo>
                  <a:lnTo>
                    <a:pt x="57657" y="82037"/>
                  </a:lnTo>
                  <a:lnTo>
                    <a:pt x="57882" y="81970"/>
                  </a:lnTo>
                  <a:lnTo>
                    <a:pt x="58360" y="81850"/>
                  </a:lnTo>
                  <a:lnTo>
                    <a:pt x="58838" y="82007"/>
                  </a:lnTo>
                  <a:lnTo>
                    <a:pt x="59287" y="82347"/>
                  </a:lnTo>
                  <a:lnTo>
                    <a:pt x="59641" y="82783"/>
                  </a:lnTo>
                  <a:lnTo>
                    <a:pt x="60258" y="83199"/>
                  </a:lnTo>
                  <a:lnTo>
                    <a:pt x="60842" y="82792"/>
                  </a:lnTo>
                  <a:lnTo>
                    <a:pt x="61518" y="82107"/>
                  </a:lnTo>
                  <a:lnTo>
                    <a:pt x="61944" y="81243"/>
                  </a:lnTo>
                  <a:lnTo>
                    <a:pt x="61990" y="81129"/>
                  </a:lnTo>
                  <a:lnTo>
                    <a:pt x="62076" y="81055"/>
                  </a:lnTo>
                  <a:lnTo>
                    <a:pt x="62696" y="80544"/>
                  </a:lnTo>
                  <a:lnTo>
                    <a:pt x="62864" y="79759"/>
                  </a:lnTo>
                  <a:lnTo>
                    <a:pt x="62979" y="79335"/>
                  </a:lnTo>
                  <a:lnTo>
                    <a:pt x="63242" y="78972"/>
                  </a:lnTo>
                  <a:lnTo>
                    <a:pt x="63464" y="78669"/>
                  </a:lnTo>
                  <a:lnTo>
                    <a:pt x="63507" y="78332"/>
                  </a:lnTo>
                  <a:lnTo>
                    <a:pt x="63905" y="77084"/>
                  </a:lnTo>
                  <a:lnTo>
                    <a:pt x="64840" y="76196"/>
                  </a:lnTo>
                  <a:lnTo>
                    <a:pt x="65935" y="75405"/>
                  </a:lnTo>
                  <a:lnTo>
                    <a:pt x="66959" y="74438"/>
                  </a:lnTo>
                  <a:lnTo>
                    <a:pt x="67020" y="74383"/>
                  </a:lnTo>
                  <a:lnTo>
                    <a:pt x="67104" y="74338"/>
                  </a:lnTo>
                  <a:lnTo>
                    <a:pt x="68997" y="73585"/>
                  </a:lnTo>
                  <a:lnTo>
                    <a:pt x="71025" y="73378"/>
                  </a:lnTo>
                  <a:lnTo>
                    <a:pt x="71256" y="73433"/>
                  </a:lnTo>
                  <a:lnTo>
                    <a:pt x="71443" y="73576"/>
                  </a:lnTo>
                  <a:lnTo>
                    <a:pt x="71742" y="73739"/>
                  </a:lnTo>
                  <a:lnTo>
                    <a:pt x="72048" y="73687"/>
                  </a:lnTo>
                  <a:lnTo>
                    <a:pt x="72661" y="73463"/>
                  </a:lnTo>
                  <a:lnTo>
                    <a:pt x="73288" y="73318"/>
                  </a:lnTo>
                  <a:lnTo>
                    <a:pt x="73668" y="73257"/>
                  </a:lnTo>
                  <a:lnTo>
                    <a:pt x="73902" y="72971"/>
                  </a:lnTo>
                  <a:lnTo>
                    <a:pt x="73727" y="72686"/>
                  </a:lnTo>
                  <a:lnTo>
                    <a:pt x="73390" y="72569"/>
                  </a:lnTo>
                  <a:lnTo>
                    <a:pt x="72915" y="72253"/>
                  </a:lnTo>
                  <a:lnTo>
                    <a:pt x="72666" y="71833"/>
                  </a:lnTo>
                  <a:lnTo>
                    <a:pt x="72805" y="71243"/>
                  </a:lnTo>
                  <a:lnTo>
                    <a:pt x="73086" y="70848"/>
                  </a:lnTo>
                  <a:lnTo>
                    <a:pt x="73530" y="70397"/>
                  </a:lnTo>
                  <a:lnTo>
                    <a:pt x="73563" y="69821"/>
                  </a:lnTo>
                  <a:lnTo>
                    <a:pt x="73661" y="69404"/>
                  </a:lnTo>
                  <a:lnTo>
                    <a:pt x="73903" y="69085"/>
                  </a:lnTo>
                  <a:lnTo>
                    <a:pt x="74207" y="68590"/>
                  </a:lnTo>
                  <a:lnTo>
                    <a:pt x="74302" y="68019"/>
                  </a:lnTo>
                  <a:lnTo>
                    <a:pt x="74444" y="66996"/>
                  </a:lnTo>
                  <a:lnTo>
                    <a:pt x="75245" y="66310"/>
                  </a:lnTo>
                  <a:lnTo>
                    <a:pt x="75497" y="66119"/>
                  </a:lnTo>
                  <a:lnTo>
                    <a:pt x="75516" y="65743"/>
                  </a:lnTo>
                  <a:lnTo>
                    <a:pt x="75471" y="65056"/>
                  </a:lnTo>
                  <a:lnTo>
                    <a:pt x="75974" y="64575"/>
                  </a:lnTo>
                  <a:lnTo>
                    <a:pt x="76516" y="64249"/>
                  </a:lnTo>
                  <a:lnTo>
                    <a:pt x="76781" y="63655"/>
                  </a:lnTo>
                  <a:lnTo>
                    <a:pt x="77044" y="63224"/>
                  </a:lnTo>
                  <a:lnTo>
                    <a:pt x="77538" y="62963"/>
                  </a:lnTo>
                  <a:lnTo>
                    <a:pt x="78415" y="62681"/>
                  </a:lnTo>
                  <a:lnTo>
                    <a:pt x="79286" y="62382"/>
                  </a:lnTo>
                  <a:lnTo>
                    <a:pt x="79627" y="62226"/>
                  </a:lnTo>
                  <a:lnTo>
                    <a:pt x="79784" y="61877"/>
                  </a:lnTo>
                  <a:lnTo>
                    <a:pt x="80012" y="61289"/>
                  </a:lnTo>
                  <a:lnTo>
                    <a:pt x="80645" y="61275"/>
                  </a:lnTo>
                  <a:lnTo>
                    <a:pt x="80902" y="61317"/>
                  </a:lnTo>
                  <a:lnTo>
                    <a:pt x="81047" y="61183"/>
                  </a:lnTo>
                  <a:lnTo>
                    <a:pt x="81379" y="60528"/>
                  </a:lnTo>
                  <a:lnTo>
                    <a:pt x="81963" y="60109"/>
                  </a:lnTo>
                  <a:lnTo>
                    <a:pt x="82134" y="59930"/>
                  </a:lnTo>
                  <a:lnTo>
                    <a:pt x="82124" y="59713"/>
                  </a:lnTo>
                  <a:lnTo>
                    <a:pt x="81387" y="58900"/>
                  </a:lnTo>
                  <a:lnTo>
                    <a:pt x="80435" y="58340"/>
                  </a:lnTo>
                  <a:lnTo>
                    <a:pt x="78976" y="57419"/>
                  </a:lnTo>
                  <a:lnTo>
                    <a:pt x="78098" y="55928"/>
                  </a:lnTo>
                  <a:lnTo>
                    <a:pt x="77955" y="55145"/>
                  </a:lnTo>
                  <a:lnTo>
                    <a:pt x="77752" y="54368"/>
                  </a:lnTo>
                  <a:lnTo>
                    <a:pt x="77348" y="53385"/>
                  </a:lnTo>
                  <a:lnTo>
                    <a:pt x="76990" y="52383"/>
                  </a:lnTo>
                  <a:lnTo>
                    <a:pt x="76905" y="51835"/>
                  </a:lnTo>
                  <a:lnTo>
                    <a:pt x="77023" y="51281"/>
                  </a:lnTo>
                  <a:lnTo>
                    <a:pt x="77760" y="49896"/>
                  </a:lnTo>
                  <a:lnTo>
                    <a:pt x="78337" y="48439"/>
                  </a:lnTo>
                  <a:lnTo>
                    <a:pt x="78347" y="48412"/>
                  </a:lnTo>
                  <a:lnTo>
                    <a:pt x="78359" y="48384"/>
                  </a:lnTo>
                  <a:lnTo>
                    <a:pt x="79239" y="46922"/>
                  </a:lnTo>
                  <a:lnTo>
                    <a:pt x="80134" y="45465"/>
                  </a:lnTo>
                  <a:lnTo>
                    <a:pt x="80239" y="45332"/>
                  </a:lnTo>
                  <a:lnTo>
                    <a:pt x="80393" y="45228"/>
                  </a:lnTo>
                  <a:lnTo>
                    <a:pt x="80975" y="44741"/>
                  </a:lnTo>
                  <a:lnTo>
                    <a:pt x="81277" y="44034"/>
                  </a:lnTo>
                  <a:lnTo>
                    <a:pt x="81432" y="43620"/>
                  </a:lnTo>
                  <a:lnTo>
                    <a:pt x="81753" y="43299"/>
                  </a:lnTo>
                  <a:lnTo>
                    <a:pt x="82633" y="42320"/>
                  </a:lnTo>
                  <a:lnTo>
                    <a:pt x="83293" y="41183"/>
                  </a:lnTo>
                  <a:lnTo>
                    <a:pt x="84094" y="39809"/>
                  </a:lnTo>
                  <a:lnTo>
                    <a:pt x="84791" y="38362"/>
                  </a:lnTo>
                  <a:lnTo>
                    <a:pt x="85050" y="38045"/>
                  </a:lnTo>
                  <a:lnTo>
                    <a:pt x="85387" y="37945"/>
                  </a:lnTo>
                  <a:lnTo>
                    <a:pt x="86240" y="37731"/>
                  </a:lnTo>
                  <a:lnTo>
                    <a:pt x="87052" y="37412"/>
                  </a:lnTo>
                  <a:lnTo>
                    <a:pt x="87362" y="37227"/>
                  </a:lnTo>
                  <a:lnTo>
                    <a:pt x="87484" y="36894"/>
                  </a:lnTo>
                  <a:lnTo>
                    <a:pt x="87325" y="36763"/>
                  </a:lnTo>
                  <a:lnTo>
                    <a:pt x="87069" y="36786"/>
                  </a:lnTo>
                  <a:lnTo>
                    <a:pt x="86928" y="36685"/>
                  </a:lnTo>
                  <a:lnTo>
                    <a:pt x="86826" y="36543"/>
                  </a:lnTo>
                  <a:lnTo>
                    <a:pt x="86662" y="36310"/>
                  </a:lnTo>
                  <a:lnTo>
                    <a:pt x="86379" y="36232"/>
                  </a:lnTo>
                  <a:lnTo>
                    <a:pt x="85973" y="35998"/>
                  </a:lnTo>
                  <a:lnTo>
                    <a:pt x="86138" y="35578"/>
                  </a:lnTo>
                  <a:lnTo>
                    <a:pt x="86646" y="34917"/>
                  </a:lnTo>
                  <a:lnTo>
                    <a:pt x="87132" y="34245"/>
                  </a:lnTo>
                  <a:lnTo>
                    <a:pt x="87876" y="33436"/>
                  </a:lnTo>
                  <a:lnTo>
                    <a:pt x="88843" y="32921"/>
                  </a:lnTo>
                  <a:lnTo>
                    <a:pt x="89723" y="32660"/>
                  </a:lnTo>
                  <a:lnTo>
                    <a:pt x="90553" y="32215"/>
                  </a:lnTo>
                  <a:lnTo>
                    <a:pt x="91576" y="31704"/>
                  </a:lnTo>
                  <a:lnTo>
                    <a:pt x="92699" y="31370"/>
                  </a:lnTo>
                  <a:lnTo>
                    <a:pt x="94816" y="30687"/>
                  </a:lnTo>
                  <a:lnTo>
                    <a:pt x="96960" y="30095"/>
                  </a:lnTo>
                  <a:lnTo>
                    <a:pt x="97727" y="29823"/>
                  </a:lnTo>
                  <a:lnTo>
                    <a:pt x="98241" y="29228"/>
                  </a:lnTo>
                  <a:lnTo>
                    <a:pt x="98884" y="28130"/>
                  </a:lnTo>
                  <a:lnTo>
                    <a:pt x="99858" y="27329"/>
                  </a:lnTo>
                  <a:lnTo>
                    <a:pt x="101329" y="26337"/>
                  </a:lnTo>
                  <a:lnTo>
                    <a:pt x="102957" y="25634"/>
                  </a:lnTo>
                  <a:lnTo>
                    <a:pt x="103289" y="25481"/>
                  </a:lnTo>
                  <a:lnTo>
                    <a:pt x="103510" y="25211"/>
                  </a:lnTo>
                  <a:lnTo>
                    <a:pt x="103904" y="24763"/>
                  </a:lnTo>
                  <a:lnTo>
                    <a:pt x="104413" y="24485"/>
                  </a:lnTo>
                  <a:lnTo>
                    <a:pt x="104769" y="24268"/>
                  </a:lnTo>
                  <a:lnTo>
                    <a:pt x="105093" y="24024"/>
                  </a:lnTo>
                  <a:lnTo>
                    <a:pt x="105935" y="23185"/>
                  </a:lnTo>
                  <a:lnTo>
                    <a:pt x="106753" y="22309"/>
                  </a:lnTo>
                  <a:lnTo>
                    <a:pt x="107188" y="21140"/>
                  </a:lnTo>
                  <a:lnTo>
                    <a:pt x="106806" y="19941"/>
                  </a:lnTo>
                  <a:lnTo>
                    <a:pt x="106380" y="19484"/>
                  </a:lnTo>
                  <a:lnTo>
                    <a:pt x="106035" y="18976"/>
                  </a:lnTo>
                  <a:lnTo>
                    <a:pt x="105825" y="18549"/>
                  </a:lnTo>
                  <a:lnTo>
                    <a:pt x="105945" y="18108"/>
                  </a:lnTo>
                  <a:lnTo>
                    <a:pt x="106308" y="17978"/>
                  </a:lnTo>
                  <a:lnTo>
                    <a:pt x="106687" y="18143"/>
                  </a:lnTo>
                  <a:lnTo>
                    <a:pt x="107228" y="18148"/>
                  </a:lnTo>
                  <a:lnTo>
                    <a:pt x="107551" y="17692"/>
                  </a:lnTo>
                  <a:lnTo>
                    <a:pt x="107528" y="17238"/>
                  </a:lnTo>
                  <a:lnTo>
                    <a:pt x="107121" y="17032"/>
                  </a:lnTo>
                  <a:lnTo>
                    <a:pt x="106361" y="16690"/>
                  </a:lnTo>
                  <a:lnTo>
                    <a:pt x="106264" y="15957"/>
                  </a:lnTo>
                  <a:lnTo>
                    <a:pt x="105881" y="15973"/>
                  </a:lnTo>
                  <a:lnTo>
                    <a:pt x="105568" y="15904"/>
                  </a:lnTo>
                  <a:lnTo>
                    <a:pt x="104610" y="15543"/>
                  </a:lnTo>
                  <a:lnTo>
                    <a:pt x="103704" y="15864"/>
                  </a:lnTo>
                  <a:lnTo>
                    <a:pt x="102735" y="16295"/>
                  </a:lnTo>
                  <a:lnTo>
                    <a:pt x="102071" y="17131"/>
                  </a:lnTo>
                  <a:lnTo>
                    <a:pt x="101961" y="17268"/>
                  </a:lnTo>
                  <a:lnTo>
                    <a:pt x="101808" y="17332"/>
                  </a:lnTo>
                  <a:lnTo>
                    <a:pt x="100879" y="17327"/>
                  </a:lnTo>
                  <a:lnTo>
                    <a:pt x="99959" y="17014"/>
                  </a:lnTo>
                  <a:lnTo>
                    <a:pt x="98887" y="16454"/>
                  </a:lnTo>
                  <a:lnTo>
                    <a:pt x="97629" y="16598"/>
                  </a:lnTo>
                  <a:lnTo>
                    <a:pt x="97270" y="16867"/>
                  </a:lnTo>
                  <a:lnTo>
                    <a:pt x="96996" y="17181"/>
                  </a:lnTo>
                  <a:lnTo>
                    <a:pt x="96565" y="17372"/>
                  </a:lnTo>
                  <a:lnTo>
                    <a:pt x="96182" y="17123"/>
                  </a:lnTo>
                  <a:lnTo>
                    <a:pt x="95942" y="16808"/>
                  </a:lnTo>
                  <a:lnTo>
                    <a:pt x="96032" y="16418"/>
                  </a:lnTo>
                  <a:lnTo>
                    <a:pt x="96284" y="16267"/>
                  </a:lnTo>
                  <a:lnTo>
                    <a:pt x="96298" y="16016"/>
                  </a:lnTo>
                  <a:lnTo>
                    <a:pt x="96044" y="15979"/>
                  </a:lnTo>
                  <a:lnTo>
                    <a:pt x="95767" y="16125"/>
                  </a:lnTo>
                  <a:lnTo>
                    <a:pt x="95415" y="16332"/>
                  </a:lnTo>
                  <a:lnTo>
                    <a:pt x="94973" y="16305"/>
                  </a:lnTo>
                  <a:lnTo>
                    <a:pt x="93907" y="16020"/>
                  </a:lnTo>
                  <a:lnTo>
                    <a:pt x="92825" y="16320"/>
                  </a:lnTo>
                  <a:lnTo>
                    <a:pt x="92400" y="16585"/>
                  </a:lnTo>
                  <a:lnTo>
                    <a:pt x="91919" y="16545"/>
                  </a:lnTo>
                  <a:lnTo>
                    <a:pt x="91485" y="16064"/>
                  </a:lnTo>
                  <a:lnTo>
                    <a:pt x="91390" y="15477"/>
                  </a:lnTo>
                  <a:lnTo>
                    <a:pt x="91349" y="14701"/>
                  </a:lnTo>
                  <a:lnTo>
                    <a:pt x="91076" y="14011"/>
                  </a:lnTo>
                  <a:lnTo>
                    <a:pt x="90611" y="13477"/>
                  </a:lnTo>
                  <a:lnTo>
                    <a:pt x="89875" y="13394"/>
                  </a:lnTo>
                  <a:lnTo>
                    <a:pt x="89145" y="13501"/>
                  </a:lnTo>
                  <a:lnTo>
                    <a:pt x="88521" y="13073"/>
                  </a:lnTo>
                  <a:lnTo>
                    <a:pt x="88244" y="12889"/>
                  </a:lnTo>
                  <a:lnTo>
                    <a:pt x="87867" y="12842"/>
                  </a:lnTo>
                  <a:lnTo>
                    <a:pt x="86899" y="12723"/>
                  </a:lnTo>
                  <a:lnTo>
                    <a:pt x="85984" y="12375"/>
                  </a:lnTo>
                  <a:lnTo>
                    <a:pt x="85279" y="12180"/>
                  </a:lnTo>
                  <a:lnTo>
                    <a:pt x="84613" y="12344"/>
                  </a:lnTo>
                  <a:lnTo>
                    <a:pt x="84403" y="12876"/>
                  </a:lnTo>
                  <a:lnTo>
                    <a:pt x="84598" y="13503"/>
                  </a:lnTo>
                  <a:lnTo>
                    <a:pt x="84596" y="13844"/>
                  </a:lnTo>
                  <a:lnTo>
                    <a:pt x="84266" y="13922"/>
                  </a:lnTo>
                  <a:lnTo>
                    <a:pt x="83850" y="13920"/>
                  </a:lnTo>
                  <a:lnTo>
                    <a:pt x="83436" y="13951"/>
                  </a:lnTo>
                  <a:lnTo>
                    <a:pt x="82835" y="14036"/>
                  </a:lnTo>
                  <a:lnTo>
                    <a:pt x="82289" y="13771"/>
                  </a:lnTo>
                  <a:lnTo>
                    <a:pt x="82152" y="13709"/>
                  </a:lnTo>
                  <a:lnTo>
                    <a:pt x="82030" y="13784"/>
                  </a:lnTo>
                  <a:lnTo>
                    <a:pt x="81625" y="14156"/>
                  </a:lnTo>
                  <a:lnTo>
                    <a:pt x="81153" y="13857"/>
                  </a:lnTo>
                  <a:lnTo>
                    <a:pt x="80910" y="13727"/>
                  </a:lnTo>
                  <a:lnTo>
                    <a:pt x="80595" y="13748"/>
                  </a:lnTo>
                  <a:lnTo>
                    <a:pt x="80011" y="13969"/>
                  </a:lnTo>
                  <a:lnTo>
                    <a:pt x="79441" y="14218"/>
                  </a:lnTo>
                  <a:lnTo>
                    <a:pt x="78721" y="14436"/>
                  </a:lnTo>
                  <a:lnTo>
                    <a:pt x="78149" y="13921"/>
                  </a:lnTo>
                  <a:lnTo>
                    <a:pt x="77634" y="13331"/>
                  </a:lnTo>
                  <a:lnTo>
                    <a:pt x="76872" y="12988"/>
                  </a:lnTo>
                  <a:lnTo>
                    <a:pt x="76236" y="12977"/>
                  </a:lnTo>
                  <a:lnTo>
                    <a:pt x="75638" y="13069"/>
                  </a:lnTo>
                  <a:lnTo>
                    <a:pt x="74432" y="12927"/>
                  </a:lnTo>
                  <a:lnTo>
                    <a:pt x="73319" y="12358"/>
                  </a:lnTo>
                  <a:lnTo>
                    <a:pt x="73039" y="12054"/>
                  </a:lnTo>
                  <a:lnTo>
                    <a:pt x="72861" y="11685"/>
                  </a:lnTo>
                  <a:lnTo>
                    <a:pt x="72502" y="11099"/>
                  </a:lnTo>
                  <a:lnTo>
                    <a:pt x="71808" y="11143"/>
                  </a:lnTo>
                  <a:lnTo>
                    <a:pt x="71324" y="11282"/>
                  </a:lnTo>
                  <a:lnTo>
                    <a:pt x="70825" y="11230"/>
                  </a:lnTo>
                  <a:lnTo>
                    <a:pt x="69773" y="10829"/>
                  </a:lnTo>
                  <a:lnTo>
                    <a:pt x="68678" y="10566"/>
                  </a:lnTo>
                  <a:lnTo>
                    <a:pt x="68175" y="10357"/>
                  </a:lnTo>
                  <a:lnTo>
                    <a:pt x="68149" y="9811"/>
                  </a:lnTo>
                  <a:lnTo>
                    <a:pt x="68160" y="9575"/>
                  </a:lnTo>
                  <a:lnTo>
                    <a:pt x="67992" y="9415"/>
                  </a:lnTo>
                  <a:lnTo>
                    <a:pt x="67795" y="9425"/>
                  </a:lnTo>
                  <a:lnTo>
                    <a:pt x="67661" y="9583"/>
                  </a:lnTo>
                  <a:lnTo>
                    <a:pt x="67549" y="9723"/>
                  </a:lnTo>
                  <a:lnTo>
                    <a:pt x="67438" y="9863"/>
                  </a:lnTo>
                  <a:lnTo>
                    <a:pt x="67295" y="10138"/>
                  </a:lnTo>
                  <a:lnTo>
                    <a:pt x="66991" y="10120"/>
                  </a:lnTo>
                  <a:lnTo>
                    <a:pt x="66764" y="9817"/>
                  </a:lnTo>
                  <a:lnTo>
                    <a:pt x="66867" y="9453"/>
                  </a:lnTo>
                  <a:lnTo>
                    <a:pt x="67158" y="8833"/>
                  </a:lnTo>
                  <a:lnTo>
                    <a:pt x="67231" y="8159"/>
                  </a:lnTo>
                  <a:lnTo>
                    <a:pt x="67254" y="7707"/>
                  </a:lnTo>
                  <a:lnTo>
                    <a:pt x="66958" y="7337"/>
                  </a:lnTo>
                  <a:lnTo>
                    <a:pt x="66430" y="7286"/>
                  </a:lnTo>
                  <a:lnTo>
                    <a:pt x="66003" y="7579"/>
                  </a:lnTo>
                  <a:lnTo>
                    <a:pt x="65728" y="7759"/>
                  </a:lnTo>
                  <a:lnTo>
                    <a:pt x="65378" y="7766"/>
                  </a:lnTo>
                  <a:lnTo>
                    <a:pt x="64745" y="7616"/>
                  </a:lnTo>
                  <a:lnTo>
                    <a:pt x="64311" y="7124"/>
                  </a:lnTo>
                  <a:lnTo>
                    <a:pt x="64083" y="6796"/>
                  </a:lnTo>
                  <a:lnTo>
                    <a:pt x="63809" y="6471"/>
                  </a:lnTo>
                  <a:lnTo>
                    <a:pt x="63430" y="6234"/>
                  </a:lnTo>
                  <a:lnTo>
                    <a:pt x="63034" y="6475"/>
                  </a:lnTo>
                  <a:lnTo>
                    <a:pt x="62916" y="6700"/>
                  </a:lnTo>
                  <a:lnTo>
                    <a:pt x="62745" y="6906"/>
                  </a:lnTo>
                  <a:cubicBezTo>
                    <a:pt x="61909" y="7162"/>
                    <a:pt x="61215" y="7277"/>
                    <a:pt x="60567" y="7277"/>
                  </a:cubicBezTo>
                  <a:cubicBezTo>
                    <a:pt x="59318" y="7277"/>
                    <a:pt x="58240" y="6849"/>
                    <a:pt x="56648" y="6178"/>
                  </a:cubicBezTo>
                  <a:cubicBezTo>
                    <a:pt x="56198" y="5989"/>
                    <a:pt x="55670" y="5878"/>
                    <a:pt x="55162" y="5878"/>
                  </a:cubicBezTo>
                  <a:cubicBezTo>
                    <a:pt x="54314" y="5878"/>
                    <a:pt x="53522" y="6188"/>
                    <a:pt x="53247" y="6958"/>
                  </a:cubicBezTo>
                  <a:cubicBezTo>
                    <a:pt x="52044" y="6392"/>
                    <a:pt x="50762" y="5993"/>
                    <a:pt x="49452" y="5778"/>
                  </a:cubicBezTo>
                  <a:lnTo>
                    <a:pt x="49452" y="5778"/>
                  </a:lnTo>
                  <a:cubicBezTo>
                    <a:pt x="49454" y="5778"/>
                    <a:pt x="49456" y="5778"/>
                    <a:pt x="49458" y="5778"/>
                  </a:cubicBezTo>
                  <a:cubicBezTo>
                    <a:pt x="49864" y="5778"/>
                    <a:pt x="49540" y="5086"/>
                    <a:pt x="49132" y="5015"/>
                  </a:cubicBezTo>
                  <a:cubicBezTo>
                    <a:pt x="48996" y="4991"/>
                    <a:pt x="48858" y="4979"/>
                    <a:pt x="48720" y="4979"/>
                  </a:cubicBezTo>
                  <a:cubicBezTo>
                    <a:pt x="47976" y="4979"/>
                    <a:pt x="47233" y="5320"/>
                    <a:pt x="46763" y="5899"/>
                  </a:cubicBezTo>
                  <a:cubicBezTo>
                    <a:pt x="46761" y="5887"/>
                    <a:pt x="46760" y="5875"/>
                    <a:pt x="46757" y="5863"/>
                  </a:cubicBezTo>
                  <a:cubicBezTo>
                    <a:pt x="46707" y="5502"/>
                    <a:pt x="46411" y="5235"/>
                    <a:pt x="46069" y="5235"/>
                  </a:cubicBezTo>
                  <a:cubicBezTo>
                    <a:pt x="46011" y="5235"/>
                    <a:pt x="45952" y="5242"/>
                    <a:pt x="45893" y="5258"/>
                  </a:cubicBezTo>
                  <a:cubicBezTo>
                    <a:pt x="44498" y="5633"/>
                    <a:pt x="43053" y="5821"/>
                    <a:pt x="41608" y="5821"/>
                  </a:cubicBezTo>
                  <a:cubicBezTo>
                    <a:pt x="39603" y="5821"/>
                    <a:pt x="37598" y="5460"/>
                    <a:pt x="35726" y="4740"/>
                  </a:cubicBezTo>
                  <a:cubicBezTo>
                    <a:pt x="34116" y="4122"/>
                    <a:pt x="31652" y="4208"/>
                    <a:pt x="30475" y="3169"/>
                  </a:cubicBezTo>
                  <a:cubicBezTo>
                    <a:pt x="30467" y="3160"/>
                    <a:pt x="29844" y="2609"/>
                    <a:pt x="29844" y="2609"/>
                  </a:cubicBezTo>
                  <a:lnTo>
                    <a:pt x="29125" y="3035"/>
                  </a:lnTo>
                  <a:lnTo>
                    <a:pt x="28767" y="3248"/>
                  </a:lnTo>
                  <a:lnTo>
                    <a:pt x="28367" y="3291"/>
                  </a:lnTo>
                  <a:lnTo>
                    <a:pt x="26562" y="3216"/>
                  </a:lnTo>
                  <a:lnTo>
                    <a:pt x="24755" y="3267"/>
                  </a:lnTo>
                  <a:lnTo>
                    <a:pt x="23342" y="3184"/>
                  </a:lnTo>
                  <a:lnTo>
                    <a:pt x="21932" y="2966"/>
                  </a:lnTo>
                  <a:lnTo>
                    <a:pt x="20328" y="2885"/>
                  </a:lnTo>
                  <a:lnTo>
                    <a:pt x="18713" y="2936"/>
                  </a:lnTo>
                  <a:lnTo>
                    <a:pt x="18017" y="2822"/>
                  </a:lnTo>
                  <a:lnTo>
                    <a:pt x="17687" y="2205"/>
                  </a:lnTo>
                  <a:lnTo>
                    <a:pt x="17405" y="1702"/>
                  </a:lnTo>
                  <a:lnTo>
                    <a:pt x="16914" y="1348"/>
                  </a:lnTo>
                  <a:lnTo>
                    <a:pt x="16703" y="1230"/>
                  </a:lnTo>
                  <a:lnTo>
                    <a:pt x="16517" y="1091"/>
                  </a:lnTo>
                  <a:lnTo>
                    <a:pt x="16207" y="794"/>
                  </a:lnTo>
                  <a:lnTo>
                    <a:pt x="15791" y="644"/>
                  </a:lnTo>
                  <a:lnTo>
                    <a:pt x="15378" y="835"/>
                  </a:lnTo>
                  <a:lnTo>
                    <a:pt x="15112" y="1215"/>
                  </a:lnTo>
                  <a:lnTo>
                    <a:pt x="15030" y="968"/>
                  </a:lnTo>
                  <a:lnTo>
                    <a:pt x="15011" y="775"/>
                  </a:lnTo>
                  <a:lnTo>
                    <a:pt x="14934" y="283"/>
                  </a:lnTo>
                  <a:lnTo>
                    <a:pt x="14575" y="0"/>
                  </a:lnTo>
                  <a:close/>
                </a:path>
              </a:pathLst>
            </a:custGeom>
            <a:solidFill>
              <a:schemeClr val="dk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7"/>
            <p:cNvSpPr/>
            <p:nvPr/>
          </p:nvSpPr>
          <p:spPr>
            <a:xfrm>
              <a:off x="5376000" y="1505625"/>
              <a:ext cx="92150" cy="476100"/>
            </a:xfrm>
            <a:custGeom>
              <a:rect b="b" l="l" r="r" t="t"/>
              <a:pathLst>
                <a:path extrusionOk="0" fill="none" h="19044" w="3686">
                  <a:moveTo>
                    <a:pt x="2514" y="1"/>
                  </a:moveTo>
                  <a:lnTo>
                    <a:pt x="1230" y="1452"/>
                  </a:lnTo>
                  <a:lnTo>
                    <a:pt x="1" y="1676"/>
                  </a:lnTo>
                  <a:lnTo>
                    <a:pt x="671" y="2625"/>
                  </a:lnTo>
                  <a:lnTo>
                    <a:pt x="2290" y="3686"/>
                  </a:lnTo>
                  <a:lnTo>
                    <a:pt x="3240" y="4357"/>
                  </a:lnTo>
                  <a:lnTo>
                    <a:pt x="3295" y="4747"/>
                  </a:lnTo>
                  <a:lnTo>
                    <a:pt x="2514" y="5808"/>
                  </a:lnTo>
                  <a:lnTo>
                    <a:pt x="2011" y="6255"/>
                  </a:lnTo>
                  <a:lnTo>
                    <a:pt x="2904" y="6869"/>
                  </a:lnTo>
                  <a:lnTo>
                    <a:pt x="3574" y="7427"/>
                  </a:lnTo>
                  <a:lnTo>
                    <a:pt x="3072" y="8265"/>
                  </a:lnTo>
                  <a:lnTo>
                    <a:pt x="2681" y="9103"/>
                  </a:lnTo>
                  <a:lnTo>
                    <a:pt x="1006" y="9494"/>
                  </a:lnTo>
                  <a:lnTo>
                    <a:pt x="615" y="10220"/>
                  </a:lnTo>
                  <a:lnTo>
                    <a:pt x="559" y="11728"/>
                  </a:lnTo>
                  <a:lnTo>
                    <a:pt x="2290" y="12287"/>
                  </a:lnTo>
                  <a:lnTo>
                    <a:pt x="3407" y="12509"/>
                  </a:lnTo>
                  <a:lnTo>
                    <a:pt x="3686" y="13850"/>
                  </a:lnTo>
                  <a:lnTo>
                    <a:pt x="3352" y="14800"/>
                  </a:lnTo>
                  <a:lnTo>
                    <a:pt x="3295" y="15581"/>
                  </a:lnTo>
                  <a:lnTo>
                    <a:pt x="2345" y="16140"/>
                  </a:lnTo>
                  <a:lnTo>
                    <a:pt x="1452" y="16643"/>
                  </a:lnTo>
                  <a:lnTo>
                    <a:pt x="1118" y="17369"/>
                  </a:lnTo>
                  <a:lnTo>
                    <a:pt x="1899" y="18374"/>
                  </a:lnTo>
                  <a:lnTo>
                    <a:pt x="1732" y="19044"/>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7"/>
            <p:cNvSpPr/>
            <p:nvPr/>
          </p:nvSpPr>
          <p:spPr>
            <a:xfrm>
              <a:off x="5455575" y="1641050"/>
              <a:ext cx="1283075" cy="356025"/>
            </a:xfrm>
            <a:custGeom>
              <a:rect b="b" l="l" r="r" t="t"/>
              <a:pathLst>
                <a:path extrusionOk="0" fill="none" h="14241" w="51323">
                  <a:moveTo>
                    <a:pt x="0" y="10276"/>
                  </a:moveTo>
                  <a:lnTo>
                    <a:pt x="1005" y="10388"/>
                  </a:lnTo>
                  <a:lnTo>
                    <a:pt x="2234" y="10109"/>
                  </a:lnTo>
                  <a:lnTo>
                    <a:pt x="3630" y="10276"/>
                  </a:lnTo>
                  <a:lnTo>
                    <a:pt x="5976" y="10499"/>
                  </a:lnTo>
                  <a:lnTo>
                    <a:pt x="7651" y="11057"/>
                  </a:lnTo>
                  <a:lnTo>
                    <a:pt x="8824" y="11169"/>
                  </a:lnTo>
                  <a:lnTo>
                    <a:pt x="9662" y="11226"/>
                  </a:lnTo>
                  <a:lnTo>
                    <a:pt x="10723" y="12064"/>
                  </a:lnTo>
                  <a:lnTo>
                    <a:pt x="11393" y="12454"/>
                  </a:lnTo>
                  <a:lnTo>
                    <a:pt x="12454" y="11002"/>
                  </a:lnTo>
                  <a:lnTo>
                    <a:pt x="13403" y="9830"/>
                  </a:lnTo>
                  <a:lnTo>
                    <a:pt x="14465" y="9885"/>
                  </a:lnTo>
                  <a:lnTo>
                    <a:pt x="14800" y="10443"/>
                  </a:lnTo>
                  <a:lnTo>
                    <a:pt x="15191" y="9773"/>
                  </a:lnTo>
                  <a:lnTo>
                    <a:pt x="15358" y="9104"/>
                  </a:lnTo>
                  <a:lnTo>
                    <a:pt x="15358" y="4468"/>
                  </a:lnTo>
                  <a:lnTo>
                    <a:pt x="15525" y="3631"/>
                  </a:lnTo>
                  <a:lnTo>
                    <a:pt x="16420" y="2960"/>
                  </a:lnTo>
                  <a:lnTo>
                    <a:pt x="17368" y="2067"/>
                  </a:lnTo>
                  <a:lnTo>
                    <a:pt x="19547" y="1731"/>
                  </a:lnTo>
                  <a:lnTo>
                    <a:pt x="20607" y="2067"/>
                  </a:lnTo>
                  <a:lnTo>
                    <a:pt x="21390" y="3519"/>
                  </a:lnTo>
                  <a:lnTo>
                    <a:pt x="22059" y="4356"/>
                  </a:lnTo>
                  <a:lnTo>
                    <a:pt x="22283" y="4748"/>
                  </a:lnTo>
                  <a:lnTo>
                    <a:pt x="23064" y="4691"/>
                  </a:lnTo>
                  <a:lnTo>
                    <a:pt x="23288" y="3965"/>
                  </a:lnTo>
                  <a:lnTo>
                    <a:pt x="23679" y="4580"/>
                  </a:lnTo>
                  <a:lnTo>
                    <a:pt x="24349" y="4468"/>
                  </a:lnTo>
                  <a:cubicBezTo>
                    <a:pt x="24349" y="4468"/>
                    <a:pt x="25355" y="3574"/>
                    <a:pt x="25186" y="3519"/>
                  </a:cubicBezTo>
                  <a:cubicBezTo>
                    <a:pt x="25019" y="3463"/>
                    <a:pt x="24126" y="2960"/>
                    <a:pt x="24126" y="2960"/>
                  </a:cubicBezTo>
                  <a:lnTo>
                    <a:pt x="23233" y="2848"/>
                  </a:lnTo>
                  <a:lnTo>
                    <a:pt x="23735" y="2290"/>
                  </a:lnTo>
                  <a:lnTo>
                    <a:pt x="24126" y="1620"/>
                  </a:lnTo>
                  <a:lnTo>
                    <a:pt x="25467" y="1062"/>
                  </a:lnTo>
                  <a:lnTo>
                    <a:pt x="26024" y="224"/>
                  </a:lnTo>
                  <a:lnTo>
                    <a:pt x="26862" y="0"/>
                  </a:lnTo>
                  <a:lnTo>
                    <a:pt x="27923" y="0"/>
                  </a:lnTo>
                  <a:lnTo>
                    <a:pt x="29152" y="168"/>
                  </a:lnTo>
                  <a:lnTo>
                    <a:pt x="30101" y="168"/>
                  </a:lnTo>
                  <a:lnTo>
                    <a:pt x="30883" y="503"/>
                  </a:lnTo>
                  <a:lnTo>
                    <a:pt x="30827" y="1285"/>
                  </a:lnTo>
                  <a:lnTo>
                    <a:pt x="30939" y="1955"/>
                  </a:lnTo>
                  <a:lnTo>
                    <a:pt x="31888" y="2290"/>
                  </a:lnTo>
                  <a:lnTo>
                    <a:pt x="31833" y="2793"/>
                  </a:lnTo>
                  <a:lnTo>
                    <a:pt x="31218" y="3239"/>
                  </a:lnTo>
                  <a:lnTo>
                    <a:pt x="30157" y="2736"/>
                  </a:lnTo>
                  <a:lnTo>
                    <a:pt x="29375" y="3017"/>
                  </a:lnTo>
                  <a:lnTo>
                    <a:pt x="29208" y="3519"/>
                  </a:lnTo>
                  <a:lnTo>
                    <a:pt x="30101" y="3631"/>
                  </a:lnTo>
                  <a:cubicBezTo>
                    <a:pt x="30101" y="3631"/>
                    <a:pt x="30604" y="3853"/>
                    <a:pt x="30771" y="3853"/>
                  </a:cubicBezTo>
                  <a:cubicBezTo>
                    <a:pt x="30939" y="3853"/>
                    <a:pt x="30995" y="4468"/>
                    <a:pt x="30995" y="4468"/>
                  </a:cubicBezTo>
                  <a:lnTo>
                    <a:pt x="32279" y="5139"/>
                  </a:lnTo>
                  <a:lnTo>
                    <a:pt x="33619" y="5975"/>
                  </a:lnTo>
                  <a:lnTo>
                    <a:pt x="33452" y="6534"/>
                  </a:lnTo>
                  <a:lnTo>
                    <a:pt x="33396" y="6925"/>
                  </a:lnTo>
                  <a:lnTo>
                    <a:pt x="34178" y="7037"/>
                  </a:lnTo>
                  <a:lnTo>
                    <a:pt x="34345" y="6367"/>
                  </a:lnTo>
                  <a:lnTo>
                    <a:pt x="35239" y="6925"/>
                  </a:lnTo>
                  <a:lnTo>
                    <a:pt x="35016" y="7428"/>
                  </a:lnTo>
                  <a:lnTo>
                    <a:pt x="35602" y="8340"/>
                  </a:lnTo>
                  <a:cubicBezTo>
                    <a:pt x="35993" y="8228"/>
                    <a:pt x="37699" y="8451"/>
                    <a:pt x="37699" y="8451"/>
                  </a:cubicBezTo>
                  <a:lnTo>
                    <a:pt x="38646" y="8656"/>
                  </a:lnTo>
                  <a:lnTo>
                    <a:pt x="40098" y="8656"/>
                  </a:lnTo>
                  <a:lnTo>
                    <a:pt x="40935" y="8545"/>
                  </a:lnTo>
                  <a:lnTo>
                    <a:pt x="41606" y="9326"/>
                  </a:lnTo>
                  <a:lnTo>
                    <a:pt x="41716" y="9940"/>
                  </a:lnTo>
                  <a:lnTo>
                    <a:pt x="42164" y="10388"/>
                  </a:lnTo>
                  <a:lnTo>
                    <a:pt x="43002" y="10499"/>
                  </a:lnTo>
                  <a:lnTo>
                    <a:pt x="43392" y="11169"/>
                  </a:lnTo>
                  <a:lnTo>
                    <a:pt x="43337" y="11784"/>
                  </a:lnTo>
                  <a:lnTo>
                    <a:pt x="42164" y="12007"/>
                  </a:lnTo>
                  <a:lnTo>
                    <a:pt x="41270" y="12454"/>
                  </a:lnTo>
                  <a:lnTo>
                    <a:pt x="41828" y="13012"/>
                  </a:lnTo>
                  <a:lnTo>
                    <a:pt x="42666" y="13348"/>
                  </a:lnTo>
                  <a:lnTo>
                    <a:pt x="43671" y="13403"/>
                  </a:lnTo>
                  <a:lnTo>
                    <a:pt x="43895" y="13850"/>
                  </a:lnTo>
                  <a:lnTo>
                    <a:pt x="45068" y="14186"/>
                  </a:lnTo>
                  <a:lnTo>
                    <a:pt x="46296" y="14241"/>
                  </a:lnTo>
                  <a:lnTo>
                    <a:pt x="47078" y="13403"/>
                  </a:lnTo>
                  <a:lnTo>
                    <a:pt x="47246" y="12062"/>
                  </a:lnTo>
                  <a:lnTo>
                    <a:pt x="46408" y="11337"/>
                  </a:lnTo>
                  <a:lnTo>
                    <a:pt x="46296" y="10890"/>
                  </a:lnTo>
                  <a:lnTo>
                    <a:pt x="46408" y="9940"/>
                  </a:lnTo>
                  <a:lnTo>
                    <a:pt x="46688" y="8935"/>
                  </a:lnTo>
                  <a:lnTo>
                    <a:pt x="46743" y="8097"/>
                  </a:lnTo>
                  <a:lnTo>
                    <a:pt x="47524" y="7428"/>
                  </a:lnTo>
                  <a:lnTo>
                    <a:pt x="47636" y="5864"/>
                  </a:lnTo>
                  <a:lnTo>
                    <a:pt x="49815" y="5641"/>
                  </a:lnTo>
                  <a:lnTo>
                    <a:pt x="50261" y="5027"/>
                  </a:lnTo>
                  <a:lnTo>
                    <a:pt x="50429" y="4636"/>
                  </a:lnTo>
                  <a:cubicBezTo>
                    <a:pt x="51322" y="4524"/>
                    <a:pt x="50987" y="3574"/>
                    <a:pt x="50987" y="3574"/>
                  </a:cubicBezTo>
                  <a:lnTo>
                    <a:pt x="51322" y="3017"/>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7"/>
            <p:cNvSpPr/>
            <p:nvPr/>
          </p:nvSpPr>
          <p:spPr>
            <a:xfrm>
              <a:off x="6971775" y="1756925"/>
              <a:ext cx="134050" cy="672975"/>
            </a:xfrm>
            <a:custGeom>
              <a:rect b="b" l="l" r="r" t="t"/>
              <a:pathLst>
                <a:path extrusionOk="0" fill="none" h="26919" w="5362">
                  <a:moveTo>
                    <a:pt x="3630" y="1"/>
                  </a:moveTo>
                  <a:lnTo>
                    <a:pt x="4021" y="1061"/>
                  </a:lnTo>
                  <a:lnTo>
                    <a:pt x="4301" y="1509"/>
                  </a:lnTo>
                  <a:lnTo>
                    <a:pt x="5361" y="1843"/>
                  </a:lnTo>
                  <a:lnTo>
                    <a:pt x="5082" y="2626"/>
                  </a:lnTo>
                  <a:lnTo>
                    <a:pt x="4189" y="2793"/>
                  </a:lnTo>
                  <a:lnTo>
                    <a:pt x="4244" y="3742"/>
                  </a:lnTo>
                  <a:lnTo>
                    <a:pt x="4635" y="4803"/>
                  </a:lnTo>
                  <a:lnTo>
                    <a:pt x="4635" y="5697"/>
                  </a:lnTo>
                  <a:lnTo>
                    <a:pt x="4301" y="6758"/>
                  </a:lnTo>
                  <a:lnTo>
                    <a:pt x="3965" y="6422"/>
                  </a:lnTo>
                  <a:lnTo>
                    <a:pt x="3407" y="7763"/>
                  </a:lnTo>
                  <a:lnTo>
                    <a:pt x="3407" y="8434"/>
                  </a:lnTo>
                  <a:lnTo>
                    <a:pt x="2458" y="8936"/>
                  </a:lnTo>
                  <a:lnTo>
                    <a:pt x="2960" y="9551"/>
                  </a:lnTo>
                  <a:lnTo>
                    <a:pt x="2346" y="10667"/>
                  </a:lnTo>
                  <a:lnTo>
                    <a:pt x="1508" y="11282"/>
                  </a:lnTo>
                  <a:lnTo>
                    <a:pt x="894" y="11952"/>
                  </a:lnTo>
                  <a:lnTo>
                    <a:pt x="1285" y="12845"/>
                  </a:lnTo>
                  <a:lnTo>
                    <a:pt x="1620" y="13347"/>
                  </a:lnTo>
                  <a:lnTo>
                    <a:pt x="1620" y="14464"/>
                  </a:lnTo>
                  <a:lnTo>
                    <a:pt x="1062" y="14967"/>
                  </a:lnTo>
                  <a:lnTo>
                    <a:pt x="894" y="15638"/>
                  </a:lnTo>
                  <a:lnTo>
                    <a:pt x="838" y="16196"/>
                  </a:lnTo>
                  <a:lnTo>
                    <a:pt x="1341" y="16698"/>
                  </a:lnTo>
                  <a:lnTo>
                    <a:pt x="2010" y="17201"/>
                  </a:lnTo>
                  <a:lnTo>
                    <a:pt x="1564" y="17927"/>
                  </a:lnTo>
                  <a:lnTo>
                    <a:pt x="1453" y="18262"/>
                  </a:lnTo>
                  <a:lnTo>
                    <a:pt x="447" y="18820"/>
                  </a:lnTo>
                  <a:lnTo>
                    <a:pt x="167" y="19770"/>
                  </a:lnTo>
                  <a:lnTo>
                    <a:pt x="447" y="21445"/>
                  </a:lnTo>
                  <a:lnTo>
                    <a:pt x="782" y="21892"/>
                  </a:lnTo>
                  <a:lnTo>
                    <a:pt x="559" y="22673"/>
                  </a:lnTo>
                  <a:lnTo>
                    <a:pt x="0" y="23009"/>
                  </a:lnTo>
                  <a:lnTo>
                    <a:pt x="56" y="23735"/>
                  </a:lnTo>
                  <a:lnTo>
                    <a:pt x="1397" y="23679"/>
                  </a:lnTo>
                  <a:lnTo>
                    <a:pt x="1174" y="24349"/>
                  </a:lnTo>
                  <a:cubicBezTo>
                    <a:pt x="1174" y="24349"/>
                    <a:pt x="1005" y="24907"/>
                    <a:pt x="1174" y="24907"/>
                  </a:cubicBezTo>
                  <a:cubicBezTo>
                    <a:pt x="1341" y="24907"/>
                    <a:pt x="2122" y="24797"/>
                    <a:pt x="2122" y="24797"/>
                  </a:cubicBezTo>
                  <a:lnTo>
                    <a:pt x="3239" y="25410"/>
                  </a:lnTo>
                  <a:lnTo>
                    <a:pt x="3351" y="25969"/>
                  </a:lnTo>
                  <a:lnTo>
                    <a:pt x="4189" y="26919"/>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7"/>
            <p:cNvSpPr/>
            <p:nvPr/>
          </p:nvSpPr>
          <p:spPr>
            <a:xfrm>
              <a:off x="6587825" y="2334925"/>
              <a:ext cx="384975" cy="868425"/>
            </a:xfrm>
            <a:custGeom>
              <a:rect b="b" l="l" r="r" t="t"/>
              <a:pathLst>
                <a:path extrusionOk="0" fill="none" h="34737" w="15399">
                  <a:moveTo>
                    <a:pt x="15398" y="240"/>
                  </a:moveTo>
                  <a:lnTo>
                    <a:pt x="14018" y="615"/>
                  </a:lnTo>
                  <a:lnTo>
                    <a:pt x="13906" y="1"/>
                  </a:lnTo>
                  <a:lnTo>
                    <a:pt x="12846" y="1"/>
                  </a:lnTo>
                  <a:lnTo>
                    <a:pt x="11170" y="615"/>
                  </a:lnTo>
                  <a:lnTo>
                    <a:pt x="10221" y="1229"/>
                  </a:lnTo>
                  <a:lnTo>
                    <a:pt x="10221" y="2011"/>
                  </a:lnTo>
                  <a:lnTo>
                    <a:pt x="11114" y="2067"/>
                  </a:lnTo>
                  <a:lnTo>
                    <a:pt x="11058" y="2625"/>
                  </a:lnTo>
                  <a:lnTo>
                    <a:pt x="11672" y="3407"/>
                  </a:lnTo>
                  <a:lnTo>
                    <a:pt x="11505" y="4133"/>
                  </a:lnTo>
                  <a:lnTo>
                    <a:pt x="10946" y="5362"/>
                  </a:lnTo>
                  <a:lnTo>
                    <a:pt x="10612" y="6088"/>
                  </a:lnTo>
                  <a:lnTo>
                    <a:pt x="8713" y="6088"/>
                  </a:lnTo>
                  <a:lnTo>
                    <a:pt x="8490" y="7037"/>
                  </a:lnTo>
                  <a:cubicBezTo>
                    <a:pt x="8992" y="7205"/>
                    <a:pt x="8490" y="7931"/>
                    <a:pt x="8490" y="7931"/>
                  </a:cubicBezTo>
                  <a:lnTo>
                    <a:pt x="7428" y="8378"/>
                  </a:lnTo>
                  <a:lnTo>
                    <a:pt x="6590" y="8992"/>
                  </a:lnTo>
                  <a:lnTo>
                    <a:pt x="6535" y="9662"/>
                  </a:lnTo>
                  <a:lnTo>
                    <a:pt x="6590" y="10220"/>
                  </a:lnTo>
                  <a:lnTo>
                    <a:pt x="6199" y="10722"/>
                  </a:lnTo>
                  <a:lnTo>
                    <a:pt x="5473" y="10722"/>
                  </a:lnTo>
                  <a:lnTo>
                    <a:pt x="5585" y="9606"/>
                  </a:lnTo>
                  <a:lnTo>
                    <a:pt x="4580" y="9215"/>
                  </a:lnTo>
                  <a:lnTo>
                    <a:pt x="3687" y="9774"/>
                  </a:lnTo>
                  <a:lnTo>
                    <a:pt x="2793" y="10220"/>
                  </a:lnTo>
                  <a:lnTo>
                    <a:pt x="2793" y="11281"/>
                  </a:lnTo>
                  <a:lnTo>
                    <a:pt x="2849" y="11896"/>
                  </a:lnTo>
                  <a:lnTo>
                    <a:pt x="2123" y="12622"/>
                  </a:lnTo>
                  <a:lnTo>
                    <a:pt x="1956" y="13292"/>
                  </a:lnTo>
                  <a:lnTo>
                    <a:pt x="1006" y="13180"/>
                  </a:lnTo>
                  <a:lnTo>
                    <a:pt x="783" y="13906"/>
                  </a:lnTo>
                  <a:lnTo>
                    <a:pt x="1" y="14130"/>
                  </a:lnTo>
                  <a:lnTo>
                    <a:pt x="393" y="14744"/>
                  </a:lnTo>
                  <a:lnTo>
                    <a:pt x="448" y="15637"/>
                  </a:lnTo>
                  <a:lnTo>
                    <a:pt x="448" y="16531"/>
                  </a:lnTo>
                  <a:lnTo>
                    <a:pt x="895" y="16140"/>
                  </a:lnTo>
                  <a:lnTo>
                    <a:pt x="1732" y="16475"/>
                  </a:lnTo>
                  <a:lnTo>
                    <a:pt x="2515" y="16811"/>
                  </a:lnTo>
                  <a:lnTo>
                    <a:pt x="3352" y="16922"/>
                  </a:lnTo>
                  <a:cubicBezTo>
                    <a:pt x="3687" y="16978"/>
                    <a:pt x="3966" y="17536"/>
                    <a:pt x="3966" y="17536"/>
                  </a:cubicBezTo>
                  <a:lnTo>
                    <a:pt x="3631" y="18207"/>
                  </a:lnTo>
                  <a:lnTo>
                    <a:pt x="3743" y="19379"/>
                  </a:lnTo>
                  <a:lnTo>
                    <a:pt x="2849" y="20048"/>
                  </a:lnTo>
                  <a:lnTo>
                    <a:pt x="3017" y="20552"/>
                  </a:lnTo>
                  <a:lnTo>
                    <a:pt x="3910" y="21390"/>
                  </a:lnTo>
                  <a:lnTo>
                    <a:pt x="4468" y="21781"/>
                  </a:lnTo>
                  <a:lnTo>
                    <a:pt x="5083" y="21390"/>
                  </a:lnTo>
                  <a:lnTo>
                    <a:pt x="6032" y="21390"/>
                  </a:lnTo>
                  <a:lnTo>
                    <a:pt x="6088" y="22227"/>
                  </a:lnTo>
                  <a:lnTo>
                    <a:pt x="5865" y="25132"/>
                  </a:lnTo>
                  <a:lnTo>
                    <a:pt x="5139" y="25354"/>
                  </a:lnTo>
                  <a:lnTo>
                    <a:pt x="5194" y="26304"/>
                  </a:lnTo>
                  <a:lnTo>
                    <a:pt x="5642" y="26918"/>
                  </a:lnTo>
                  <a:lnTo>
                    <a:pt x="5194" y="27700"/>
                  </a:lnTo>
                  <a:lnTo>
                    <a:pt x="4860" y="28649"/>
                  </a:lnTo>
                  <a:lnTo>
                    <a:pt x="5585" y="29040"/>
                  </a:lnTo>
                  <a:lnTo>
                    <a:pt x="5921" y="29431"/>
                  </a:lnTo>
                  <a:lnTo>
                    <a:pt x="5865" y="30381"/>
                  </a:lnTo>
                  <a:lnTo>
                    <a:pt x="5251" y="31107"/>
                  </a:lnTo>
                  <a:lnTo>
                    <a:pt x="5363" y="31609"/>
                  </a:lnTo>
                  <a:lnTo>
                    <a:pt x="5530" y="32558"/>
                  </a:lnTo>
                  <a:lnTo>
                    <a:pt x="6311" y="32782"/>
                  </a:lnTo>
                  <a:lnTo>
                    <a:pt x="6311" y="33620"/>
                  </a:lnTo>
                  <a:lnTo>
                    <a:pt x="6982" y="34122"/>
                  </a:lnTo>
                  <a:lnTo>
                    <a:pt x="7987" y="34401"/>
                  </a:lnTo>
                  <a:lnTo>
                    <a:pt x="8545" y="34736"/>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7"/>
            <p:cNvSpPr/>
            <p:nvPr/>
          </p:nvSpPr>
          <p:spPr>
            <a:xfrm>
              <a:off x="6287650" y="2717450"/>
              <a:ext cx="314175" cy="617125"/>
            </a:xfrm>
            <a:custGeom>
              <a:rect b="b" l="l" r="r" t="t"/>
              <a:pathLst>
                <a:path extrusionOk="0" fill="none" h="24685" w="12567">
                  <a:moveTo>
                    <a:pt x="12343" y="24685"/>
                  </a:moveTo>
                  <a:lnTo>
                    <a:pt x="11785" y="23848"/>
                  </a:lnTo>
                  <a:lnTo>
                    <a:pt x="9271" y="23233"/>
                  </a:lnTo>
                  <a:lnTo>
                    <a:pt x="8266" y="21055"/>
                  </a:lnTo>
                  <a:lnTo>
                    <a:pt x="7987" y="19826"/>
                  </a:lnTo>
                  <a:lnTo>
                    <a:pt x="8266" y="19212"/>
                  </a:lnTo>
                  <a:lnTo>
                    <a:pt x="7428" y="18542"/>
                  </a:lnTo>
                  <a:lnTo>
                    <a:pt x="5977" y="18374"/>
                  </a:lnTo>
                  <a:lnTo>
                    <a:pt x="4468" y="17313"/>
                  </a:lnTo>
                  <a:lnTo>
                    <a:pt x="3296" y="16811"/>
                  </a:lnTo>
                  <a:lnTo>
                    <a:pt x="2682" y="15806"/>
                  </a:lnTo>
                  <a:lnTo>
                    <a:pt x="3910" y="15080"/>
                  </a:lnTo>
                  <a:lnTo>
                    <a:pt x="4022" y="13963"/>
                  </a:lnTo>
                  <a:lnTo>
                    <a:pt x="3241" y="12287"/>
                  </a:lnTo>
                  <a:lnTo>
                    <a:pt x="3072" y="11282"/>
                  </a:lnTo>
                  <a:lnTo>
                    <a:pt x="2291" y="11505"/>
                  </a:lnTo>
                  <a:lnTo>
                    <a:pt x="783" y="11282"/>
                  </a:lnTo>
                  <a:lnTo>
                    <a:pt x="1062" y="10221"/>
                  </a:lnTo>
                  <a:lnTo>
                    <a:pt x="2458" y="9941"/>
                  </a:lnTo>
                  <a:lnTo>
                    <a:pt x="2794" y="9048"/>
                  </a:lnTo>
                  <a:lnTo>
                    <a:pt x="2570" y="7931"/>
                  </a:lnTo>
                  <a:lnTo>
                    <a:pt x="1341" y="8043"/>
                  </a:lnTo>
                  <a:lnTo>
                    <a:pt x="1341" y="7373"/>
                  </a:lnTo>
                  <a:lnTo>
                    <a:pt x="615" y="6592"/>
                  </a:lnTo>
                  <a:lnTo>
                    <a:pt x="1" y="6144"/>
                  </a:lnTo>
                  <a:lnTo>
                    <a:pt x="336" y="5475"/>
                  </a:lnTo>
                  <a:lnTo>
                    <a:pt x="615" y="5028"/>
                  </a:lnTo>
                  <a:lnTo>
                    <a:pt x="393" y="4245"/>
                  </a:lnTo>
                  <a:lnTo>
                    <a:pt x="560" y="3296"/>
                  </a:lnTo>
                  <a:lnTo>
                    <a:pt x="1565" y="2347"/>
                  </a:lnTo>
                  <a:lnTo>
                    <a:pt x="1900" y="1789"/>
                  </a:lnTo>
                  <a:lnTo>
                    <a:pt x="3072" y="1732"/>
                  </a:lnTo>
                  <a:lnTo>
                    <a:pt x="4078" y="1621"/>
                  </a:lnTo>
                  <a:lnTo>
                    <a:pt x="4078" y="2347"/>
                  </a:lnTo>
                  <a:lnTo>
                    <a:pt x="5475" y="2794"/>
                  </a:lnTo>
                  <a:lnTo>
                    <a:pt x="6535" y="2627"/>
                  </a:lnTo>
                  <a:lnTo>
                    <a:pt x="7597" y="2347"/>
                  </a:lnTo>
                  <a:lnTo>
                    <a:pt x="7485" y="1844"/>
                  </a:lnTo>
                  <a:lnTo>
                    <a:pt x="8769" y="1956"/>
                  </a:lnTo>
                  <a:lnTo>
                    <a:pt x="8769" y="2347"/>
                  </a:lnTo>
                  <a:lnTo>
                    <a:pt x="9942" y="2235"/>
                  </a:lnTo>
                  <a:lnTo>
                    <a:pt x="10780" y="1677"/>
                  </a:lnTo>
                  <a:lnTo>
                    <a:pt x="10333" y="1341"/>
                  </a:lnTo>
                  <a:lnTo>
                    <a:pt x="11338" y="1230"/>
                  </a:lnTo>
                  <a:lnTo>
                    <a:pt x="12567" y="1"/>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7"/>
            <p:cNvSpPr/>
            <p:nvPr/>
          </p:nvSpPr>
          <p:spPr>
            <a:xfrm>
              <a:off x="5369000" y="2097575"/>
              <a:ext cx="958050" cy="675475"/>
            </a:xfrm>
            <a:custGeom>
              <a:rect b="b" l="l" r="r" t="t"/>
              <a:pathLst>
                <a:path extrusionOk="0" fill="none" h="27019" w="38322">
                  <a:moveTo>
                    <a:pt x="38322" y="27019"/>
                  </a:moveTo>
                  <a:lnTo>
                    <a:pt x="37529" y="25969"/>
                  </a:lnTo>
                  <a:lnTo>
                    <a:pt x="36412" y="25746"/>
                  </a:lnTo>
                  <a:lnTo>
                    <a:pt x="35965" y="24964"/>
                  </a:lnTo>
                  <a:lnTo>
                    <a:pt x="35910" y="23903"/>
                  </a:lnTo>
                  <a:lnTo>
                    <a:pt x="36580" y="23624"/>
                  </a:lnTo>
                  <a:lnTo>
                    <a:pt x="36133" y="22619"/>
                  </a:lnTo>
                  <a:lnTo>
                    <a:pt x="34960" y="20831"/>
                  </a:lnTo>
                  <a:lnTo>
                    <a:pt x="34234" y="20049"/>
                  </a:lnTo>
                  <a:lnTo>
                    <a:pt x="34402" y="19491"/>
                  </a:lnTo>
                  <a:lnTo>
                    <a:pt x="34402" y="18375"/>
                  </a:lnTo>
                  <a:lnTo>
                    <a:pt x="34681" y="17815"/>
                  </a:lnTo>
                  <a:lnTo>
                    <a:pt x="35239" y="16587"/>
                  </a:lnTo>
                  <a:lnTo>
                    <a:pt x="34737" y="15693"/>
                  </a:lnTo>
                  <a:lnTo>
                    <a:pt x="34067" y="15024"/>
                  </a:lnTo>
                  <a:lnTo>
                    <a:pt x="34290" y="14241"/>
                  </a:lnTo>
                  <a:lnTo>
                    <a:pt x="33062" y="12566"/>
                  </a:lnTo>
                  <a:lnTo>
                    <a:pt x="32391" y="11785"/>
                  </a:lnTo>
                  <a:lnTo>
                    <a:pt x="32168" y="10947"/>
                  </a:lnTo>
                  <a:lnTo>
                    <a:pt x="31442" y="10388"/>
                  </a:lnTo>
                  <a:lnTo>
                    <a:pt x="31442" y="9439"/>
                  </a:lnTo>
                  <a:lnTo>
                    <a:pt x="31442" y="8657"/>
                  </a:lnTo>
                  <a:lnTo>
                    <a:pt x="31498" y="7820"/>
                  </a:lnTo>
                  <a:lnTo>
                    <a:pt x="32279" y="6535"/>
                  </a:lnTo>
                  <a:lnTo>
                    <a:pt x="31833" y="5585"/>
                  </a:lnTo>
                  <a:lnTo>
                    <a:pt x="31721" y="4692"/>
                  </a:lnTo>
                  <a:lnTo>
                    <a:pt x="32391" y="3965"/>
                  </a:lnTo>
                  <a:lnTo>
                    <a:pt x="33285" y="4022"/>
                  </a:lnTo>
                  <a:lnTo>
                    <a:pt x="34458" y="3743"/>
                  </a:lnTo>
                  <a:lnTo>
                    <a:pt x="34067" y="2738"/>
                  </a:lnTo>
                  <a:lnTo>
                    <a:pt x="33005" y="2793"/>
                  </a:lnTo>
                  <a:lnTo>
                    <a:pt x="32559" y="2346"/>
                  </a:lnTo>
                  <a:lnTo>
                    <a:pt x="32559" y="1453"/>
                  </a:lnTo>
                  <a:lnTo>
                    <a:pt x="30883" y="559"/>
                  </a:lnTo>
                  <a:lnTo>
                    <a:pt x="30102" y="0"/>
                  </a:lnTo>
                  <a:lnTo>
                    <a:pt x="29487" y="783"/>
                  </a:lnTo>
                  <a:lnTo>
                    <a:pt x="29376" y="1341"/>
                  </a:lnTo>
                  <a:lnTo>
                    <a:pt x="28649" y="1509"/>
                  </a:lnTo>
                  <a:lnTo>
                    <a:pt x="27365" y="504"/>
                  </a:lnTo>
                  <a:lnTo>
                    <a:pt x="26918" y="57"/>
                  </a:lnTo>
                  <a:lnTo>
                    <a:pt x="26249" y="727"/>
                  </a:lnTo>
                  <a:lnTo>
                    <a:pt x="26639" y="1174"/>
                  </a:lnTo>
                  <a:lnTo>
                    <a:pt x="26304" y="1509"/>
                  </a:lnTo>
                  <a:lnTo>
                    <a:pt x="24853" y="1453"/>
                  </a:lnTo>
                  <a:lnTo>
                    <a:pt x="23848" y="1453"/>
                  </a:lnTo>
                  <a:lnTo>
                    <a:pt x="22339" y="1788"/>
                  </a:lnTo>
                  <a:lnTo>
                    <a:pt x="21893" y="2402"/>
                  </a:lnTo>
                  <a:lnTo>
                    <a:pt x="21726" y="3240"/>
                  </a:lnTo>
                  <a:lnTo>
                    <a:pt x="21502" y="3743"/>
                  </a:lnTo>
                  <a:lnTo>
                    <a:pt x="20719" y="4134"/>
                  </a:lnTo>
                  <a:lnTo>
                    <a:pt x="20217" y="5306"/>
                  </a:lnTo>
                  <a:lnTo>
                    <a:pt x="19602" y="5977"/>
                  </a:lnTo>
                  <a:lnTo>
                    <a:pt x="18933" y="5530"/>
                  </a:lnTo>
                  <a:lnTo>
                    <a:pt x="17090" y="5139"/>
                  </a:lnTo>
                  <a:lnTo>
                    <a:pt x="16420" y="5808"/>
                  </a:lnTo>
                  <a:lnTo>
                    <a:pt x="16475" y="6758"/>
                  </a:lnTo>
                  <a:lnTo>
                    <a:pt x="16532" y="7763"/>
                  </a:lnTo>
                  <a:lnTo>
                    <a:pt x="16196" y="8489"/>
                  </a:lnTo>
                  <a:lnTo>
                    <a:pt x="16196" y="9495"/>
                  </a:lnTo>
                  <a:lnTo>
                    <a:pt x="15861" y="10109"/>
                  </a:lnTo>
                  <a:lnTo>
                    <a:pt x="15191" y="10500"/>
                  </a:lnTo>
                  <a:lnTo>
                    <a:pt x="14689" y="11002"/>
                  </a:lnTo>
                  <a:lnTo>
                    <a:pt x="14744" y="11728"/>
                  </a:lnTo>
                  <a:lnTo>
                    <a:pt x="14689" y="12176"/>
                  </a:lnTo>
                  <a:lnTo>
                    <a:pt x="13627" y="12790"/>
                  </a:lnTo>
                  <a:lnTo>
                    <a:pt x="12287" y="14074"/>
                  </a:lnTo>
                  <a:lnTo>
                    <a:pt x="11505" y="14521"/>
                  </a:lnTo>
                  <a:lnTo>
                    <a:pt x="11282" y="13739"/>
                  </a:lnTo>
                  <a:lnTo>
                    <a:pt x="10388" y="14465"/>
                  </a:lnTo>
                  <a:lnTo>
                    <a:pt x="8378" y="13515"/>
                  </a:lnTo>
                  <a:lnTo>
                    <a:pt x="7094" y="12231"/>
                  </a:lnTo>
                  <a:lnTo>
                    <a:pt x="5809" y="12901"/>
                  </a:lnTo>
                  <a:lnTo>
                    <a:pt x="4134" y="14019"/>
                  </a:lnTo>
                  <a:lnTo>
                    <a:pt x="3966" y="14632"/>
                  </a:lnTo>
                  <a:lnTo>
                    <a:pt x="1677" y="14465"/>
                  </a:lnTo>
                  <a:lnTo>
                    <a:pt x="1" y="13795"/>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7"/>
            <p:cNvSpPr/>
            <p:nvPr/>
          </p:nvSpPr>
          <p:spPr>
            <a:xfrm>
              <a:off x="5342100" y="2926900"/>
              <a:ext cx="965150" cy="219200"/>
            </a:xfrm>
            <a:custGeom>
              <a:rect b="b" l="l" r="r" t="t"/>
              <a:pathLst>
                <a:path extrusionOk="0" fill="none" h="8768" w="38606">
                  <a:moveTo>
                    <a:pt x="1" y="6253"/>
                  </a:moveTo>
                  <a:lnTo>
                    <a:pt x="1859" y="6032"/>
                  </a:lnTo>
                  <a:lnTo>
                    <a:pt x="2027" y="7149"/>
                  </a:lnTo>
                  <a:lnTo>
                    <a:pt x="2808" y="7428"/>
                  </a:lnTo>
                  <a:lnTo>
                    <a:pt x="3870" y="7371"/>
                  </a:lnTo>
                  <a:lnTo>
                    <a:pt x="4708" y="7540"/>
                  </a:lnTo>
                  <a:lnTo>
                    <a:pt x="4987" y="8154"/>
                  </a:lnTo>
                  <a:lnTo>
                    <a:pt x="5824" y="7651"/>
                  </a:lnTo>
                  <a:lnTo>
                    <a:pt x="6885" y="7930"/>
                  </a:lnTo>
                  <a:lnTo>
                    <a:pt x="7387" y="8657"/>
                  </a:lnTo>
                  <a:lnTo>
                    <a:pt x="8952" y="8767"/>
                  </a:lnTo>
                  <a:lnTo>
                    <a:pt x="9398" y="8265"/>
                  </a:lnTo>
                  <a:cubicBezTo>
                    <a:pt x="9621" y="8042"/>
                    <a:pt x="10571" y="6590"/>
                    <a:pt x="10571" y="6590"/>
                  </a:cubicBezTo>
                  <a:cubicBezTo>
                    <a:pt x="10571" y="6590"/>
                    <a:pt x="11241" y="5808"/>
                    <a:pt x="11521" y="5864"/>
                  </a:cubicBezTo>
                  <a:cubicBezTo>
                    <a:pt x="11800" y="5920"/>
                    <a:pt x="12526" y="6087"/>
                    <a:pt x="12526" y="6087"/>
                  </a:cubicBezTo>
                  <a:lnTo>
                    <a:pt x="12302" y="6757"/>
                  </a:lnTo>
                  <a:lnTo>
                    <a:pt x="11912" y="7037"/>
                  </a:lnTo>
                  <a:lnTo>
                    <a:pt x="12190" y="7483"/>
                  </a:lnTo>
                  <a:lnTo>
                    <a:pt x="13810" y="6478"/>
                  </a:lnTo>
                  <a:cubicBezTo>
                    <a:pt x="13810" y="6478"/>
                    <a:pt x="14536" y="6199"/>
                    <a:pt x="14648" y="6032"/>
                  </a:cubicBezTo>
                  <a:cubicBezTo>
                    <a:pt x="14760" y="5864"/>
                    <a:pt x="13922" y="4077"/>
                    <a:pt x="13922" y="4077"/>
                  </a:cubicBezTo>
                  <a:lnTo>
                    <a:pt x="13252" y="3518"/>
                  </a:lnTo>
                  <a:lnTo>
                    <a:pt x="14257" y="2960"/>
                  </a:lnTo>
                  <a:lnTo>
                    <a:pt x="14982" y="2737"/>
                  </a:lnTo>
                  <a:lnTo>
                    <a:pt x="15094" y="1731"/>
                  </a:lnTo>
                  <a:lnTo>
                    <a:pt x="15541" y="1229"/>
                  </a:lnTo>
                  <a:lnTo>
                    <a:pt x="16379" y="1172"/>
                  </a:lnTo>
                  <a:lnTo>
                    <a:pt x="16882" y="503"/>
                  </a:lnTo>
                  <a:lnTo>
                    <a:pt x="17161" y="56"/>
                  </a:lnTo>
                  <a:lnTo>
                    <a:pt x="17942" y="0"/>
                  </a:lnTo>
                  <a:lnTo>
                    <a:pt x="19283" y="782"/>
                  </a:lnTo>
                  <a:lnTo>
                    <a:pt x="19338" y="1341"/>
                  </a:lnTo>
                  <a:lnTo>
                    <a:pt x="20064" y="1675"/>
                  </a:lnTo>
                  <a:lnTo>
                    <a:pt x="21349" y="2513"/>
                  </a:lnTo>
                  <a:lnTo>
                    <a:pt x="22186" y="3184"/>
                  </a:lnTo>
                  <a:lnTo>
                    <a:pt x="22690" y="4021"/>
                  </a:lnTo>
                  <a:lnTo>
                    <a:pt x="23583" y="4356"/>
                  </a:lnTo>
                  <a:lnTo>
                    <a:pt x="23806" y="4914"/>
                  </a:lnTo>
                  <a:lnTo>
                    <a:pt x="24924" y="4747"/>
                  </a:lnTo>
                  <a:lnTo>
                    <a:pt x="24755" y="4300"/>
                  </a:lnTo>
                  <a:lnTo>
                    <a:pt x="26487" y="4411"/>
                  </a:lnTo>
                  <a:lnTo>
                    <a:pt x="26543" y="4914"/>
                  </a:lnTo>
                  <a:lnTo>
                    <a:pt x="27268" y="5138"/>
                  </a:lnTo>
                  <a:lnTo>
                    <a:pt x="28106" y="4802"/>
                  </a:lnTo>
                  <a:lnTo>
                    <a:pt x="28720" y="4411"/>
                  </a:lnTo>
                  <a:lnTo>
                    <a:pt x="29503" y="4244"/>
                  </a:lnTo>
                  <a:lnTo>
                    <a:pt x="31011" y="4468"/>
                  </a:lnTo>
                  <a:lnTo>
                    <a:pt x="31513" y="4021"/>
                  </a:lnTo>
                  <a:lnTo>
                    <a:pt x="33300" y="4021"/>
                  </a:lnTo>
                  <a:lnTo>
                    <a:pt x="34473" y="3463"/>
                  </a:lnTo>
                  <a:lnTo>
                    <a:pt x="35478" y="3406"/>
                  </a:lnTo>
                  <a:lnTo>
                    <a:pt x="35924" y="3854"/>
                  </a:lnTo>
                  <a:lnTo>
                    <a:pt x="36148" y="4189"/>
                  </a:lnTo>
                  <a:lnTo>
                    <a:pt x="37320" y="4021"/>
                  </a:lnTo>
                  <a:lnTo>
                    <a:pt x="37209" y="3463"/>
                  </a:lnTo>
                  <a:lnTo>
                    <a:pt x="38605" y="2904"/>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7"/>
            <p:cNvSpPr/>
            <p:nvPr/>
          </p:nvSpPr>
          <p:spPr>
            <a:xfrm>
              <a:off x="5656625" y="2460600"/>
              <a:ext cx="223400" cy="468150"/>
            </a:xfrm>
            <a:custGeom>
              <a:rect b="b" l="l" r="r" t="t"/>
              <a:pathLst>
                <a:path extrusionOk="0" fill="none" h="18726" w="8936">
                  <a:moveTo>
                    <a:pt x="0" y="0"/>
                  </a:moveTo>
                  <a:lnTo>
                    <a:pt x="1564" y="223"/>
                  </a:lnTo>
                  <a:lnTo>
                    <a:pt x="2122" y="894"/>
                  </a:lnTo>
                  <a:lnTo>
                    <a:pt x="2960" y="837"/>
                  </a:lnTo>
                  <a:lnTo>
                    <a:pt x="3016" y="1284"/>
                  </a:lnTo>
                  <a:lnTo>
                    <a:pt x="3686" y="670"/>
                  </a:lnTo>
                  <a:lnTo>
                    <a:pt x="4189" y="1451"/>
                  </a:lnTo>
                  <a:lnTo>
                    <a:pt x="4244" y="2457"/>
                  </a:lnTo>
                  <a:lnTo>
                    <a:pt x="3463" y="3294"/>
                  </a:lnTo>
                  <a:lnTo>
                    <a:pt x="3296" y="4802"/>
                  </a:lnTo>
                  <a:lnTo>
                    <a:pt x="4077" y="5305"/>
                  </a:lnTo>
                  <a:lnTo>
                    <a:pt x="4132" y="6981"/>
                  </a:lnTo>
                  <a:lnTo>
                    <a:pt x="4356" y="7874"/>
                  </a:lnTo>
                  <a:lnTo>
                    <a:pt x="4356" y="9270"/>
                  </a:lnTo>
                  <a:lnTo>
                    <a:pt x="5753" y="9717"/>
                  </a:lnTo>
                  <a:lnTo>
                    <a:pt x="5585" y="10666"/>
                  </a:lnTo>
                  <a:lnTo>
                    <a:pt x="6032" y="11169"/>
                  </a:lnTo>
                  <a:lnTo>
                    <a:pt x="7987" y="10889"/>
                  </a:lnTo>
                  <a:lnTo>
                    <a:pt x="8378" y="10443"/>
                  </a:lnTo>
                  <a:lnTo>
                    <a:pt x="8600" y="10834"/>
                  </a:lnTo>
                  <a:lnTo>
                    <a:pt x="8935" y="11504"/>
                  </a:lnTo>
                  <a:lnTo>
                    <a:pt x="8209" y="12118"/>
                  </a:lnTo>
                  <a:lnTo>
                    <a:pt x="8600" y="13011"/>
                  </a:lnTo>
                  <a:lnTo>
                    <a:pt x="8097" y="13849"/>
                  </a:lnTo>
                  <a:lnTo>
                    <a:pt x="7204" y="13682"/>
                  </a:lnTo>
                  <a:lnTo>
                    <a:pt x="6981" y="14408"/>
                  </a:lnTo>
                  <a:lnTo>
                    <a:pt x="7261" y="15245"/>
                  </a:lnTo>
                  <a:lnTo>
                    <a:pt x="6311" y="16028"/>
                  </a:lnTo>
                  <a:lnTo>
                    <a:pt x="6981" y="16976"/>
                  </a:lnTo>
                  <a:lnTo>
                    <a:pt x="6423" y="17647"/>
                  </a:lnTo>
                  <a:lnTo>
                    <a:pt x="5473" y="18205"/>
                  </a:lnTo>
                  <a:lnTo>
                    <a:pt x="5139" y="18725"/>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7"/>
            <p:cNvSpPr/>
            <p:nvPr/>
          </p:nvSpPr>
          <p:spPr>
            <a:xfrm>
              <a:off x="5954000" y="1747075"/>
              <a:ext cx="106125" cy="358900"/>
            </a:xfrm>
            <a:custGeom>
              <a:rect b="b" l="l" r="r" t="t"/>
              <a:pathLst>
                <a:path extrusionOk="0" fill="none" h="14356" w="4245">
                  <a:moveTo>
                    <a:pt x="1983" y="1"/>
                  </a:moveTo>
                  <a:lnTo>
                    <a:pt x="1675" y="729"/>
                  </a:lnTo>
                  <a:lnTo>
                    <a:pt x="1117" y="1176"/>
                  </a:lnTo>
                  <a:lnTo>
                    <a:pt x="838" y="2349"/>
                  </a:lnTo>
                  <a:lnTo>
                    <a:pt x="0" y="3298"/>
                  </a:lnTo>
                  <a:lnTo>
                    <a:pt x="503" y="4080"/>
                  </a:lnTo>
                  <a:lnTo>
                    <a:pt x="448" y="5030"/>
                  </a:lnTo>
                  <a:lnTo>
                    <a:pt x="1062" y="5532"/>
                  </a:lnTo>
                  <a:lnTo>
                    <a:pt x="1117" y="6537"/>
                  </a:lnTo>
                  <a:lnTo>
                    <a:pt x="1732" y="7654"/>
                  </a:lnTo>
                  <a:lnTo>
                    <a:pt x="3239" y="8436"/>
                  </a:lnTo>
                  <a:lnTo>
                    <a:pt x="3296" y="9162"/>
                  </a:lnTo>
                  <a:lnTo>
                    <a:pt x="4244" y="9945"/>
                  </a:lnTo>
                  <a:lnTo>
                    <a:pt x="3630" y="10614"/>
                  </a:lnTo>
                  <a:lnTo>
                    <a:pt x="3072" y="10950"/>
                  </a:lnTo>
                  <a:lnTo>
                    <a:pt x="2234" y="11229"/>
                  </a:lnTo>
                  <a:lnTo>
                    <a:pt x="2681" y="12010"/>
                  </a:lnTo>
                  <a:lnTo>
                    <a:pt x="2849" y="12793"/>
                  </a:lnTo>
                  <a:lnTo>
                    <a:pt x="3127" y="13574"/>
                  </a:lnTo>
                  <a:lnTo>
                    <a:pt x="3406" y="14356"/>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7"/>
            <p:cNvSpPr/>
            <p:nvPr/>
          </p:nvSpPr>
          <p:spPr>
            <a:xfrm>
              <a:off x="5736200" y="1952400"/>
              <a:ext cx="43325" cy="290400"/>
            </a:xfrm>
            <a:custGeom>
              <a:rect b="b" l="l" r="r" t="t"/>
              <a:pathLst>
                <a:path extrusionOk="0" fill="none" h="11616" w="1733">
                  <a:moveTo>
                    <a:pt x="168" y="0"/>
                  </a:moveTo>
                  <a:lnTo>
                    <a:pt x="727" y="1229"/>
                  </a:lnTo>
                  <a:lnTo>
                    <a:pt x="949" y="1899"/>
                  </a:lnTo>
                  <a:lnTo>
                    <a:pt x="727" y="2959"/>
                  </a:lnTo>
                  <a:lnTo>
                    <a:pt x="1006" y="3406"/>
                  </a:lnTo>
                  <a:lnTo>
                    <a:pt x="1" y="4188"/>
                  </a:lnTo>
                  <a:lnTo>
                    <a:pt x="447" y="5026"/>
                  </a:lnTo>
                  <a:lnTo>
                    <a:pt x="782" y="5976"/>
                  </a:lnTo>
                  <a:lnTo>
                    <a:pt x="839" y="6814"/>
                  </a:lnTo>
                  <a:lnTo>
                    <a:pt x="782" y="7762"/>
                  </a:lnTo>
                  <a:lnTo>
                    <a:pt x="670" y="8321"/>
                  </a:lnTo>
                  <a:cubicBezTo>
                    <a:pt x="670" y="8321"/>
                    <a:pt x="447" y="8767"/>
                    <a:pt x="392" y="9158"/>
                  </a:cubicBezTo>
                  <a:cubicBezTo>
                    <a:pt x="336" y="9550"/>
                    <a:pt x="392" y="10667"/>
                    <a:pt x="392" y="10667"/>
                  </a:cubicBezTo>
                  <a:lnTo>
                    <a:pt x="1229" y="11113"/>
                  </a:lnTo>
                  <a:lnTo>
                    <a:pt x="1732" y="11615"/>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7"/>
            <p:cNvSpPr/>
            <p:nvPr/>
          </p:nvSpPr>
          <p:spPr>
            <a:xfrm>
              <a:off x="6133275" y="1910500"/>
              <a:ext cx="552325" cy="667375"/>
            </a:xfrm>
            <a:custGeom>
              <a:rect b="b" l="l" r="r" t="t"/>
              <a:pathLst>
                <a:path extrusionOk="0" fill="none" h="26695" w="22093">
                  <a:moveTo>
                    <a:pt x="0" y="7819"/>
                  </a:moveTo>
                  <a:lnTo>
                    <a:pt x="1116" y="6949"/>
                  </a:lnTo>
                  <a:lnTo>
                    <a:pt x="1663" y="6642"/>
                  </a:lnTo>
                  <a:lnTo>
                    <a:pt x="2277" y="5550"/>
                  </a:lnTo>
                  <a:lnTo>
                    <a:pt x="2848" y="5106"/>
                  </a:lnTo>
                  <a:lnTo>
                    <a:pt x="3471" y="4449"/>
                  </a:lnTo>
                  <a:lnTo>
                    <a:pt x="3062" y="3604"/>
                  </a:lnTo>
                  <a:lnTo>
                    <a:pt x="3609" y="3604"/>
                  </a:lnTo>
                  <a:lnTo>
                    <a:pt x="3887" y="4449"/>
                  </a:lnTo>
                  <a:lnTo>
                    <a:pt x="4669" y="3774"/>
                  </a:lnTo>
                  <a:cubicBezTo>
                    <a:pt x="4669" y="3774"/>
                    <a:pt x="5144" y="3125"/>
                    <a:pt x="5622" y="2681"/>
                  </a:cubicBezTo>
                  <a:lnTo>
                    <a:pt x="6100" y="2238"/>
                  </a:lnTo>
                  <a:lnTo>
                    <a:pt x="6637" y="1897"/>
                  </a:lnTo>
                  <a:lnTo>
                    <a:pt x="7432" y="1764"/>
                  </a:lnTo>
                  <a:lnTo>
                    <a:pt x="7432" y="1111"/>
                  </a:lnTo>
                  <a:lnTo>
                    <a:pt x="8081" y="641"/>
                  </a:lnTo>
                  <a:cubicBezTo>
                    <a:pt x="8081" y="641"/>
                    <a:pt x="8286" y="599"/>
                    <a:pt x="8251" y="1315"/>
                  </a:cubicBezTo>
                  <a:cubicBezTo>
                    <a:pt x="8217" y="2033"/>
                    <a:pt x="7876" y="1794"/>
                    <a:pt x="8217" y="2033"/>
                  </a:cubicBezTo>
                  <a:lnTo>
                    <a:pt x="8559" y="2272"/>
                  </a:lnTo>
                  <a:lnTo>
                    <a:pt x="9514" y="2234"/>
                  </a:lnTo>
                  <a:lnTo>
                    <a:pt x="9958" y="1076"/>
                  </a:lnTo>
                  <a:lnTo>
                    <a:pt x="10915" y="641"/>
                  </a:lnTo>
                  <a:cubicBezTo>
                    <a:pt x="10915" y="641"/>
                    <a:pt x="10880" y="0"/>
                    <a:pt x="11631" y="641"/>
                  </a:cubicBezTo>
                  <a:lnTo>
                    <a:pt x="12382" y="1282"/>
                  </a:lnTo>
                  <a:lnTo>
                    <a:pt x="13102" y="2033"/>
                  </a:lnTo>
                  <a:lnTo>
                    <a:pt x="13508" y="2477"/>
                  </a:lnTo>
                  <a:lnTo>
                    <a:pt x="13952" y="2511"/>
                  </a:lnTo>
                  <a:lnTo>
                    <a:pt x="14720" y="2234"/>
                  </a:lnTo>
                  <a:lnTo>
                    <a:pt x="14944" y="3742"/>
                  </a:lnTo>
                  <a:lnTo>
                    <a:pt x="15167" y="5027"/>
                  </a:lnTo>
                  <a:lnTo>
                    <a:pt x="14832" y="5473"/>
                  </a:lnTo>
                  <a:lnTo>
                    <a:pt x="15335" y="5920"/>
                  </a:lnTo>
                  <a:lnTo>
                    <a:pt x="15558" y="6702"/>
                  </a:lnTo>
                  <a:lnTo>
                    <a:pt x="14498" y="7316"/>
                  </a:lnTo>
                  <a:cubicBezTo>
                    <a:pt x="14329" y="7316"/>
                    <a:pt x="14050" y="7763"/>
                    <a:pt x="14050" y="7763"/>
                  </a:cubicBezTo>
                  <a:lnTo>
                    <a:pt x="14274" y="8433"/>
                  </a:lnTo>
                  <a:lnTo>
                    <a:pt x="13995" y="9495"/>
                  </a:lnTo>
                  <a:cubicBezTo>
                    <a:pt x="13995" y="9495"/>
                    <a:pt x="14162" y="9997"/>
                    <a:pt x="13883" y="9997"/>
                  </a:cubicBezTo>
                  <a:lnTo>
                    <a:pt x="13548" y="9774"/>
                  </a:lnTo>
                  <a:lnTo>
                    <a:pt x="13381" y="8992"/>
                  </a:lnTo>
                  <a:lnTo>
                    <a:pt x="13045" y="10109"/>
                  </a:lnTo>
                  <a:lnTo>
                    <a:pt x="13101" y="11169"/>
                  </a:lnTo>
                  <a:lnTo>
                    <a:pt x="12710" y="11840"/>
                  </a:lnTo>
                  <a:lnTo>
                    <a:pt x="13101" y="12455"/>
                  </a:lnTo>
                  <a:lnTo>
                    <a:pt x="13883" y="12901"/>
                  </a:lnTo>
                  <a:lnTo>
                    <a:pt x="14944" y="12622"/>
                  </a:lnTo>
                  <a:lnTo>
                    <a:pt x="15670" y="13236"/>
                  </a:lnTo>
                  <a:lnTo>
                    <a:pt x="15837" y="13850"/>
                  </a:lnTo>
                  <a:lnTo>
                    <a:pt x="16451" y="14073"/>
                  </a:lnTo>
                  <a:lnTo>
                    <a:pt x="17625" y="14856"/>
                  </a:lnTo>
                  <a:lnTo>
                    <a:pt x="17234" y="15302"/>
                  </a:lnTo>
                  <a:lnTo>
                    <a:pt x="16899" y="15749"/>
                  </a:lnTo>
                  <a:lnTo>
                    <a:pt x="17513" y="16084"/>
                  </a:lnTo>
                  <a:lnTo>
                    <a:pt x="17904" y="16699"/>
                  </a:lnTo>
                  <a:lnTo>
                    <a:pt x="18016" y="18038"/>
                  </a:lnTo>
                  <a:lnTo>
                    <a:pt x="17848" y="19211"/>
                  </a:lnTo>
                  <a:lnTo>
                    <a:pt x="16899" y="19490"/>
                  </a:lnTo>
                  <a:lnTo>
                    <a:pt x="16451" y="20272"/>
                  </a:lnTo>
                  <a:lnTo>
                    <a:pt x="15615" y="20887"/>
                  </a:lnTo>
                  <a:lnTo>
                    <a:pt x="15949" y="21892"/>
                  </a:lnTo>
                  <a:lnTo>
                    <a:pt x="17178" y="22953"/>
                  </a:lnTo>
                  <a:lnTo>
                    <a:pt x="18127" y="23176"/>
                  </a:lnTo>
                  <a:lnTo>
                    <a:pt x="18909" y="23846"/>
                  </a:lnTo>
                  <a:lnTo>
                    <a:pt x="19580" y="24851"/>
                  </a:lnTo>
                  <a:lnTo>
                    <a:pt x="19356" y="25298"/>
                  </a:lnTo>
                  <a:lnTo>
                    <a:pt x="19635" y="26248"/>
                  </a:lnTo>
                  <a:lnTo>
                    <a:pt x="21031" y="26415"/>
                  </a:lnTo>
                  <a:lnTo>
                    <a:pt x="21925" y="26304"/>
                  </a:lnTo>
                  <a:lnTo>
                    <a:pt x="22092" y="26694"/>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7"/>
            <p:cNvSpPr/>
            <p:nvPr/>
          </p:nvSpPr>
          <p:spPr>
            <a:xfrm>
              <a:off x="6230425" y="2185550"/>
              <a:ext cx="230375" cy="69825"/>
            </a:xfrm>
            <a:custGeom>
              <a:rect b="b" l="l" r="r" t="t"/>
              <a:pathLst>
                <a:path extrusionOk="0" fill="none" h="2793" w="9215">
                  <a:moveTo>
                    <a:pt x="1" y="224"/>
                  </a:moveTo>
                  <a:lnTo>
                    <a:pt x="950" y="391"/>
                  </a:lnTo>
                  <a:cubicBezTo>
                    <a:pt x="950" y="670"/>
                    <a:pt x="1676" y="615"/>
                    <a:pt x="1676" y="615"/>
                  </a:cubicBezTo>
                  <a:lnTo>
                    <a:pt x="1899" y="0"/>
                  </a:lnTo>
                  <a:lnTo>
                    <a:pt x="3239" y="0"/>
                  </a:lnTo>
                  <a:lnTo>
                    <a:pt x="3575" y="335"/>
                  </a:lnTo>
                  <a:lnTo>
                    <a:pt x="3518" y="782"/>
                  </a:lnTo>
                  <a:lnTo>
                    <a:pt x="4413" y="838"/>
                  </a:lnTo>
                  <a:lnTo>
                    <a:pt x="5250" y="1787"/>
                  </a:lnTo>
                  <a:lnTo>
                    <a:pt x="5864" y="2401"/>
                  </a:lnTo>
                  <a:lnTo>
                    <a:pt x="6590" y="2792"/>
                  </a:lnTo>
                  <a:lnTo>
                    <a:pt x="7707" y="2792"/>
                  </a:lnTo>
                  <a:lnTo>
                    <a:pt x="8266" y="2401"/>
                  </a:lnTo>
                  <a:lnTo>
                    <a:pt x="8545" y="1787"/>
                  </a:lnTo>
                  <a:lnTo>
                    <a:pt x="9215" y="1453"/>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7"/>
            <p:cNvSpPr/>
            <p:nvPr/>
          </p:nvSpPr>
          <p:spPr>
            <a:xfrm>
              <a:off x="5762725" y="2477325"/>
              <a:ext cx="466350" cy="83800"/>
            </a:xfrm>
            <a:custGeom>
              <a:rect b="b" l="l" r="r" t="t"/>
              <a:pathLst>
                <a:path extrusionOk="0" fill="none" h="3352" w="18654">
                  <a:moveTo>
                    <a:pt x="0" y="1788"/>
                  </a:moveTo>
                  <a:lnTo>
                    <a:pt x="671" y="2737"/>
                  </a:lnTo>
                  <a:lnTo>
                    <a:pt x="1397" y="2347"/>
                  </a:lnTo>
                  <a:lnTo>
                    <a:pt x="1509" y="2011"/>
                  </a:lnTo>
                  <a:lnTo>
                    <a:pt x="2514" y="1676"/>
                  </a:lnTo>
                  <a:lnTo>
                    <a:pt x="3017" y="392"/>
                  </a:lnTo>
                  <a:lnTo>
                    <a:pt x="3798" y="1"/>
                  </a:lnTo>
                  <a:lnTo>
                    <a:pt x="5418" y="225"/>
                  </a:lnTo>
                  <a:lnTo>
                    <a:pt x="5194" y="1062"/>
                  </a:lnTo>
                  <a:lnTo>
                    <a:pt x="6423" y="1006"/>
                  </a:lnTo>
                  <a:lnTo>
                    <a:pt x="7763" y="615"/>
                  </a:lnTo>
                  <a:lnTo>
                    <a:pt x="9271" y="727"/>
                  </a:lnTo>
                  <a:lnTo>
                    <a:pt x="9885" y="1062"/>
                  </a:lnTo>
                  <a:lnTo>
                    <a:pt x="11393" y="951"/>
                  </a:lnTo>
                  <a:lnTo>
                    <a:pt x="12398" y="1453"/>
                  </a:lnTo>
                  <a:lnTo>
                    <a:pt x="12845" y="1899"/>
                  </a:lnTo>
                  <a:lnTo>
                    <a:pt x="13459" y="2235"/>
                  </a:lnTo>
                  <a:lnTo>
                    <a:pt x="14688" y="2235"/>
                  </a:lnTo>
                  <a:lnTo>
                    <a:pt x="16028" y="2123"/>
                  </a:lnTo>
                  <a:lnTo>
                    <a:pt x="16084" y="2570"/>
                  </a:lnTo>
                  <a:lnTo>
                    <a:pt x="15860" y="3016"/>
                  </a:lnTo>
                  <a:lnTo>
                    <a:pt x="16698" y="3352"/>
                  </a:lnTo>
                  <a:lnTo>
                    <a:pt x="17592" y="3185"/>
                  </a:lnTo>
                  <a:lnTo>
                    <a:pt x="18653" y="3185"/>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7"/>
            <p:cNvSpPr/>
            <p:nvPr/>
          </p:nvSpPr>
          <p:spPr>
            <a:xfrm>
              <a:off x="5898150" y="2209250"/>
              <a:ext cx="272275" cy="273700"/>
            </a:xfrm>
            <a:custGeom>
              <a:rect b="b" l="l" r="r" t="t"/>
              <a:pathLst>
                <a:path extrusionOk="0" fill="none" h="10948" w="10891">
                  <a:moveTo>
                    <a:pt x="10891" y="1286"/>
                  </a:moveTo>
                  <a:lnTo>
                    <a:pt x="9997" y="448"/>
                  </a:lnTo>
                  <a:lnTo>
                    <a:pt x="9550" y="1"/>
                  </a:lnTo>
                  <a:lnTo>
                    <a:pt x="9048" y="560"/>
                  </a:lnTo>
                  <a:lnTo>
                    <a:pt x="8712" y="1286"/>
                  </a:lnTo>
                  <a:lnTo>
                    <a:pt x="7764" y="1565"/>
                  </a:lnTo>
                  <a:lnTo>
                    <a:pt x="7372" y="2124"/>
                  </a:lnTo>
                  <a:lnTo>
                    <a:pt x="7483" y="2570"/>
                  </a:lnTo>
                  <a:cubicBezTo>
                    <a:pt x="6757" y="2906"/>
                    <a:pt x="6088" y="3073"/>
                    <a:pt x="6088" y="3073"/>
                  </a:cubicBezTo>
                  <a:lnTo>
                    <a:pt x="5697" y="3632"/>
                  </a:lnTo>
                  <a:lnTo>
                    <a:pt x="5752" y="4022"/>
                  </a:lnTo>
                  <a:lnTo>
                    <a:pt x="5809" y="4413"/>
                  </a:lnTo>
                  <a:lnTo>
                    <a:pt x="5138" y="4804"/>
                  </a:lnTo>
                  <a:cubicBezTo>
                    <a:pt x="4524" y="4804"/>
                    <a:pt x="4189" y="5195"/>
                    <a:pt x="4189" y="5195"/>
                  </a:cubicBezTo>
                  <a:lnTo>
                    <a:pt x="4301" y="5866"/>
                  </a:lnTo>
                  <a:lnTo>
                    <a:pt x="3854" y="7038"/>
                  </a:lnTo>
                  <a:lnTo>
                    <a:pt x="3239" y="7317"/>
                  </a:lnTo>
                  <a:lnTo>
                    <a:pt x="2011" y="7317"/>
                  </a:lnTo>
                  <a:lnTo>
                    <a:pt x="1955" y="7931"/>
                  </a:lnTo>
                  <a:lnTo>
                    <a:pt x="1565" y="8545"/>
                  </a:lnTo>
                  <a:lnTo>
                    <a:pt x="2234" y="8826"/>
                  </a:lnTo>
                  <a:lnTo>
                    <a:pt x="2346" y="9216"/>
                  </a:lnTo>
                  <a:lnTo>
                    <a:pt x="1173" y="9719"/>
                  </a:lnTo>
                  <a:lnTo>
                    <a:pt x="280" y="10110"/>
                  </a:lnTo>
                  <a:lnTo>
                    <a:pt x="1" y="10948"/>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7"/>
            <p:cNvSpPr/>
            <p:nvPr/>
          </p:nvSpPr>
          <p:spPr>
            <a:xfrm>
              <a:off x="6170400" y="1582650"/>
              <a:ext cx="60050" cy="57025"/>
            </a:xfrm>
            <a:custGeom>
              <a:rect b="b" l="l" r="r" t="t"/>
              <a:pathLst>
                <a:path extrusionOk="0" fill="none" h="2281" w="2402">
                  <a:moveTo>
                    <a:pt x="1" y="2281"/>
                  </a:moveTo>
                  <a:lnTo>
                    <a:pt x="1" y="1157"/>
                  </a:lnTo>
                  <a:lnTo>
                    <a:pt x="2402" y="0"/>
                  </a:lnTo>
                </a:path>
              </a:pathLst>
            </a:custGeom>
            <a:solidFill>
              <a:schemeClr val="dk2"/>
            </a:solidFill>
            <a:ln cap="rnd" cmpd="sng" w="70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7"/>
            <p:cNvSpPr/>
            <p:nvPr/>
          </p:nvSpPr>
          <p:spPr>
            <a:xfrm>
              <a:off x="5438350" y="3100575"/>
              <a:ext cx="420525" cy="357750"/>
            </a:xfrm>
            <a:custGeom>
              <a:rect b="b" l="l" r="r" t="t"/>
              <a:pathLst>
                <a:path extrusionOk="0" fill="none" h="14310" w="16821">
                  <a:moveTo>
                    <a:pt x="9205" y="0"/>
                  </a:moveTo>
                  <a:lnTo>
                    <a:pt x="9205" y="1054"/>
                  </a:lnTo>
                  <a:lnTo>
                    <a:pt x="9611" y="1820"/>
                  </a:lnTo>
                  <a:lnTo>
                    <a:pt x="9912" y="2814"/>
                  </a:lnTo>
                  <a:lnTo>
                    <a:pt x="11028" y="4402"/>
                  </a:lnTo>
                  <a:lnTo>
                    <a:pt x="10116" y="5131"/>
                  </a:lnTo>
                  <a:lnTo>
                    <a:pt x="10470" y="5861"/>
                  </a:lnTo>
                  <a:lnTo>
                    <a:pt x="11543" y="5260"/>
                  </a:lnTo>
                  <a:lnTo>
                    <a:pt x="12014" y="4831"/>
                  </a:lnTo>
                  <a:lnTo>
                    <a:pt x="12744" y="4788"/>
                  </a:lnTo>
                  <a:cubicBezTo>
                    <a:pt x="12744" y="4788"/>
                    <a:pt x="13903" y="4445"/>
                    <a:pt x="13946" y="4573"/>
                  </a:cubicBezTo>
                  <a:cubicBezTo>
                    <a:pt x="13989" y="4702"/>
                    <a:pt x="14418" y="6118"/>
                    <a:pt x="14418" y="6118"/>
                  </a:cubicBezTo>
                  <a:lnTo>
                    <a:pt x="14418" y="7191"/>
                  </a:lnTo>
                  <a:lnTo>
                    <a:pt x="14675" y="8009"/>
                  </a:lnTo>
                  <a:lnTo>
                    <a:pt x="15062" y="8822"/>
                  </a:lnTo>
                  <a:lnTo>
                    <a:pt x="16349" y="8822"/>
                  </a:lnTo>
                  <a:lnTo>
                    <a:pt x="16821" y="9360"/>
                  </a:lnTo>
                  <a:lnTo>
                    <a:pt x="16606" y="10023"/>
                  </a:lnTo>
                  <a:lnTo>
                    <a:pt x="16091" y="10023"/>
                  </a:lnTo>
                  <a:lnTo>
                    <a:pt x="16006" y="10795"/>
                  </a:lnTo>
                  <a:lnTo>
                    <a:pt x="15454" y="10795"/>
                  </a:lnTo>
                  <a:lnTo>
                    <a:pt x="14804" y="10367"/>
                  </a:lnTo>
                  <a:lnTo>
                    <a:pt x="14161" y="11053"/>
                  </a:lnTo>
                  <a:lnTo>
                    <a:pt x="14289" y="11783"/>
                  </a:lnTo>
                  <a:lnTo>
                    <a:pt x="12830" y="12426"/>
                  </a:lnTo>
                  <a:lnTo>
                    <a:pt x="11843" y="13242"/>
                  </a:lnTo>
                  <a:lnTo>
                    <a:pt x="10813" y="13242"/>
                  </a:lnTo>
                  <a:lnTo>
                    <a:pt x="10470" y="12684"/>
                  </a:lnTo>
                  <a:lnTo>
                    <a:pt x="9698" y="13242"/>
                  </a:lnTo>
                  <a:lnTo>
                    <a:pt x="9205" y="12341"/>
                  </a:lnTo>
                  <a:lnTo>
                    <a:pt x="8731" y="12899"/>
                  </a:lnTo>
                  <a:lnTo>
                    <a:pt x="9011" y="13500"/>
                  </a:lnTo>
                  <a:lnTo>
                    <a:pt x="8731" y="13928"/>
                  </a:lnTo>
                  <a:lnTo>
                    <a:pt x="7852" y="13542"/>
                  </a:lnTo>
                  <a:lnTo>
                    <a:pt x="7852" y="12984"/>
                  </a:lnTo>
                  <a:lnTo>
                    <a:pt x="6222" y="13628"/>
                  </a:lnTo>
                  <a:lnTo>
                    <a:pt x="5321" y="14310"/>
                  </a:lnTo>
                  <a:lnTo>
                    <a:pt x="4420" y="14310"/>
                  </a:lnTo>
                  <a:lnTo>
                    <a:pt x="3537" y="14310"/>
                  </a:lnTo>
                  <a:lnTo>
                    <a:pt x="2660" y="13843"/>
                  </a:lnTo>
                  <a:lnTo>
                    <a:pt x="1630" y="13756"/>
                  </a:lnTo>
                  <a:lnTo>
                    <a:pt x="768" y="14310"/>
                  </a:lnTo>
                  <a:cubicBezTo>
                    <a:pt x="768" y="14310"/>
                    <a:pt x="996" y="13973"/>
                    <a:pt x="1185" y="13656"/>
                  </a:cubicBezTo>
                  <a:cubicBezTo>
                    <a:pt x="1304" y="13455"/>
                    <a:pt x="1407" y="13264"/>
                    <a:pt x="1425" y="13169"/>
                  </a:cubicBezTo>
                  <a:cubicBezTo>
                    <a:pt x="1475" y="12923"/>
                    <a:pt x="1573" y="12186"/>
                    <a:pt x="1573" y="11645"/>
                  </a:cubicBezTo>
                  <a:cubicBezTo>
                    <a:pt x="1573" y="11105"/>
                    <a:pt x="1524" y="10221"/>
                    <a:pt x="1622" y="9582"/>
                  </a:cubicBezTo>
                  <a:cubicBezTo>
                    <a:pt x="1721" y="8943"/>
                    <a:pt x="1573" y="8305"/>
                    <a:pt x="1838" y="8059"/>
                  </a:cubicBezTo>
                  <a:cubicBezTo>
                    <a:pt x="2103" y="7814"/>
                    <a:pt x="1770" y="7077"/>
                    <a:pt x="1838" y="6831"/>
                  </a:cubicBezTo>
                  <a:cubicBezTo>
                    <a:pt x="1907" y="6586"/>
                    <a:pt x="1328" y="5898"/>
                    <a:pt x="1278" y="5751"/>
                  </a:cubicBezTo>
                  <a:cubicBezTo>
                    <a:pt x="1230" y="5604"/>
                    <a:pt x="296" y="5358"/>
                    <a:pt x="149" y="5358"/>
                  </a:cubicBezTo>
                  <a:cubicBezTo>
                    <a:pt x="1" y="5358"/>
                    <a:pt x="1524" y="4129"/>
                    <a:pt x="1524" y="4129"/>
                  </a:cubicBezTo>
                  <a:lnTo>
                    <a:pt x="2753" y="4129"/>
                  </a:lnTo>
                  <a:lnTo>
                    <a:pt x="3537" y="3638"/>
                  </a:lnTo>
                  <a:lnTo>
                    <a:pt x="3537" y="2705"/>
                  </a:lnTo>
                  <a:lnTo>
                    <a:pt x="3537" y="1710"/>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7"/>
            <p:cNvSpPr/>
            <p:nvPr/>
          </p:nvSpPr>
          <p:spPr>
            <a:xfrm>
              <a:off x="5641100" y="3411200"/>
              <a:ext cx="118025" cy="208225"/>
            </a:xfrm>
            <a:custGeom>
              <a:rect b="b" l="l" r="r" t="t"/>
              <a:pathLst>
                <a:path extrusionOk="0" fill="none" h="8329" w="4721">
                  <a:moveTo>
                    <a:pt x="3004" y="8328"/>
                  </a:moveTo>
                  <a:lnTo>
                    <a:pt x="2403" y="6696"/>
                  </a:lnTo>
                  <a:lnTo>
                    <a:pt x="2017" y="5751"/>
                  </a:lnTo>
                  <a:lnTo>
                    <a:pt x="1244" y="5751"/>
                  </a:lnTo>
                  <a:lnTo>
                    <a:pt x="621" y="5923"/>
                  </a:lnTo>
                  <a:lnTo>
                    <a:pt x="0" y="5408"/>
                  </a:lnTo>
                  <a:lnTo>
                    <a:pt x="858" y="5150"/>
                  </a:lnTo>
                  <a:lnTo>
                    <a:pt x="1373" y="5150"/>
                  </a:lnTo>
                  <a:lnTo>
                    <a:pt x="1502" y="4636"/>
                  </a:lnTo>
                  <a:lnTo>
                    <a:pt x="2274" y="4636"/>
                  </a:lnTo>
                  <a:lnTo>
                    <a:pt x="2789" y="3778"/>
                  </a:lnTo>
                  <a:lnTo>
                    <a:pt x="2703" y="3048"/>
                  </a:lnTo>
                  <a:lnTo>
                    <a:pt x="2532" y="2319"/>
                  </a:lnTo>
                  <a:lnTo>
                    <a:pt x="3004" y="1675"/>
                  </a:lnTo>
                  <a:lnTo>
                    <a:pt x="3604" y="1675"/>
                  </a:lnTo>
                  <a:lnTo>
                    <a:pt x="4076" y="2104"/>
                  </a:lnTo>
                  <a:lnTo>
                    <a:pt x="4720" y="1675"/>
                  </a:lnTo>
                  <a:lnTo>
                    <a:pt x="4720" y="1246"/>
                  </a:lnTo>
                  <a:lnTo>
                    <a:pt x="4720" y="559"/>
                  </a:lnTo>
                  <a:lnTo>
                    <a:pt x="4720" y="1"/>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7"/>
            <p:cNvSpPr/>
            <p:nvPr/>
          </p:nvSpPr>
          <p:spPr>
            <a:xfrm>
              <a:off x="5858850" y="3334075"/>
              <a:ext cx="213875" cy="176425"/>
            </a:xfrm>
            <a:custGeom>
              <a:rect b="b" l="l" r="r" t="t"/>
              <a:pathLst>
                <a:path extrusionOk="0" fill="none" h="7057" w="8555">
                  <a:moveTo>
                    <a:pt x="1" y="263"/>
                  </a:moveTo>
                  <a:lnTo>
                    <a:pt x="591" y="868"/>
                  </a:lnTo>
                  <a:lnTo>
                    <a:pt x="1094" y="868"/>
                  </a:lnTo>
                  <a:lnTo>
                    <a:pt x="1498" y="565"/>
                  </a:lnTo>
                  <a:lnTo>
                    <a:pt x="1780" y="1"/>
                  </a:lnTo>
                  <a:lnTo>
                    <a:pt x="2184" y="1"/>
                  </a:lnTo>
                  <a:lnTo>
                    <a:pt x="2567" y="162"/>
                  </a:lnTo>
                  <a:lnTo>
                    <a:pt x="2707" y="707"/>
                  </a:lnTo>
                  <a:lnTo>
                    <a:pt x="3070" y="1452"/>
                  </a:lnTo>
                  <a:lnTo>
                    <a:pt x="3272" y="2097"/>
                  </a:lnTo>
                  <a:lnTo>
                    <a:pt x="3353" y="2581"/>
                  </a:lnTo>
                  <a:lnTo>
                    <a:pt x="4179" y="3207"/>
                  </a:lnTo>
                  <a:lnTo>
                    <a:pt x="5005" y="3872"/>
                  </a:lnTo>
                  <a:cubicBezTo>
                    <a:pt x="5005" y="3872"/>
                    <a:pt x="4904" y="3973"/>
                    <a:pt x="5893" y="4275"/>
                  </a:cubicBezTo>
                  <a:cubicBezTo>
                    <a:pt x="6880" y="4577"/>
                    <a:pt x="5812" y="4295"/>
                    <a:pt x="6880" y="4577"/>
                  </a:cubicBezTo>
                  <a:cubicBezTo>
                    <a:pt x="7949" y="4859"/>
                    <a:pt x="7526" y="4395"/>
                    <a:pt x="7949" y="4859"/>
                  </a:cubicBezTo>
                  <a:cubicBezTo>
                    <a:pt x="8372" y="5323"/>
                    <a:pt x="8191" y="4577"/>
                    <a:pt x="8372" y="5323"/>
                  </a:cubicBezTo>
                  <a:lnTo>
                    <a:pt x="8554" y="6069"/>
                  </a:lnTo>
                  <a:lnTo>
                    <a:pt x="8392" y="6830"/>
                  </a:lnTo>
                  <a:lnTo>
                    <a:pt x="8554" y="7056"/>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7"/>
            <p:cNvSpPr/>
            <p:nvPr/>
          </p:nvSpPr>
          <p:spPr>
            <a:xfrm>
              <a:off x="5941675" y="3047700"/>
              <a:ext cx="413025" cy="257900"/>
            </a:xfrm>
            <a:custGeom>
              <a:rect b="b" l="l" r="r" t="t"/>
              <a:pathLst>
                <a:path extrusionOk="0" fill="none" h="10316" w="16521">
                  <a:moveTo>
                    <a:pt x="369" y="0"/>
                  </a:moveTo>
                  <a:lnTo>
                    <a:pt x="717" y="1072"/>
                  </a:lnTo>
                  <a:lnTo>
                    <a:pt x="964" y="1687"/>
                  </a:lnTo>
                  <a:lnTo>
                    <a:pt x="820" y="2115"/>
                  </a:lnTo>
                  <a:lnTo>
                    <a:pt x="369" y="2481"/>
                  </a:lnTo>
                  <a:lnTo>
                    <a:pt x="1" y="2941"/>
                  </a:lnTo>
                  <a:lnTo>
                    <a:pt x="1" y="3633"/>
                  </a:lnTo>
                  <a:lnTo>
                    <a:pt x="1" y="5322"/>
                  </a:lnTo>
                  <a:lnTo>
                    <a:pt x="1" y="5706"/>
                  </a:lnTo>
                  <a:lnTo>
                    <a:pt x="384" y="5706"/>
                  </a:lnTo>
                  <a:lnTo>
                    <a:pt x="482" y="6014"/>
                  </a:lnTo>
                  <a:lnTo>
                    <a:pt x="482" y="6525"/>
                  </a:lnTo>
                  <a:cubicBezTo>
                    <a:pt x="482" y="6525"/>
                    <a:pt x="333" y="6475"/>
                    <a:pt x="590" y="6833"/>
                  </a:cubicBezTo>
                  <a:lnTo>
                    <a:pt x="845" y="7192"/>
                  </a:lnTo>
                  <a:lnTo>
                    <a:pt x="768" y="7601"/>
                  </a:lnTo>
                  <a:lnTo>
                    <a:pt x="1127" y="7909"/>
                  </a:lnTo>
                  <a:lnTo>
                    <a:pt x="1357" y="8600"/>
                  </a:lnTo>
                  <a:lnTo>
                    <a:pt x="1614" y="9035"/>
                  </a:lnTo>
                  <a:lnTo>
                    <a:pt x="2202" y="9419"/>
                  </a:lnTo>
                  <a:lnTo>
                    <a:pt x="2330" y="9676"/>
                  </a:lnTo>
                  <a:lnTo>
                    <a:pt x="2638" y="10316"/>
                  </a:lnTo>
                  <a:lnTo>
                    <a:pt x="3252" y="10316"/>
                  </a:lnTo>
                  <a:lnTo>
                    <a:pt x="3841" y="10213"/>
                  </a:lnTo>
                  <a:lnTo>
                    <a:pt x="4250" y="9752"/>
                  </a:lnTo>
                  <a:lnTo>
                    <a:pt x="4250" y="9087"/>
                  </a:lnTo>
                  <a:lnTo>
                    <a:pt x="4634" y="9060"/>
                  </a:lnTo>
                  <a:lnTo>
                    <a:pt x="4993" y="8959"/>
                  </a:lnTo>
                  <a:lnTo>
                    <a:pt x="5454" y="8625"/>
                  </a:lnTo>
                  <a:lnTo>
                    <a:pt x="5915" y="8446"/>
                  </a:lnTo>
                  <a:lnTo>
                    <a:pt x="6504" y="7678"/>
                  </a:lnTo>
                  <a:lnTo>
                    <a:pt x="6965" y="7498"/>
                  </a:lnTo>
                  <a:lnTo>
                    <a:pt x="7323" y="7781"/>
                  </a:lnTo>
                  <a:lnTo>
                    <a:pt x="7631" y="8241"/>
                  </a:lnTo>
                  <a:lnTo>
                    <a:pt x="8271" y="8165"/>
                  </a:lnTo>
                  <a:lnTo>
                    <a:pt x="8501" y="7986"/>
                  </a:lnTo>
                  <a:lnTo>
                    <a:pt x="10037" y="7397"/>
                  </a:lnTo>
                  <a:lnTo>
                    <a:pt x="10512" y="7397"/>
                  </a:lnTo>
                  <a:lnTo>
                    <a:pt x="11061" y="7678"/>
                  </a:lnTo>
                  <a:lnTo>
                    <a:pt x="11830" y="7268"/>
                  </a:lnTo>
                  <a:lnTo>
                    <a:pt x="12342" y="7013"/>
                  </a:lnTo>
                  <a:lnTo>
                    <a:pt x="12342" y="6347"/>
                  </a:lnTo>
                  <a:lnTo>
                    <a:pt x="12726" y="5451"/>
                  </a:lnTo>
                  <a:lnTo>
                    <a:pt x="13161" y="4606"/>
                  </a:lnTo>
                  <a:lnTo>
                    <a:pt x="15082" y="2685"/>
                  </a:lnTo>
                  <a:lnTo>
                    <a:pt x="15363" y="2455"/>
                  </a:lnTo>
                  <a:lnTo>
                    <a:pt x="15850" y="2429"/>
                  </a:lnTo>
                  <a:lnTo>
                    <a:pt x="16521" y="2596"/>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7"/>
            <p:cNvSpPr/>
            <p:nvPr/>
          </p:nvSpPr>
          <p:spPr>
            <a:xfrm>
              <a:off x="5931250" y="3289575"/>
              <a:ext cx="68675" cy="71875"/>
            </a:xfrm>
            <a:custGeom>
              <a:rect b="b" l="l" r="r" t="t"/>
              <a:pathLst>
                <a:path extrusionOk="0" fill="none" h="2875" w="2747">
                  <a:moveTo>
                    <a:pt x="0" y="2874"/>
                  </a:moveTo>
                  <a:lnTo>
                    <a:pt x="500" y="2432"/>
                  </a:lnTo>
                  <a:lnTo>
                    <a:pt x="583" y="1781"/>
                  </a:lnTo>
                  <a:lnTo>
                    <a:pt x="1381" y="772"/>
                  </a:lnTo>
                  <a:lnTo>
                    <a:pt x="1913" y="511"/>
                  </a:lnTo>
                  <a:lnTo>
                    <a:pt x="2366" y="168"/>
                  </a:lnTo>
                  <a:lnTo>
                    <a:pt x="2747" y="1"/>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7"/>
            <p:cNvSpPr/>
            <p:nvPr/>
          </p:nvSpPr>
          <p:spPr>
            <a:xfrm>
              <a:off x="6218475" y="3150275"/>
              <a:ext cx="180900" cy="358075"/>
            </a:xfrm>
            <a:custGeom>
              <a:rect b="b" l="l" r="r" t="t"/>
              <a:pathLst>
                <a:path extrusionOk="0" fill="none" h="14323" w="7236">
                  <a:moveTo>
                    <a:pt x="0" y="14322"/>
                  </a:moveTo>
                  <a:lnTo>
                    <a:pt x="0" y="13408"/>
                  </a:lnTo>
                  <a:lnTo>
                    <a:pt x="548" y="12571"/>
                  </a:lnTo>
                  <a:lnTo>
                    <a:pt x="275" y="11959"/>
                  </a:lnTo>
                  <a:lnTo>
                    <a:pt x="0" y="11251"/>
                  </a:lnTo>
                  <a:lnTo>
                    <a:pt x="275" y="10881"/>
                  </a:lnTo>
                  <a:lnTo>
                    <a:pt x="548" y="10415"/>
                  </a:lnTo>
                  <a:lnTo>
                    <a:pt x="275" y="9288"/>
                  </a:lnTo>
                  <a:lnTo>
                    <a:pt x="1096" y="8805"/>
                  </a:lnTo>
                  <a:lnTo>
                    <a:pt x="1096" y="7968"/>
                  </a:lnTo>
                  <a:lnTo>
                    <a:pt x="1804" y="7353"/>
                  </a:lnTo>
                  <a:lnTo>
                    <a:pt x="2158" y="7353"/>
                  </a:lnTo>
                  <a:lnTo>
                    <a:pt x="2930" y="7614"/>
                  </a:lnTo>
                  <a:lnTo>
                    <a:pt x="3960" y="7353"/>
                  </a:lnTo>
                  <a:lnTo>
                    <a:pt x="4121" y="6713"/>
                  </a:lnTo>
                  <a:lnTo>
                    <a:pt x="4444" y="6213"/>
                  </a:lnTo>
                  <a:lnTo>
                    <a:pt x="5449" y="5715"/>
                  </a:lnTo>
                  <a:lnTo>
                    <a:pt x="5698" y="5167"/>
                  </a:lnTo>
                  <a:lnTo>
                    <a:pt x="6052" y="4299"/>
                  </a:lnTo>
                  <a:lnTo>
                    <a:pt x="6342" y="3880"/>
                  </a:lnTo>
                  <a:lnTo>
                    <a:pt x="6342" y="3108"/>
                  </a:lnTo>
                  <a:lnTo>
                    <a:pt x="6020" y="2335"/>
                  </a:lnTo>
                  <a:lnTo>
                    <a:pt x="6503" y="1820"/>
                  </a:lnTo>
                  <a:lnTo>
                    <a:pt x="6696" y="1055"/>
                  </a:lnTo>
                  <a:lnTo>
                    <a:pt x="7235" y="0"/>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7"/>
            <p:cNvSpPr/>
            <p:nvPr/>
          </p:nvSpPr>
          <p:spPr>
            <a:xfrm>
              <a:off x="6752575" y="2590400"/>
              <a:ext cx="166700" cy="54900"/>
            </a:xfrm>
            <a:custGeom>
              <a:rect b="b" l="l" r="r" t="t"/>
              <a:pathLst>
                <a:path extrusionOk="0" fill="none" h="2196" w="6668">
                  <a:moveTo>
                    <a:pt x="0" y="1"/>
                  </a:moveTo>
                  <a:lnTo>
                    <a:pt x="948" y="598"/>
                  </a:lnTo>
                  <a:lnTo>
                    <a:pt x="1802" y="728"/>
                  </a:lnTo>
                  <a:lnTo>
                    <a:pt x="1999" y="860"/>
                  </a:lnTo>
                  <a:cubicBezTo>
                    <a:pt x="1999" y="860"/>
                    <a:pt x="1977" y="1035"/>
                    <a:pt x="1999" y="1343"/>
                  </a:cubicBezTo>
                  <a:lnTo>
                    <a:pt x="2022" y="1649"/>
                  </a:lnTo>
                  <a:lnTo>
                    <a:pt x="2022" y="1649"/>
                  </a:lnTo>
                  <a:lnTo>
                    <a:pt x="2635" y="1737"/>
                  </a:lnTo>
                  <a:lnTo>
                    <a:pt x="2919" y="1364"/>
                  </a:lnTo>
                  <a:cubicBezTo>
                    <a:pt x="2919" y="1364"/>
                    <a:pt x="3073" y="1079"/>
                    <a:pt x="3205" y="1298"/>
                  </a:cubicBezTo>
                  <a:lnTo>
                    <a:pt x="3337" y="1517"/>
                  </a:lnTo>
                  <a:cubicBezTo>
                    <a:pt x="3337" y="1517"/>
                    <a:pt x="2964" y="1737"/>
                    <a:pt x="3337" y="1802"/>
                  </a:cubicBezTo>
                  <a:cubicBezTo>
                    <a:pt x="3708" y="1868"/>
                    <a:pt x="3337" y="1999"/>
                    <a:pt x="3708" y="1868"/>
                  </a:cubicBezTo>
                  <a:lnTo>
                    <a:pt x="4080" y="1737"/>
                  </a:lnTo>
                  <a:lnTo>
                    <a:pt x="4388" y="1254"/>
                  </a:lnTo>
                  <a:lnTo>
                    <a:pt x="4650" y="1144"/>
                  </a:lnTo>
                  <a:lnTo>
                    <a:pt x="5022" y="1343"/>
                  </a:lnTo>
                  <a:lnTo>
                    <a:pt x="5351" y="1583"/>
                  </a:lnTo>
                  <a:lnTo>
                    <a:pt x="5548" y="1924"/>
                  </a:lnTo>
                  <a:lnTo>
                    <a:pt x="6096" y="2196"/>
                  </a:lnTo>
                  <a:lnTo>
                    <a:pt x="6667" y="2159"/>
                  </a:lnTo>
                </a:path>
              </a:pathLst>
            </a:custGeom>
            <a:solidFill>
              <a:schemeClr val="dk2"/>
            </a:solidFill>
            <a:ln cap="flat" cmpd="sng" w="8125">
              <a:solidFill>
                <a:schemeClr val="lt1"/>
              </a:solidFill>
              <a:prstDash val="solid"/>
              <a:miter lim="11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7"/>
            <p:cNvSpPr/>
            <p:nvPr/>
          </p:nvSpPr>
          <p:spPr>
            <a:xfrm>
              <a:off x="7022025" y="1856500"/>
              <a:ext cx="341850" cy="330450"/>
            </a:xfrm>
            <a:custGeom>
              <a:rect b="b" l="l" r="r" t="t"/>
              <a:pathLst>
                <a:path extrusionOk="0" fill="none" h="13218" w="13674">
                  <a:moveTo>
                    <a:pt x="0" y="13218"/>
                  </a:moveTo>
                  <a:lnTo>
                    <a:pt x="867" y="12363"/>
                  </a:lnTo>
                  <a:lnTo>
                    <a:pt x="1187" y="12363"/>
                  </a:lnTo>
                  <a:lnTo>
                    <a:pt x="1187" y="12790"/>
                  </a:lnTo>
                  <a:lnTo>
                    <a:pt x="1653" y="12790"/>
                  </a:lnTo>
                  <a:lnTo>
                    <a:pt x="1915" y="12538"/>
                  </a:lnTo>
                  <a:cubicBezTo>
                    <a:pt x="1915" y="12538"/>
                    <a:pt x="1769" y="12684"/>
                    <a:pt x="2527" y="12654"/>
                  </a:cubicBezTo>
                  <a:cubicBezTo>
                    <a:pt x="3284" y="12625"/>
                    <a:pt x="2934" y="12858"/>
                    <a:pt x="3284" y="12625"/>
                  </a:cubicBezTo>
                  <a:lnTo>
                    <a:pt x="3632" y="12393"/>
                  </a:lnTo>
                  <a:lnTo>
                    <a:pt x="5263" y="12363"/>
                  </a:lnTo>
                  <a:lnTo>
                    <a:pt x="6281" y="11054"/>
                  </a:lnTo>
                  <a:lnTo>
                    <a:pt x="6689" y="10588"/>
                  </a:lnTo>
                  <a:lnTo>
                    <a:pt x="7067" y="10588"/>
                  </a:lnTo>
                  <a:lnTo>
                    <a:pt x="7503" y="9948"/>
                  </a:lnTo>
                  <a:lnTo>
                    <a:pt x="7766" y="9476"/>
                  </a:lnTo>
                  <a:lnTo>
                    <a:pt x="9046" y="9278"/>
                  </a:lnTo>
                  <a:lnTo>
                    <a:pt x="9745" y="9278"/>
                  </a:lnTo>
                  <a:lnTo>
                    <a:pt x="9484" y="8608"/>
                  </a:lnTo>
                  <a:lnTo>
                    <a:pt x="9541" y="8055"/>
                  </a:lnTo>
                  <a:lnTo>
                    <a:pt x="9396" y="7269"/>
                  </a:lnTo>
                  <a:lnTo>
                    <a:pt x="9541" y="6717"/>
                  </a:lnTo>
                  <a:lnTo>
                    <a:pt x="10182" y="6891"/>
                  </a:lnTo>
                  <a:lnTo>
                    <a:pt x="10473" y="7065"/>
                  </a:lnTo>
                  <a:lnTo>
                    <a:pt x="10822" y="6717"/>
                  </a:lnTo>
                  <a:lnTo>
                    <a:pt x="11084" y="6367"/>
                  </a:lnTo>
                  <a:lnTo>
                    <a:pt x="11375" y="6047"/>
                  </a:lnTo>
                  <a:lnTo>
                    <a:pt x="11142" y="5623"/>
                  </a:lnTo>
                  <a:lnTo>
                    <a:pt x="11375" y="5377"/>
                  </a:lnTo>
                  <a:lnTo>
                    <a:pt x="11724" y="3951"/>
                  </a:lnTo>
                  <a:lnTo>
                    <a:pt x="12015" y="3136"/>
                  </a:lnTo>
                  <a:lnTo>
                    <a:pt x="12394" y="2205"/>
                  </a:lnTo>
                  <a:lnTo>
                    <a:pt x="11812" y="1535"/>
                  </a:lnTo>
                  <a:lnTo>
                    <a:pt x="11724" y="1128"/>
                  </a:lnTo>
                  <a:lnTo>
                    <a:pt x="12656" y="429"/>
                  </a:lnTo>
                  <a:lnTo>
                    <a:pt x="13063" y="429"/>
                  </a:lnTo>
                  <a:lnTo>
                    <a:pt x="13673" y="1"/>
                  </a:lnTo>
                </a:path>
              </a:pathLst>
            </a:custGeom>
            <a:solidFill>
              <a:schemeClr val="dk2"/>
            </a:solidFill>
            <a:ln cap="flat" cmpd="sng" w="8125">
              <a:solidFill>
                <a:schemeClr val="lt1"/>
              </a:solidFill>
              <a:prstDash val="solid"/>
              <a:miter lim="11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7"/>
            <p:cNvSpPr/>
            <p:nvPr/>
          </p:nvSpPr>
          <p:spPr>
            <a:xfrm>
              <a:off x="7368950" y="1869425"/>
              <a:ext cx="183500" cy="192275"/>
            </a:xfrm>
            <a:custGeom>
              <a:rect b="b" l="l" r="r" t="t"/>
              <a:pathLst>
                <a:path extrusionOk="0" fill="none" h="7691" w="7340">
                  <a:moveTo>
                    <a:pt x="0" y="1"/>
                  </a:moveTo>
                  <a:lnTo>
                    <a:pt x="920" y="232"/>
                  </a:lnTo>
                  <a:lnTo>
                    <a:pt x="834" y="1097"/>
                  </a:lnTo>
                  <a:lnTo>
                    <a:pt x="920" y="1773"/>
                  </a:lnTo>
                  <a:lnTo>
                    <a:pt x="920" y="2177"/>
                  </a:lnTo>
                  <a:lnTo>
                    <a:pt x="1870" y="2076"/>
                  </a:lnTo>
                  <a:lnTo>
                    <a:pt x="4018" y="2506"/>
                  </a:lnTo>
                  <a:lnTo>
                    <a:pt x="4878" y="3339"/>
                  </a:lnTo>
                  <a:lnTo>
                    <a:pt x="4878" y="4069"/>
                  </a:lnTo>
                  <a:lnTo>
                    <a:pt x="4878" y="4825"/>
                  </a:lnTo>
                  <a:lnTo>
                    <a:pt x="4540" y="5241"/>
                  </a:lnTo>
                  <a:lnTo>
                    <a:pt x="3549" y="5398"/>
                  </a:lnTo>
                  <a:lnTo>
                    <a:pt x="3680" y="5841"/>
                  </a:lnTo>
                  <a:lnTo>
                    <a:pt x="4253" y="6092"/>
                  </a:lnTo>
                  <a:cubicBezTo>
                    <a:pt x="4253" y="6092"/>
                    <a:pt x="4382" y="5770"/>
                    <a:pt x="4748" y="6092"/>
                  </a:cubicBezTo>
                  <a:lnTo>
                    <a:pt x="5112" y="6414"/>
                  </a:lnTo>
                  <a:lnTo>
                    <a:pt x="5347" y="6674"/>
                  </a:lnTo>
                  <a:lnTo>
                    <a:pt x="5685" y="6909"/>
                  </a:lnTo>
                  <a:lnTo>
                    <a:pt x="6675" y="6909"/>
                  </a:lnTo>
                  <a:lnTo>
                    <a:pt x="7275" y="6909"/>
                  </a:lnTo>
                  <a:lnTo>
                    <a:pt x="7339" y="7392"/>
                  </a:lnTo>
                  <a:lnTo>
                    <a:pt x="7339" y="7691"/>
                  </a:lnTo>
                </a:path>
              </a:pathLst>
            </a:custGeom>
            <a:solidFill>
              <a:schemeClr val="dk2"/>
            </a:solidFill>
            <a:ln cap="flat" cmpd="sng" w="8125">
              <a:solidFill>
                <a:schemeClr val="lt1"/>
              </a:solidFill>
              <a:prstDash val="solid"/>
              <a:miter lim="11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7"/>
            <p:cNvSpPr/>
            <p:nvPr/>
          </p:nvSpPr>
          <p:spPr>
            <a:xfrm>
              <a:off x="6729200" y="1749825"/>
              <a:ext cx="267050" cy="409550"/>
            </a:xfrm>
            <a:custGeom>
              <a:rect b="b" l="l" r="r" t="t"/>
              <a:pathLst>
                <a:path extrusionOk="0" fill="none" h="16382" w="10682">
                  <a:moveTo>
                    <a:pt x="1" y="0"/>
                  </a:moveTo>
                  <a:lnTo>
                    <a:pt x="377" y="1475"/>
                  </a:lnTo>
                  <a:lnTo>
                    <a:pt x="377" y="2431"/>
                  </a:lnTo>
                  <a:lnTo>
                    <a:pt x="189" y="3487"/>
                  </a:lnTo>
                  <a:lnTo>
                    <a:pt x="377" y="3784"/>
                  </a:lnTo>
                  <a:lnTo>
                    <a:pt x="825" y="4268"/>
                  </a:lnTo>
                  <a:lnTo>
                    <a:pt x="825" y="4785"/>
                  </a:lnTo>
                  <a:lnTo>
                    <a:pt x="693" y="5334"/>
                  </a:lnTo>
                  <a:lnTo>
                    <a:pt x="1221" y="5334"/>
                  </a:lnTo>
                  <a:lnTo>
                    <a:pt x="1682" y="4785"/>
                  </a:lnTo>
                  <a:lnTo>
                    <a:pt x="2044" y="5664"/>
                  </a:lnTo>
                  <a:lnTo>
                    <a:pt x="1814" y="6752"/>
                  </a:lnTo>
                  <a:lnTo>
                    <a:pt x="1484" y="7840"/>
                  </a:lnTo>
                  <a:lnTo>
                    <a:pt x="792" y="8203"/>
                  </a:lnTo>
                  <a:lnTo>
                    <a:pt x="377" y="8961"/>
                  </a:lnTo>
                  <a:lnTo>
                    <a:pt x="1353" y="9588"/>
                  </a:lnTo>
                  <a:lnTo>
                    <a:pt x="2044" y="9588"/>
                  </a:lnTo>
                  <a:lnTo>
                    <a:pt x="3100" y="9588"/>
                  </a:lnTo>
                  <a:lnTo>
                    <a:pt x="3792" y="10346"/>
                  </a:lnTo>
                  <a:lnTo>
                    <a:pt x="4189" y="11896"/>
                  </a:lnTo>
                  <a:lnTo>
                    <a:pt x="4914" y="12475"/>
                  </a:lnTo>
                  <a:lnTo>
                    <a:pt x="6035" y="12622"/>
                  </a:lnTo>
                  <a:lnTo>
                    <a:pt x="6463" y="13149"/>
                  </a:lnTo>
                  <a:lnTo>
                    <a:pt x="6463" y="13610"/>
                  </a:lnTo>
                  <a:cubicBezTo>
                    <a:pt x="6463" y="13610"/>
                    <a:pt x="6530" y="13645"/>
                    <a:pt x="6893" y="13743"/>
                  </a:cubicBezTo>
                  <a:cubicBezTo>
                    <a:pt x="7255" y="13842"/>
                    <a:pt x="6958" y="13149"/>
                    <a:pt x="7255" y="13842"/>
                  </a:cubicBezTo>
                  <a:lnTo>
                    <a:pt x="7553" y="14534"/>
                  </a:lnTo>
                  <a:lnTo>
                    <a:pt x="7849" y="15458"/>
                  </a:lnTo>
                  <a:lnTo>
                    <a:pt x="7849" y="16018"/>
                  </a:lnTo>
                  <a:lnTo>
                    <a:pt x="8278" y="16018"/>
                  </a:lnTo>
                  <a:lnTo>
                    <a:pt x="8607" y="16018"/>
                  </a:lnTo>
                  <a:lnTo>
                    <a:pt x="8904" y="16381"/>
                  </a:lnTo>
                  <a:lnTo>
                    <a:pt x="9332" y="16381"/>
                  </a:lnTo>
                  <a:lnTo>
                    <a:pt x="9703" y="16084"/>
                  </a:lnTo>
                  <a:lnTo>
                    <a:pt x="10597" y="15922"/>
                  </a:lnTo>
                  <a:lnTo>
                    <a:pt x="10682" y="15581"/>
                  </a:lnTo>
                </a:path>
              </a:pathLst>
            </a:custGeom>
            <a:solidFill>
              <a:schemeClr val="dk2"/>
            </a:solidFill>
            <a:ln cap="flat" cmpd="sng" w="8125">
              <a:solidFill>
                <a:schemeClr val="lt1"/>
              </a:solidFill>
              <a:prstDash val="solid"/>
              <a:miter lim="11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7"/>
            <p:cNvSpPr/>
            <p:nvPr/>
          </p:nvSpPr>
          <p:spPr>
            <a:xfrm>
              <a:off x="6573875" y="2157675"/>
              <a:ext cx="404225" cy="124225"/>
            </a:xfrm>
            <a:custGeom>
              <a:rect b="b" l="l" r="r" t="t"/>
              <a:pathLst>
                <a:path extrusionOk="0" fill="none" h="4969" w="16169">
                  <a:moveTo>
                    <a:pt x="1" y="4969"/>
                  </a:moveTo>
                  <a:lnTo>
                    <a:pt x="1169" y="4783"/>
                  </a:lnTo>
                  <a:lnTo>
                    <a:pt x="1663" y="3760"/>
                  </a:lnTo>
                  <a:lnTo>
                    <a:pt x="2619" y="3595"/>
                  </a:lnTo>
                  <a:lnTo>
                    <a:pt x="3378" y="3595"/>
                  </a:lnTo>
                  <a:lnTo>
                    <a:pt x="3641" y="3265"/>
                  </a:lnTo>
                  <a:lnTo>
                    <a:pt x="3905" y="2511"/>
                  </a:lnTo>
                  <a:lnTo>
                    <a:pt x="4730" y="2511"/>
                  </a:lnTo>
                  <a:lnTo>
                    <a:pt x="5488" y="2342"/>
                  </a:lnTo>
                  <a:lnTo>
                    <a:pt x="6016" y="2903"/>
                  </a:lnTo>
                  <a:lnTo>
                    <a:pt x="6590" y="3265"/>
                  </a:lnTo>
                  <a:lnTo>
                    <a:pt x="7148" y="2903"/>
                  </a:lnTo>
                  <a:cubicBezTo>
                    <a:pt x="7148" y="2903"/>
                    <a:pt x="6676" y="2705"/>
                    <a:pt x="7434" y="2672"/>
                  </a:cubicBezTo>
                  <a:cubicBezTo>
                    <a:pt x="8192" y="2638"/>
                    <a:pt x="7664" y="2738"/>
                    <a:pt x="8192" y="2638"/>
                  </a:cubicBezTo>
                  <a:cubicBezTo>
                    <a:pt x="8720" y="2540"/>
                    <a:pt x="8324" y="2903"/>
                    <a:pt x="8720" y="2540"/>
                  </a:cubicBezTo>
                  <a:lnTo>
                    <a:pt x="9115" y="2177"/>
                  </a:lnTo>
                  <a:lnTo>
                    <a:pt x="9115" y="1320"/>
                  </a:lnTo>
                  <a:lnTo>
                    <a:pt x="9115" y="495"/>
                  </a:lnTo>
                  <a:cubicBezTo>
                    <a:pt x="9115" y="495"/>
                    <a:pt x="9017" y="132"/>
                    <a:pt x="9643" y="67"/>
                  </a:cubicBezTo>
                  <a:lnTo>
                    <a:pt x="10270" y="1"/>
                  </a:lnTo>
                  <a:lnTo>
                    <a:pt x="10930" y="330"/>
                  </a:lnTo>
                  <a:lnTo>
                    <a:pt x="12281" y="1617"/>
                  </a:lnTo>
                  <a:lnTo>
                    <a:pt x="13436" y="2485"/>
                  </a:lnTo>
                  <a:lnTo>
                    <a:pt x="14424" y="2511"/>
                  </a:lnTo>
                  <a:cubicBezTo>
                    <a:pt x="14424" y="2511"/>
                    <a:pt x="14557" y="2309"/>
                    <a:pt x="14952" y="2705"/>
                  </a:cubicBezTo>
                  <a:lnTo>
                    <a:pt x="15348" y="3100"/>
                  </a:lnTo>
                  <a:cubicBezTo>
                    <a:pt x="15348" y="3100"/>
                    <a:pt x="15249" y="3298"/>
                    <a:pt x="15612" y="3331"/>
                  </a:cubicBezTo>
                  <a:lnTo>
                    <a:pt x="15975" y="3365"/>
                  </a:lnTo>
                  <a:lnTo>
                    <a:pt x="16169" y="3452"/>
                  </a:lnTo>
                </a:path>
              </a:pathLst>
            </a:custGeom>
            <a:solidFill>
              <a:schemeClr val="dk2"/>
            </a:solidFill>
            <a:ln cap="flat" cmpd="sng" w="8125">
              <a:solidFill>
                <a:schemeClr val="lt1"/>
              </a:solidFill>
              <a:prstDash val="solid"/>
              <a:miter lim="11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7"/>
            <p:cNvSpPr/>
            <p:nvPr/>
          </p:nvSpPr>
          <p:spPr>
            <a:xfrm>
              <a:off x="6622750" y="2519200"/>
              <a:ext cx="79600" cy="46100"/>
            </a:xfrm>
            <a:custGeom>
              <a:rect b="b" l="l" r="r" t="t"/>
              <a:pathLst>
                <a:path extrusionOk="0" fill="none" h="1844" w="3184">
                  <a:moveTo>
                    <a:pt x="1" y="503"/>
                  </a:moveTo>
                  <a:lnTo>
                    <a:pt x="930" y="1"/>
                  </a:lnTo>
                  <a:lnTo>
                    <a:pt x="1421" y="252"/>
                  </a:lnTo>
                  <a:lnTo>
                    <a:pt x="1639" y="503"/>
                  </a:lnTo>
                  <a:lnTo>
                    <a:pt x="2513" y="735"/>
                  </a:lnTo>
                  <a:lnTo>
                    <a:pt x="2974" y="1089"/>
                  </a:lnTo>
                  <a:lnTo>
                    <a:pt x="3138" y="1389"/>
                  </a:lnTo>
                  <a:lnTo>
                    <a:pt x="3183" y="1844"/>
                  </a:lnTo>
                </a:path>
              </a:pathLst>
            </a:custGeom>
            <a:solidFill>
              <a:schemeClr val="dk2"/>
            </a:solidFill>
            <a:ln cap="flat" cmpd="sng" w="8125">
              <a:solidFill>
                <a:schemeClr val="lt1"/>
              </a:solidFill>
              <a:prstDash val="solid"/>
              <a:miter lim="11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7"/>
            <p:cNvSpPr/>
            <p:nvPr/>
          </p:nvSpPr>
          <p:spPr>
            <a:xfrm>
              <a:off x="6249975" y="2371175"/>
              <a:ext cx="273675" cy="141075"/>
            </a:xfrm>
            <a:custGeom>
              <a:rect b="b" l="l" r="r" t="t"/>
              <a:pathLst>
                <a:path extrusionOk="0" fill="none" h="5643" w="10947">
                  <a:moveTo>
                    <a:pt x="0" y="5643"/>
                  </a:moveTo>
                  <a:lnTo>
                    <a:pt x="854" y="5407"/>
                  </a:lnTo>
                  <a:lnTo>
                    <a:pt x="1508" y="5643"/>
                  </a:lnTo>
                  <a:lnTo>
                    <a:pt x="1969" y="5069"/>
                  </a:lnTo>
                  <a:lnTo>
                    <a:pt x="2290" y="3008"/>
                  </a:lnTo>
                  <a:lnTo>
                    <a:pt x="2678" y="2349"/>
                  </a:lnTo>
                  <a:lnTo>
                    <a:pt x="3556" y="2349"/>
                  </a:lnTo>
                  <a:cubicBezTo>
                    <a:pt x="3556" y="2349"/>
                    <a:pt x="3623" y="2499"/>
                    <a:pt x="4063" y="2349"/>
                  </a:cubicBezTo>
                  <a:cubicBezTo>
                    <a:pt x="4502" y="2197"/>
                    <a:pt x="4029" y="1961"/>
                    <a:pt x="4502" y="2197"/>
                  </a:cubicBezTo>
                  <a:lnTo>
                    <a:pt x="4975" y="2434"/>
                  </a:lnTo>
                  <a:lnTo>
                    <a:pt x="4975" y="1961"/>
                  </a:lnTo>
                  <a:lnTo>
                    <a:pt x="5428" y="1623"/>
                  </a:lnTo>
                  <a:lnTo>
                    <a:pt x="5819" y="1352"/>
                  </a:lnTo>
                  <a:lnTo>
                    <a:pt x="6631" y="710"/>
                  </a:lnTo>
                  <a:lnTo>
                    <a:pt x="7036" y="373"/>
                  </a:lnTo>
                  <a:cubicBezTo>
                    <a:pt x="7036" y="373"/>
                    <a:pt x="6856" y="137"/>
                    <a:pt x="7791" y="69"/>
                  </a:cubicBezTo>
                  <a:lnTo>
                    <a:pt x="8725" y="1"/>
                  </a:lnTo>
                  <a:lnTo>
                    <a:pt x="9434" y="407"/>
                  </a:lnTo>
                  <a:lnTo>
                    <a:pt x="10549" y="947"/>
                  </a:lnTo>
                  <a:lnTo>
                    <a:pt x="10947" y="2460"/>
                  </a:lnTo>
                </a:path>
              </a:pathLst>
            </a:custGeom>
            <a:solidFill>
              <a:schemeClr val="dk2"/>
            </a:solidFill>
            <a:ln cap="flat" cmpd="sng" w="8125">
              <a:solidFill>
                <a:schemeClr val="lt1"/>
              </a:solidFill>
              <a:prstDash val="solid"/>
              <a:miter lim="11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7"/>
            <p:cNvSpPr/>
            <p:nvPr/>
          </p:nvSpPr>
          <p:spPr>
            <a:xfrm>
              <a:off x="5880000" y="2684000"/>
              <a:ext cx="388150" cy="90675"/>
            </a:xfrm>
            <a:custGeom>
              <a:rect b="b" l="l" r="r" t="t"/>
              <a:pathLst>
                <a:path extrusionOk="0" fill="none" h="3627" w="15526">
                  <a:moveTo>
                    <a:pt x="0" y="2112"/>
                  </a:moveTo>
                  <a:lnTo>
                    <a:pt x="2153" y="704"/>
                  </a:lnTo>
                  <a:lnTo>
                    <a:pt x="3506" y="975"/>
                  </a:lnTo>
                  <a:lnTo>
                    <a:pt x="4238" y="1339"/>
                  </a:lnTo>
                  <a:lnTo>
                    <a:pt x="4636" y="1245"/>
                  </a:lnTo>
                  <a:lnTo>
                    <a:pt x="5077" y="704"/>
                  </a:lnTo>
                  <a:lnTo>
                    <a:pt x="5482" y="147"/>
                  </a:lnTo>
                  <a:lnTo>
                    <a:pt x="6172" y="1"/>
                  </a:lnTo>
                  <a:cubicBezTo>
                    <a:pt x="6172" y="1"/>
                    <a:pt x="6565" y="149"/>
                    <a:pt x="6619" y="427"/>
                  </a:cubicBezTo>
                  <a:cubicBezTo>
                    <a:pt x="6673" y="704"/>
                    <a:pt x="7134" y="136"/>
                    <a:pt x="6673" y="704"/>
                  </a:cubicBezTo>
                  <a:cubicBezTo>
                    <a:pt x="6213" y="1272"/>
                    <a:pt x="6213" y="1272"/>
                    <a:pt x="6213" y="1272"/>
                  </a:cubicBezTo>
                  <a:lnTo>
                    <a:pt x="6172" y="1516"/>
                  </a:lnTo>
                  <a:cubicBezTo>
                    <a:pt x="6172" y="1516"/>
                    <a:pt x="5671" y="1543"/>
                    <a:pt x="5590" y="1922"/>
                  </a:cubicBezTo>
                  <a:cubicBezTo>
                    <a:pt x="5510" y="2301"/>
                    <a:pt x="5401" y="1895"/>
                    <a:pt x="5510" y="2301"/>
                  </a:cubicBezTo>
                  <a:cubicBezTo>
                    <a:pt x="5618" y="2707"/>
                    <a:pt x="5023" y="2734"/>
                    <a:pt x="5618" y="2707"/>
                  </a:cubicBezTo>
                  <a:cubicBezTo>
                    <a:pt x="6213" y="2679"/>
                    <a:pt x="5834" y="2599"/>
                    <a:pt x="6213" y="2679"/>
                  </a:cubicBezTo>
                  <a:cubicBezTo>
                    <a:pt x="6592" y="2761"/>
                    <a:pt x="6267" y="2327"/>
                    <a:pt x="6592" y="2761"/>
                  </a:cubicBezTo>
                  <a:lnTo>
                    <a:pt x="6917" y="3194"/>
                  </a:lnTo>
                  <a:lnTo>
                    <a:pt x="7540" y="3562"/>
                  </a:lnTo>
                  <a:lnTo>
                    <a:pt x="8812" y="3562"/>
                  </a:lnTo>
                  <a:lnTo>
                    <a:pt x="9353" y="3356"/>
                  </a:lnTo>
                  <a:lnTo>
                    <a:pt x="10003" y="3356"/>
                  </a:lnTo>
                  <a:lnTo>
                    <a:pt x="10490" y="3410"/>
                  </a:lnTo>
                  <a:cubicBezTo>
                    <a:pt x="10490" y="3410"/>
                    <a:pt x="10679" y="3627"/>
                    <a:pt x="11138" y="3275"/>
                  </a:cubicBezTo>
                  <a:cubicBezTo>
                    <a:pt x="11599" y="2923"/>
                    <a:pt x="11436" y="3492"/>
                    <a:pt x="11599" y="2923"/>
                  </a:cubicBezTo>
                  <a:lnTo>
                    <a:pt x="11762" y="2355"/>
                  </a:lnTo>
                  <a:cubicBezTo>
                    <a:pt x="11762" y="2355"/>
                    <a:pt x="11627" y="2166"/>
                    <a:pt x="12086" y="2220"/>
                  </a:cubicBezTo>
                  <a:lnTo>
                    <a:pt x="12546" y="2273"/>
                  </a:lnTo>
                  <a:lnTo>
                    <a:pt x="12817" y="1895"/>
                  </a:lnTo>
                  <a:cubicBezTo>
                    <a:pt x="12817" y="1895"/>
                    <a:pt x="12329" y="1651"/>
                    <a:pt x="13331" y="1488"/>
                  </a:cubicBezTo>
                  <a:cubicBezTo>
                    <a:pt x="14333" y="1327"/>
                    <a:pt x="14799" y="1339"/>
                    <a:pt x="14799" y="1339"/>
                  </a:cubicBezTo>
                  <a:lnTo>
                    <a:pt x="15525" y="1507"/>
                  </a:lnTo>
                </a:path>
              </a:pathLst>
            </a:custGeom>
            <a:solidFill>
              <a:schemeClr val="dk2"/>
            </a:solidFill>
            <a:ln cap="flat" cmpd="sng" w="8125">
              <a:solidFill>
                <a:schemeClr val="lt1"/>
              </a:solidFill>
              <a:prstDash val="solid"/>
              <a:miter lim="11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7"/>
            <p:cNvSpPr/>
            <p:nvPr/>
          </p:nvSpPr>
          <p:spPr>
            <a:xfrm>
              <a:off x="5320550" y="2734900"/>
              <a:ext cx="486875" cy="107100"/>
            </a:xfrm>
            <a:custGeom>
              <a:rect b="b" l="l" r="r" t="t"/>
              <a:pathLst>
                <a:path extrusionOk="0" fill="none" h="4284" w="19475">
                  <a:moveTo>
                    <a:pt x="1" y="2048"/>
                  </a:moveTo>
                  <a:lnTo>
                    <a:pt x="560" y="1278"/>
                  </a:lnTo>
                  <a:lnTo>
                    <a:pt x="985" y="266"/>
                  </a:lnTo>
                  <a:lnTo>
                    <a:pt x="1464" y="0"/>
                  </a:lnTo>
                  <a:lnTo>
                    <a:pt x="1809" y="426"/>
                  </a:lnTo>
                  <a:cubicBezTo>
                    <a:pt x="1809" y="426"/>
                    <a:pt x="1937" y="878"/>
                    <a:pt x="1939" y="1024"/>
                  </a:cubicBezTo>
                  <a:lnTo>
                    <a:pt x="2342" y="559"/>
                  </a:lnTo>
                  <a:cubicBezTo>
                    <a:pt x="2342" y="559"/>
                    <a:pt x="1358" y="346"/>
                    <a:pt x="2342" y="239"/>
                  </a:cubicBezTo>
                  <a:lnTo>
                    <a:pt x="3326" y="133"/>
                  </a:lnTo>
                  <a:lnTo>
                    <a:pt x="4018" y="480"/>
                  </a:lnTo>
                  <a:lnTo>
                    <a:pt x="4416" y="639"/>
                  </a:lnTo>
                  <a:lnTo>
                    <a:pt x="4629" y="1197"/>
                  </a:lnTo>
                  <a:lnTo>
                    <a:pt x="4416" y="1729"/>
                  </a:lnTo>
                  <a:lnTo>
                    <a:pt x="3963" y="2395"/>
                  </a:lnTo>
                  <a:lnTo>
                    <a:pt x="4336" y="2554"/>
                  </a:lnTo>
                  <a:lnTo>
                    <a:pt x="5400" y="2740"/>
                  </a:lnTo>
                  <a:lnTo>
                    <a:pt x="6943" y="2740"/>
                  </a:lnTo>
                  <a:lnTo>
                    <a:pt x="8352" y="2607"/>
                  </a:lnTo>
                  <a:cubicBezTo>
                    <a:pt x="8352" y="2607"/>
                    <a:pt x="8752" y="1995"/>
                    <a:pt x="9018" y="2501"/>
                  </a:cubicBezTo>
                  <a:lnTo>
                    <a:pt x="9283" y="3006"/>
                  </a:lnTo>
                  <a:lnTo>
                    <a:pt x="10081" y="4283"/>
                  </a:lnTo>
                  <a:lnTo>
                    <a:pt x="10640" y="3911"/>
                  </a:lnTo>
                  <a:lnTo>
                    <a:pt x="11120" y="3644"/>
                  </a:lnTo>
                  <a:lnTo>
                    <a:pt x="11412" y="3777"/>
                  </a:lnTo>
                  <a:cubicBezTo>
                    <a:pt x="11412" y="3777"/>
                    <a:pt x="11571" y="3964"/>
                    <a:pt x="12157" y="3751"/>
                  </a:cubicBezTo>
                  <a:cubicBezTo>
                    <a:pt x="12741" y="3538"/>
                    <a:pt x="12316" y="3591"/>
                    <a:pt x="12741" y="3538"/>
                  </a:cubicBezTo>
                  <a:cubicBezTo>
                    <a:pt x="13168" y="3485"/>
                    <a:pt x="12795" y="3538"/>
                    <a:pt x="13168" y="3485"/>
                  </a:cubicBezTo>
                  <a:lnTo>
                    <a:pt x="13540" y="3432"/>
                  </a:lnTo>
                  <a:lnTo>
                    <a:pt x="13992" y="3432"/>
                  </a:lnTo>
                  <a:lnTo>
                    <a:pt x="14524" y="3591"/>
                  </a:lnTo>
                  <a:lnTo>
                    <a:pt x="14923" y="3193"/>
                  </a:lnTo>
                  <a:lnTo>
                    <a:pt x="14923" y="2501"/>
                  </a:lnTo>
                  <a:lnTo>
                    <a:pt x="15428" y="2474"/>
                  </a:lnTo>
                  <a:lnTo>
                    <a:pt x="16944" y="2820"/>
                  </a:lnTo>
                  <a:lnTo>
                    <a:pt x="17237" y="2142"/>
                  </a:lnTo>
                  <a:lnTo>
                    <a:pt x="17104" y="1384"/>
                  </a:lnTo>
                  <a:cubicBezTo>
                    <a:pt x="17104" y="1384"/>
                    <a:pt x="17237" y="1011"/>
                    <a:pt x="17743" y="1197"/>
                  </a:cubicBezTo>
                  <a:lnTo>
                    <a:pt x="18248" y="1384"/>
                  </a:lnTo>
                  <a:lnTo>
                    <a:pt x="18647" y="984"/>
                  </a:lnTo>
                  <a:lnTo>
                    <a:pt x="19233" y="559"/>
                  </a:lnTo>
                  <a:lnTo>
                    <a:pt x="19475" y="197"/>
                  </a:lnTo>
                </a:path>
              </a:pathLst>
            </a:custGeom>
            <a:solidFill>
              <a:schemeClr val="dk2"/>
            </a:solidFill>
            <a:ln cap="flat" cmpd="sng" w="8125">
              <a:solidFill>
                <a:schemeClr val="lt1"/>
              </a:solidFill>
              <a:prstDash val="solid"/>
              <a:miter lim="11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7"/>
            <p:cNvSpPr/>
            <p:nvPr/>
          </p:nvSpPr>
          <p:spPr>
            <a:xfrm>
              <a:off x="5515725" y="2165825"/>
              <a:ext cx="232550" cy="46675"/>
            </a:xfrm>
            <a:custGeom>
              <a:rect b="b" l="l" r="r" t="t"/>
              <a:pathLst>
                <a:path extrusionOk="0" fill="none" h="1867" w="9302">
                  <a:moveTo>
                    <a:pt x="1" y="0"/>
                  </a:moveTo>
                  <a:lnTo>
                    <a:pt x="949" y="474"/>
                  </a:lnTo>
                  <a:lnTo>
                    <a:pt x="1678" y="789"/>
                  </a:lnTo>
                  <a:lnTo>
                    <a:pt x="2437" y="789"/>
                  </a:lnTo>
                  <a:lnTo>
                    <a:pt x="2943" y="1138"/>
                  </a:lnTo>
                  <a:lnTo>
                    <a:pt x="3670" y="1138"/>
                  </a:lnTo>
                  <a:lnTo>
                    <a:pt x="3670" y="1738"/>
                  </a:lnTo>
                  <a:lnTo>
                    <a:pt x="3955" y="1738"/>
                  </a:lnTo>
                  <a:lnTo>
                    <a:pt x="4271" y="1233"/>
                  </a:lnTo>
                  <a:lnTo>
                    <a:pt x="5126" y="869"/>
                  </a:lnTo>
                  <a:cubicBezTo>
                    <a:pt x="5126" y="869"/>
                    <a:pt x="5283" y="851"/>
                    <a:pt x="5916" y="789"/>
                  </a:cubicBezTo>
                  <a:lnTo>
                    <a:pt x="6548" y="727"/>
                  </a:lnTo>
                  <a:lnTo>
                    <a:pt x="7277" y="869"/>
                  </a:lnTo>
                  <a:lnTo>
                    <a:pt x="7846" y="1359"/>
                  </a:lnTo>
                  <a:lnTo>
                    <a:pt x="8415" y="1738"/>
                  </a:lnTo>
                  <a:lnTo>
                    <a:pt x="8820" y="1866"/>
                  </a:lnTo>
                  <a:lnTo>
                    <a:pt x="9301" y="1738"/>
                  </a:lnTo>
                </a:path>
              </a:pathLst>
            </a:custGeom>
            <a:solidFill>
              <a:schemeClr val="dk2"/>
            </a:solidFill>
            <a:ln cap="flat" cmpd="sng" w="8125">
              <a:solidFill>
                <a:schemeClr val="lt1"/>
              </a:solidFill>
              <a:prstDash val="solid"/>
              <a:miter lim="11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7"/>
            <p:cNvSpPr/>
            <p:nvPr/>
          </p:nvSpPr>
          <p:spPr>
            <a:xfrm>
              <a:off x="5825575" y="1902125"/>
              <a:ext cx="184300" cy="129625"/>
            </a:xfrm>
            <a:custGeom>
              <a:rect b="b" l="l" r="r" t="t"/>
              <a:pathLst>
                <a:path extrusionOk="0" fill="none" h="5185" w="7372">
                  <a:moveTo>
                    <a:pt x="0" y="0"/>
                  </a:moveTo>
                  <a:lnTo>
                    <a:pt x="0" y="602"/>
                  </a:lnTo>
                  <a:lnTo>
                    <a:pt x="525" y="718"/>
                  </a:lnTo>
                  <a:lnTo>
                    <a:pt x="699" y="1153"/>
                  </a:lnTo>
                  <a:lnTo>
                    <a:pt x="699" y="1733"/>
                  </a:lnTo>
                  <a:lnTo>
                    <a:pt x="349" y="2197"/>
                  </a:lnTo>
                  <a:lnTo>
                    <a:pt x="349" y="2720"/>
                  </a:lnTo>
                  <a:lnTo>
                    <a:pt x="119" y="3184"/>
                  </a:lnTo>
                  <a:lnTo>
                    <a:pt x="349" y="3532"/>
                  </a:lnTo>
                  <a:lnTo>
                    <a:pt x="1017" y="3184"/>
                  </a:lnTo>
                  <a:cubicBezTo>
                    <a:pt x="1162" y="3416"/>
                    <a:pt x="1656" y="4344"/>
                    <a:pt x="1656" y="4344"/>
                  </a:cubicBezTo>
                  <a:lnTo>
                    <a:pt x="2062" y="4605"/>
                  </a:lnTo>
                  <a:lnTo>
                    <a:pt x="2904" y="4054"/>
                  </a:lnTo>
                  <a:lnTo>
                    <a:pt x="3484" y="4170"/>
                  </a:lnTo>
                  <a:lnTo>
                    <a:pt x="3774" y="4605"/>
                  </a:lnTo>
                  <a:lnTo>
                    <a:pt x="4121" y="4605"/>
                  </a:lnTo>
                  <a:lnTo>
                    <a:pt x="4586" y="4315"/>
                  </a:lnTo>
                  <a:lnTo>
                    <a:pt x="4934" y="4374"/>
                  </a:lnTo>
                  <a:lnTo>
                    <a:pt x="4934" y="5185"/>
                  </a:lnTo>
                  <a:lnTo>
                    <a:pt x="5543" y="5185"/>
                  </a:lnTo>
                  <a:lnTo>
                    <a:pt x="5804" y="5011"/>
                  </a:lnTo>
                  <a:lnTo>
                    <a:pt x="6384" y="4982"/>
                  </a:lnTo>
                  <a:lnTo>
                    <a:pt x="7371" y="5027"/>
                  </a:lnTo>
                </a:path>
              </a:pathLst>
            </a:custGeom>
            <a:solidFill>
              <a:schemeClr val="dk2"/>
            </a:solidFill>
            <a:ln cap="flat" cmpd="sng" w="8125">
              <a:solidFill>
                <a:schemeClr val="lt1"/>
              </a:solidFill>
              <a:prstDash val="solid"/>
              <a:miter lim="11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7"/>
            <p:cNvSpPr/>
            <p:nvPr/>
          </p:nvSpPr>
          <p:spPr>
            <a:xfrm>
              <a:off x="5465350" y="1611575"/>
              <a:ext cx="424450" cy="81150"/>
            </a:xfrm>
            <a:custGeom>
              <a:rect b="b" l="l" r="r" t="t"/>
              <a:pathLst>
                <a:path extrusionOk="0" fill="none" h="3246" w="16978">
                  <a:moveTo>
                    <a:pt x="0" y="3189"/>
                  </a:moveTo>
                  <a:lnTo>
                    <a:pt x="959" y="3189"/>
                  </a:lnTo>
                  <a:lnTo>
                    <a:pt x="1704" y="2396"/>
                  </a:lnTo>
                  <a:lnTo>
                    <a:pt x="2016" y="1925"/>
                  </a:lnTo>
                  <a:lnTo>
                    <a:pt x="2802" y="1925"/>
                  </a:lnTo>
                  <a:lnTo>
                    <a:pt x="3468" y="1925"/>
                  </a:lnTo>
                  <a:lnTo>
                    <a:pt x="3821" y="1925"/>
                  </a:lnTo>
                  <a:lnTo>
                    <a:pt x="4881" y="1179"/>
                  </a:lnTo>
                  <a:lnTo>
                    <a:pt x="5586" y="1179"/>
                  </a:lnTo>
                  <a:lnTo>
                    <a:pt x="5939" y="1964"/>
                  </a:lnTo>
                  <a:lnTo>
                    <a:pt x="6449" y="2184"/>
                  </a:lnTo>
                  <a:lnTo>
                    <a:pt x="7154" y="2513"/>
                  </a:lnTo>
                  <a:lnTo>
                    <a:pt x="8056" y="2184"/>
                  </a:lnTo>
                  <a:lnTo>
                    <a:pt x="8409" y="1768"/>
                  </a:lnTo>
                  <a:lnTo>
                    <a:pt x="8880" y="1768"/>
                  </a:lnTo>
                  <a:cubicBezTo>
                    <a:pt x="8880" y="1768"/>
                    <a:pt x="8920" y="1885"/>
                    <a:pt x="9350" y="1768"/>
                  </a:cubicBezTo>
                  <a:cubicBezTo>
                    <a:pt x="9782" y="1651"/>
                    <a:pt x="9116" y="1807"/>
                    <a:pt x="9782" y="1651"/>
                  </a:cubicBezTo>
                  <a:lnTo>
                    <a:pt x="10448" y="1493"/>
                  </a:lnTo>
                  <a:cubicBezTo>
                    <a:pt x="10448" y="1493"/>
                    <a:pt x="10527" y="1296"/>
                    <a:pt x="11076" y="1179"/>
                  </a:cubicBezTo>
                  <a:cubicBezTo>
                    <a:pt x="11625" y="1062"/>
                    <a:pt x="10997" y="1102"/>
                    <a:pt x="11625" y="1062"/>
                  </a:cubicBezTo>
                  <a:lnTo>
                    <a:pt x="12253" y="1023"/>
                  </a:lnTo>
                  <a:lnTo>
                    <a:pt x="13232" y="787"/>
                  </a:lnTo>
                  <a:lnTo>
                    <a:pt x="13978" y="4"/>
                  </a:lnTo>
                  <a:lnTo>
                    <a:pt x="14645" y="42"/>
                  </a:lnTo>
                  <a:lnTo>
                    <a:pt x="15094" y="0"/>
                  </a:lnTo>
                  <a:lnTo>
                    <a:pt x="15518" y="151"/>
                  </a:lnTo>
                  <a:lnTo>
                    <a:pt x="15899" y="199"/>
                  </a:lnTo>
                  <a:lnTo>
                    <a:pt x="16371" y="944"/>
                  </a:lnTo>
                  <a:lnTo>
                    <a:pt x="16841" y="1454"/>
                  </a:lnTo>
                  <a:lnTo>
                    <a:pt x="16977" y="3246"/>
                  </a:lnTo>
                </a:path>
              </a:pathLst>
            </a:custGeom>
            <a:solidFill>
              <a:schemeClr val="dk2"/>
            </a:solidFill>
            <a:ln cap="flat" cmpd="sng" w="8125">
              <a:solidFill>
                <a:schemeClr val="lt1"/>
              </a:solidFill>
              <a:prstDash val="solid"/>
              <a:miter lim="11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7"/>
            <p:cNvSpPr/>
            <p:nvPr/>
          </p:nvSpPr>
          <p:spPr>
            <a:xfrm>
              <a:off x="5860075" y="1569225"/>
              <a:ext cx="51050" cy="51050"/>
            </a:xfrm>
            <a:custGeom>
              <a:rect b="b" l="l" r="r" t="t"/>
              <a:pathLst>
                <a:path extrusionOk="0" fill="none" h="2042" w="2042">
                  <a:moveTo>
                    <a:pt x="2042" y="1"/>
                  </a:moveTo>
                  <a:lnTo>
                    <a:pt x="1680" y="348"/>
                  </a:lnTo>
                  <a:lnTo>
                    <a:pt x="1135" y="348"/>
                  </a:lnTo>
                  <a:lnTo>
                    <a:pt x="863" y="741"/>
                  </a:lnTo>
                  <a:lnTo>
                    <a:pt x="575" y="1134"/>
                  </a:lnTo>
                  <a:lnTo>
                    <a:pt x="409" y="1572"/>
                  </a:lnTo>
                  <a:lnTo>
                    <a:pt x="122" y="1769"/>
                  </a:lnTo>
                  <a:lnTo>
                    <a:pt x="0" y="2042"/>
                  </a:lnTo>
                </a:path>
              </a:pathLst>
            </a:custGeom>
            <a:solidFill>
              <a:schemeClr val="dk2"/>
            </a:solidFill>
            <a:ln cap="flat" cmpd="sng" w="8125">
              <a:solidFill>
                <a:schemeClr val="lt1"/>
              </a:solidFill>
              <a:prstDash val="solid"/>
              <a:miter lim="11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7"/>
            <p:cNvSpPr/>
            <p:nvPr/>
          </p:nvSpPr>
          <p:spPr>
            <a:xfrm>
              <a:off x="7259925" y="2088450"/>
              <a:ext cx="48625" cy="119250"/>
            </a:xfrm>
            <a:custGeom>
              <a:rect b="b" l="l" r="r" t="t"/>
              <a:pathLst>
                <a:path extrusionOk="0" fill="none" h="4770" w="1945">
                  <a:moveTo>
                    <a:pt x="229" y="0"/>
                  </a:moveTo>
                  <a:lnTo>
                    <a:pt x="1" y="1038"/>
                  </a:lnTo>
                  <a:lnTo>
                    <a:pt x="451" y="1338"/>
                  </a:lnTo>
                  <a:lnTo>
                    <a:pt x="788" y="1788"/>
                  </a:lnTo>
                  <a:lnTo>
                    <a:pt x="938" y="2501"/>
                  </a:lnTo>
                  <a:lnTo>
                    <a:pt x="938" y="3063"/>
                  </a:lnTo>
                  <a:lnTo>
                    <a:pt x="1763" y="3625"/>
                  </a:lnTo>
                  <a:cubicBezTo>
                    <a:pt x="1763" y="3625"/>
                    <a:pt x="1580" y="3829"/>
                    <a:pt x="1763" y="4299"/>
                  </a:cubicBezTo>
                  <a:cubicBezTo>
                    <a:pt x="1945" y="4770"/>
                    <a:pt x="1945" y="4770"/>
                    <a:pt x="1945" y="4770"/>
                  </a:cubicBezTo>
                </a:path>
              </a:pathLst>
            </a:custGeom>
            <a:solidFill>
              <a:schemeClr val="dk2"/>
            </a:solidFill>
            <a:ln cap="flat" cmpd="sng" w="8125">
              <a:solidFill>
                <a:schemeClr val="lt1"/>
              </a:solidFill>
              <a:prstDash val="solid"/>
              <a:miter lim="11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7"/>
            <p:cNvSpPr/>
            <p:nvPr/>
          </p:nvSpPr>
          <p:spPr>
            <a:xfrm>
              <a:off x="6511225" y="1970325"/>
              <a:ext cx="25" cy="25"/>
            </a:xfrm>
            <a:custGeom>
              <a:rect b="b" l="l" r="r" t="t"/>
              <a:pathLst>
                <a:path extrusionOk="0" fill="none" h="1" w="1">
                  <a:moveTo>
                    <a:pt x="1" y="1"/>
                  </a:moveTo>
                  <a:close/>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7"/>
            <p:cNvSpPr/>
            <p:nvPr/>
          </p:nvSpPr>
          <p:spPr>
            <a:xfrm>
              <a:off x="6251625" y="1775125"/>
              <a:ext cx="34175" cy="191325"/>
            </a:xfrm>
            <a:custGeom>
              <a:rect b="b" l="l" r="r" t="t"/>
              <a:pathLst>
                <a:path extrusionOk="0" fill="none" h="7653" w="1367">
                  <a:moveTo>
                    <a:pt x="797" y="0"/>
                  </a:moveTo>
                  <a:lnTo>
                    <a:pt x="240" y="894"/>
                  </a:lnTo>
                  <a:lnTo>
                    <a:pt x="240" y="1439"/>
                  </a:lnTo>
                  <a:lnTo>
                    <a:pt x="519" y="2088"/>
                  </a:lnTo>
                  <a:lnTo>
                    <a:pt x="240" y="2634"/>
                  </a:lnTo>
                  <a:cubicBezTo>
                    <a:pt x="240" y="2634"/>
                    <a:pt x="479" y="2157"/>
                    <a:pt x="240" y="3521"/>
                  </a:cubicBezTo>
                  <a:lnTo>
                    <a:pt x="0" y="4887"/>
                  </a:lnTo>
                  <a:lnTo>
                    <a:pt x="138" y="5772"/>
                  </a:lnTo>
                  <a:lnTo>
                    <a:pt x="547" y="6321"/>
                  </a:lnTo>
                  <a:lnTo>
                    <a:pt x="1059" y="6526"/>
                  </a:lnTo>
                  <a:lnTo>
                    <a:pt x="1366" y="7653"/>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7"/>
            <p:cNvSpPr/>
            <p:nvPr/>
          </p:nvSpPr>
          <p:spPr>
            <a:xfrm>
              <a:off x="5880000" y="2217200"/>
              <a:ext cx="79775" cy="175000"/>
            </a:xfrm>
            <a:custGeom>
              <a:rect b="b" l="l" r="r" t="t"/>
              <a:pathLst>
                <a:path extrusionOk="0" fill="none" h="7000" w="3191">
                  <a:moveTo>
                    <a:pt x="0" y="1"/>
                  </a:moveTo>
                  <a:lnTo>
                    <a:pt x="1142" y="1258"/>
                  </a:lnTo>
                  <a:lnTo>
                    <a:pt x="1508" y="2021"/>
                  </a:lnTo>
                  <a:lnTo>
                    <a:pt x="2405" y="2943"/>
                  </a:lnTo>
                  <a:lnTo>
                    <a:pt x="2098" y="3523"/>
                  </a:lnTo>
                  <a:lnTo>
                    <a:pt x="2234" y="4001"/>
                  </a:lnTo>
                  <a:lnTo>
                    <a:pt x="2405" y="4342"/>
                  </a:lnTo>
                  <a:lnTo>
                    <a:pt x="2849" y="5157"/>
                  </a:lnTo>
                  <a:lnTo>
                    <a:pt x="2960" y="5913"/>
                  </a:lnTo>
                  <a:lnTo>
                    <a:pt x="2960" y="6698"/>
                  </a:lnTo>
                  <a:lnTo>
                    <a:pt x="3191" y="7000"/>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7"/>
            <p:cNvSpPr/>
            <p:nvPr/>
          </p:nvSpPr>
          <p:spPr>
            <a:xfrm>
              <a:off x="6386000" y="1605025"/>
              <a:ext cx="170925" cy="247300"/>
            </a:xfrm>
            <a:custGeom>
              <a:rect b="b" l="l" r="r" t="t"/>
              <a:pathLst>
                <a:path extrusionOk="0" fill="none" h="9892" w="6837">
                  <a:moveTo>
                    <a:pt x="6836" y="1"/>
                  </a:moveTo>
                  <a:lnTo>
                    <a:pt x="5820" y="774"/>
                  </a:lnTo>
                  <a:lnTo>
                    <a:pt x="5010" y="1552"/>
                  </a:lnTo>
                  <a:lnTo>
                    <a:pt x="5227" y="2145"/>
                  </a:lnTo>
                  <a:lnTo>
                    <a:pt x="4745" y="2627"/>
                  </a:lnTo>
                  <a:lnTo>
                    <a:pt x="4115" y="3108"/>
                  </a:lnTo>
                  <a:lnTo>
                    <a:pt x="4115" y="3701"/>
                  </a:lnTo>
                  <a:lnTo>
                    <a:pt x="2992" y="4628"/>
                  </a:lnTo>
                  <a:lnTo>
                    <a:pt x="2632" y="4628"/>
                  </a:lnTo>
                  <a:lnTo>
                    <a:pt x="2299" y="4628"/>
                  </a:lnTo>
                  <a:lnTo>
                    <a:pt x="2299" y="5221"/>
                  </a:lnTo>
                  <a:lnTo>
                    <a:pt x="2299" y="5792"/>
                  </a:lnTo>
                  <a:lnTo>
                    <a:pt x="1816" y="6408"/>
                  </a:lnTo>
                  <a:lnTo>
                    <a:pt x="1557" y="7483"/>
                  </a:lnTo>
                  <a:lnTo>
                    <a:pt x="1557" y="7854"/>
                  </a:lnTo>
                  <a:lnTo>
                    <a:pt x="556" y="8223"/>
                  </a:lnTo>
                  <a:lnTo>
                    <a:pt x="1" y="8223"/>
                  </a:lnTo>
                  <a:lnTo>
                    <a:pt x="1" y="8891"/>
                  </a:lnTo>
                  <a:lnTo>
                    <a:pt x="482" y="9372"/>
                  </a:lnTo>
                  <a:lnTo>
                    <a:pt x="482" y="9892"/>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7"/>
            <p:cNvSpPr/>
            <p:nvPr/>
          </p:nvSpPr>
          <p:spPr>
            <a:xfrm>
              <a:off x="6227625" y="1601575"/>
              <a:ext cx="172725" cy="91150"/>
            </a:xfrm>
            <a:custGeom>
              <a:rect b="b" l="l" r="r" t="t"/>
              <a:pathLst>
                <a:path extrusionOk="0" fill="none" h="3646" w="6909">
                  <a:moveTo>
                    <a:pt x="6908" y="1"/>
                  </a:moveTo>
                  <a:lnTo>
                    <a:pt x="6595" y="748"/>
                  </a:lnTo>
                  <a:lnTo>
                    <a:pt x="6039" y="1134"/>
                  </a:lnTo>
                  <a:lnTo>
                    <a:pt x="6336" y="2023"/>
                  </a:lnTo>
                  <a:lnTo>
                    <a:pt x="6039" y="2542"/>
                  </a:lnTo>
                  <a:lnTo>
                    <a:pt x="5705" y="2949"/>
                  </a:lnTo>
                  <a:lnTo>
                    <a:pt x="5261" y="2949"/>
                  </a:lnTo>
                  <a:lnTo>
                    <a:pt x="4890" y="2949"/>
                  </a:lnTo>
                  <a:lnTo>
                    <a:pt x="4482" y="3646"/>
                  </a:lnTo>
                  <a:lnTo>
                    <a:pt x="3629" y="3469"/>
                  </a:lnTo>
                  <a:lnTo>
                    <a:pt x="2518" y="3432"/>
                  </a:lnTo>
                  <a:lnTo>
                    <a:pt x="2109" y="3024"/>
                  </a:lnTo>
                  <a:lnTo>
                    <a:pt x="1643" y="1823"/>
                  </a:lnTo>
                  <a:lnTo>
                    <a:pt x="1643" y="1208"/>
                  </a:lnTo>
                  <a:lnTo>
                    <a:pt x="1183" y="1524"/>
                  </a:lnTo>
                  <a:lnTo>
                    <a:pt x="960" y="1823"/>
                  </a:lnTo>
                  <a:lnTo>
                    <a:pt x="1" y="2082"/>
                  </a:ln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7"/>
            <p:cNvSpPr/>
            <p:nvPr/>
          </p:nvSpPr>
          <p:spPr>
            <a:xfrm>
              <a:off x="6354475" y="1675300"/>
              <a:ext cx="89000" cy="60275"/>
            </a:xfrm>
            <a:custGeom>
              <a:rect b="b" l="l" r="r" t="t"/>
              <a:pathLst>
                <a:path extrusionOk="0" fill="none" h="2411" w="3560">
                  <a:moveTo>
                    <a:pt x="3560" y="2410"/>
                  </a:moveTo>
                  <a:lnTo>
                    <a:pt x="2670" y="1780"/>
                  </a:lnTo>
                  <a:lnTo>
                    <a:pt x="1834" y="1446"/>
                  </a:lnTo>
                  <a:lnTo>
                    <a:pt x="1039" y="1446"/>
                  </a:lnTo>
                  <a:lnTo>
                    <a:pt x="223" y="1446"/>
                  </a:lnTo>
                  <a:lnTo>
                    <a:pt x="1" y="965"/>
                  </a:lnTo>
                  <a:cubicBezTo>
                    <a:pt x="446" y="335"/>
                    <a:pt x="631" y="0"/>
                    <a:pt x="631" y="0"/>
                  </a:cubicBezTo>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7"/>
            <p:cNvSpPr/>
            <p:nvPr/>
          </p:nvSpPr>
          <p:spPr>
            <a:xfrm>
              <a:off x="6311775" y="1760450"/>
              <a:ext cx="52550" cy="39025"/>
            </a:xfrm>
            <a:custGeom>
              <a:rect b="b" l="l" r="r" t="t"/>
              <a:pathLst>
                <a:path extrusionOk="0" fill="none" h="1561" w="2102">
                  <a:moveTo>
                    <a:pt x="759" y="1171"/>
                  </a:moveTo>
                  <a:lnTo>
                    <a:pt x="1604" y="1343"/>
                  </a:lnTo>
                  <a:lnTo>
                    <a:pt x="1709" y="1560"/>
                  </a:lnTo>
                  <a:lnTo>
                    <a:pt x="1950" y="1365"/>
                  </a:lnTo>
                  <a:lnTo>
                    <a:pt x="1950" y="802"/>
                  </a:lnTo>
                  <a:lnTo>
                    <a:pt x="2102" y="587"/>
                  </a:lnTo>
                  <a:lnTo>
                    <a:pt x="1886" y="1"/>
                  </a:lnTo>
                  <a:lnTo>
                    <a:pt x="1149" y="1"/>
                  </a:lnTo>
                  <a:lnTo>
                    <a:pt x="587" y="1"/>
                  </a:lnTo>
                  <a:lnTo>
                    <a:pt x="1" y="1"/>
                  </a:lnTo>
                  <a:lnTo>
                    <a:pt x="1" y="239"/>
                  </a:lnTo>
                  <a:lnTo>
                    <a:pt x="1" y="587"/>
                  </a:lnTo>
                  <a:close/>
                </a:path>
              </a:pathLst>
            </a:custGeom>
            <a:solidFill>
              <a:schemeClr val="dk2"/>
            </a:solidFill>
            <a:ln cap="rnd" cmpd="sng" w="61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7"/>
            <p:cNvSpPr/>
            <p:nvPr/>
          </p:nvSpPr>
          <p:spPr>
            <a:xfrm>
              <a:off x="5224725" y="1449650"/>
              <a:ext cx="165250" cy="402675"/>
            </a:xfrm>
            <a:custGeom>
              <a:rect b="b" l="l" r="r" t="t"/>
              <a:pathLst>
                <a:path extrusionOk="0" fill="none" h="16107" w="6610">
                  <a:moveTo>
                    <a:pt x="2357" y="0"/>
                  </a:moveTo>
                  <a:lnTo>
                    <a:pt x="2103" y="2240"/>
                  </a:lnTo>
                  <a:lnTo>
                    <a:pt x="1517" y="3161"/>
                  </a:lnTo>
                  <a:lnTo>
                    <a:pt x="929" y="3747"/>
                  </a:lnTo>
                  <a:lnTo>
                    <a:pt x="685" y="5068"/>
                  </a:lnTo>
                  <a:lnTo>
                    <a:pt x="391" y="6216"/>
                  </a:lnTo>
                  <a:lnTo>
                    <a:pt x="391" y="6825"/>
                  </a:lnTo>
                  <a:cubicBezTo>
                    <a:pt x="391" y="6825"/>
                    <a:pt x="49" y="6430"/>
                    <a:pt x="391" y="7656"/>
                  </a:cubicBezTo>
                  <a:lnTo>
                    <a:pt x="734" y="8884"/>
                  </a:lnTo>
                  <a:lnTo>
                    <a:pt x="587" y="9723"/>
                  </a:lnTo>
                  <a:lnTo>
                    <a:pt x="239" y="10232"/>
                  </a:lnTo>
                  <a:lnTo>
                    <a:pt x="239" y="10986"/>
                  </a:lnTo>
                  <a:cubicBezTo>
                    <a:pt x="239" y="10986"/>
                    <a:pt x="0" y="11250"/>
                    <a:pt x="441" y="11436"/>
                  </a:cubicBezTo>
                  <a:lnTo>
                    <a:pt x="880" y="11622"/>
                  </a:lnTo>
                  <a:lnTo>
                    <a:pt x="783" y="12433"/>
                  </a:lnTo>
                  <a:lnTo>
                    <a:pt x="880" y="13019"/>
                  </a:lnTo>
                  <a:lnTo>
                    <a:pt x="1265" y="13992"/>
                  </a:lnTo>
                  <a:lnTo>
                    <a:pt x="1265" y="14508"/>
                  </a:lnTo>
                  <a:lnTo>
                    <a:pt x="1956" y="14777"/>
                  </a:lnTo>
                  <a:lnTo>
                    <a:pt x="2201" y="15339"/>
                  </a:lnTo>
                  <a:lnTo>
                    <a:pt x="3536" y="16107"/>
                  </a:lnTo>
                  <a:lnTo>
                    <a:pt x="4941" y="15242"/>
                  </a:lnTo>
                  <a:lnTo>
                    <a:pt x="6052" y="15242"/>
                  </a:lnTo>
                  <a:lnTo>
                    <a:pt x="6052" y="15242"/>
                  </a:lnTo>
                  <a:lnTo>
                    <a:pt x="6610" y="13967"/>
                  </a:lnTo>
                </a:path>
              </a:pathLst>
            </a:custGeom>
            <a:solidFill>
              <a:schemeClr val="dk2"/>
            </a:solidFill>
            <a:ln cap="flat" cmpd="sng" w="8125">
              <a:solidFill>
                <a:schemeClr val="lt1"/>
              </a:solidFill>
              <a:prstDash val="solid"/>
              <a:miter lim="11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7"/>
            <p:cNvSpPr/>
            <p:nvPr/>
          </p:nvSpPr>
          <p:spPr>
            <a:xfrm>
              <a:off x="5143200" y="1775125"/>
              <a:ext cx="103550" cy="124350"/>
            </a:xfrm>
            <a:custGeom>
              <a:rect b="b" l="l" r="r" t="t"/>
              <a:pathLst>
                <a:path extrusionOk="0" fill="none" h="4974" w="4142">
                  <a:moveTo>
                    <a:pt x="938" y="4974"/>
                  </a:moveTo>
                  <a:lnTo>
                    <a:pt x="721" y="4461"/>
                  </a:lnTo>
                  <a:lnTo>
                    <a:pt x="721" y="3621"/>
                  </a:lnTo>
                  <a:lnTo>
                    <a:pt x="270" y="3088"/>
                  </a:lnTo>
                  <a:lnTo>
                    <a:pt x="0" y="2451"/>
                  </a:lnTo>
                  <a:lnTo>
                    <a:pt x="0" y="1971"/>
                  </a:lnTo>
                  <a:lnTo>
                    <a:pt x="0" y="1551"/>
                  </a:lnTo>
                  <a:lnTo>
                    <a:pt x="938" y="1071"/>
                  </a:lnTo>
                  <a:lnTo>
                    <a:pt x="1231" y="1071"/>
                  </a:lnTo>
                  <a:cubicBezTo>
                    <a:pt x="1231" y="1071"/>
                    <a:pt x="1140" y="830"/>
                    <a:pt x="1591" y="741"/>
                  </a:cubicBezTo>
                  <a:cubicBezTo>
                    <a:pt x="2041" y="650"/>
                    <a:pt x="1291" y="560"/>
                    <a:pt x="2041" y="650"/>
                  </a:cubicBezTo>
                  <a:lnTo>
                    <a:pt x="2791" y="741"/>
                  </a:lnTo>
                  <a:lnTo>
                    <a:pt x="3435" y="613"/>
                  </a:lnTo>
                  <a:lnTo>
                    <a:pt x="4141" y="0"/>
                  </a:lnTo>
                </a:path>
              </a:pathLst>
            </a:custGeom>
            <a:solidFill>
              <a:schemeClr val="dk2"/>
            </a:solidFill>
            <a:ln cap="flat" cmpd="sng" w="8125">
              <a:solidFill>
                <a:schemeClr val="lt1"/>
              </a:solidFill>
              <a:prstDash val="solid"/>
              <a:miter lim="11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7"/>
            <p:cNvSpPr/>
            <p:nvPr/>
          </p:nvSpPr>
          <p:spPr>
            <a:xfrm>
              <a:off x="5048350" y="1687875"/>
              <a:ext cx="182375" cy="66725"/>
            </a:xfrm>
            <a:custGeom>
              <a:rect b="b" l="l" r="r" t="t"/>
              <a:pathLst>
                <a:path extrusionOk="0" fill="none" h="2669" w="7295">
                  <a:moveTo>
                    <a:pt x="1" y="2669"/>
                  </a:moveTo>
                  <a:lnTo>
                    <a:pt x="794" y="1830"/>
                  </a:lnTo>
                  <a:lnTo>
                    <a:pt x="1305" y="2093"/>
                  </a:lnTo>
                  <a:lnTo>
                    <a:pt x="1635" y="1621"/>
                  </a:lnTo>
                  <a:lnTo>
                    <a:pt x="1994" y="1470"/>
                  </a:lnTo>
                  <a:lnTo>
                    <a:pt x="2445" y="1470"/>
                  </a:lnTo>
                  <a:lnTo>
                    <a:pt x="3015" y="1470"/>
                  </a:lnTo>
                  <a:lnTo>
                    <a:pt x="3945" y="1170"/>
                  </a:lnTo>
                  <a:lnTo>
                    <a:pt x="4485" y="600"/>
                  </a:lnTo>
                  <a:lnTo>
                    <a:pt x="5055" y="194"/>
                  </a:lnTo>
                  <a:lnTo>
                    <a:pt x="6135" y="0"/>
                  </a:lnTo>
                  <a:lnTo>
                    <a:pt x="6945" y="194"/>
                  </a:lnTo>
                  <a:lnTo>
                    <a:pt x="7294" y="703"/>
                  </a:lnTo>
                </a:path>
              </a:pathLst>
            </a:custGeom>
            <a:solidFill>
              <a:schemeClr val="dk2"/>
            </a:solidFill>
            <a:ln cap="flat" cmpd="sng" w="8125">
              <a:solidFill>
                <a:schemeClr val="lt1"/>
              </a:solidFill>
              <a:prstDash val="solid"/>
              <a:miter lim="11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7"/>
            <p:cNvSpPr/>
            <p:nvPr/>
          </p:nvSpPr>
          <p:spPr>
            <a:xfrm>
              <a:off x="6738075" y="2876525"/>
              <a:ext cx="217525" cy="55550"/>
            </a:xfrm>
            <a:custGeom>
              <a:rect b="b" l="l" r="r" t="t"/>
              <a:pathLst>
                <a:path extrusionOk="0" fill="none" h="2222" w="8701">
                  <a:moveTo>
                    <a:pt x="0" y="1580"/>
                  </a:moveTo>
                  <a:lnTo>
                    <a:pt x="561" y="1580"/>
                  </a:lnTo>
                  <a:lnTo>
                    <a:pt x="740" y="2015"/>
                  </a:lnTo>
                  <a:lnTo>
                    <a:pt x="1689" y="1797"/>
                  </a:lnTo>
                  <a:lnTo>
                    <a:pt x="2245" y="1797"/>
                  </a:lnTo>
                  <a:lnTo>
                    <a:pt x="2704" y="2015"/>
                  </a:lnTo>
                  <a:cubicBezTo>
                    <a:pt x="2883" y="2221"/>
                    <a:pt x="3496" y="2015"/>
                    <a:pt x="3496" y="2015"/>
                  </a:cubicBezTo>
                  <a:lnTo>
                    <a:pt x="3266" y="1580"/>
                  </a:lnTo>
                  <a:lnTo>
                    <a:pt x="3496" y="1201"/>
                  </a:lnTo>
                  <a:lnTo>
                    <a:pt x="3903" y="970"/>
                  </a:lnTo>
                  <a:lnTo>
                    <a:pt x="4159" y="970"/>
                  </a:lnTo>
                  <a:lnTo>
                    <a:pt x="4873" y="741"/>
                  </a:lnTo>
                  <a:cubicBezTo>
                    <a:pt x="4873" y="741"/>
                    <a:pt x="4746" y="231"/>
                    <a:pt x="5690" y="129"/>
                  </a:cubicBezTo>
                  <a:cubicBezTo>
                    <a:pt x="6634" y="26"/>
                    <a:pt x="5537" y="1"/>
                    <a:pt x="6634" y="26"/>
                  </a:cubicBezTo>
                  <a:lnTo>
                    <a:pt x="7731" y="52"/>
                  </a:lnTo>
                  <a:lnTo>
                    <a:pt x="8701" y="154"/>
                  </a:lnTo>
                </a:path>
              </a:pathLst>
            </a:custGeom>
            <a:solidFill>
              <a:schemeClr val="dk2"/>
            </a:solidFill>
            <a:ln cap="flat" cmpd="sng" w="8125">
              <a:solidFill>
                <a:schemeClr val="lt1"/>
              </a:solidFill>
              <a:prstDash val="solid"/>
              <a:miter lim="11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7"/>
            <p:cNvSpPr/>
            <p:nvPr/>
          </p:nvSpPr>
          <p:spPr>
            <a:xfrm>
              <a:off x="6385675" y="2923775"/>
              <a:ext cx="330775" cy="220650"/>
            </a:xfrm>
            <a:custGeom>
              <a:rect b="b" l="l" r="r" t="t"/>
              <a:pathLst>
                <a:path extrusionOk="0" fill="none" h="8826" w="13231">
                  <a:moveTo>
                    <a:pt x="0" y="8826"/>
                  </a:moveTo>
                  <a:lnTo>
                    <a:pt x="1287" y="7960"/>
                  </a:lnTo>
                  <a:lnTo>
                    <a:pt x="2363" y="6863"/>
                  </a:lnTo>
                  <a:lnTo>
                    <a:pt x="2970" y="6123"/>
                  </a:lnTo>
                  <a:lnTo>
                    <a:pt x="3404" y="5843"/>
                  </a:lnTo>
                  <a:lnTo>
                    <a:pt x="3609" y="5511"/>
                  </a:lnTo>
                  <a:lnTo>
                    <a:pt x="3609" y="4847"/>
                  </a:lnTo>
                  <a:lnTo>
                    <a:pt x="4272" y="4957"/>
                  </a:lnTo>
                  <a:lnTo>
                    <a:pt x="5064" y="5205"/>
                  </a:lnTo>
                  <a:lnTo>
                    <a:pt x="6084" y="4847"/>
                  </a:lnTo>
                  <a:lnTo>
                    <a:pt x="6645" y="4388"/>
                  </a:lnTo>
                  <a:lnTo>
                    <a:pt x="7283" y="4388"/>
                  </a:lnTo>
                  <a:lnTo>
                    <a:pt x="7539" y="4509"/>
                  </a:lnTo>
                  <a:lnTo>
                    <a:pt x="7895" y="4957"/>
                  </a:lnTo>
                  <a:lnTo>
                    <a:pt x="8646" y="4847"/>
                  </a:lnTo>
                  <a:lnTo>
                    <a:pt x="9019" y="4388"/>
                  </a:lnTo>
                  <a:lnTo>
                    <a:pt x="9019" y="3725"/>
                  </a:lnTo>
                  <a:lnTo>
                    <a:pt x="8839" y="3035"/>
                  </a:lnTo>
                  <a:lnTo>
                    <a:pt x="8890" y="2270"/>
                  </a:lnTo>
                  <a:lnTo>
                    <a:pt x="9019" y="1837"/>
                  </a:lnTo>
                  <a:lnTo>
                    <a:pt x="9171" y="1199"/>
                  </a:lnTo>
                  <a:lnTo>
                    <a:pt x="9809" y="662"/>
                  </a:lnTo>
                  <a:lnTo>
                    <a:pt x="10065" y="382"/>
                  </a:lnTo>
                  <a:cubicBezTo>
                    <a:pt x="10065" y="382"/>
                    <a:pt x="10065" y="0"/>
                    <a:pt x="10601" y="217"/>
                  </a:cubicBezTo>
                  <a:lnTo>
                    <a:pt x="11136" y="433"/>
                  </a:lnTo>
                  <a:lnTo>
                    <a:pt x="11596" y="217"/>
                  </a:lnTo>
                  <a:lnTo>
                    <a:pt x="12080" y="433"/>
                  </a:lnTo>
                  <a:lnTo>
                    <a:pt x="13025" y="1096"/>
                  </a:lnTo>
                  <a:lnTo>
                    <a:pt x="13231" y="1896"/>
                  </a:lnTo>
                </a:path>
              </a:pathLst>
            </a:custGeom>
            <a:solidFill>
              <a:schemeClr val="dk2"/>
            </a:solidFill>
            <a:ln cap="flat" cmpd="sng" w="8125">
              <a:solidFill>
                <a:schemeClr val="lt1"/>
              </a:solidFill>
              <a:prstDash val="solid"/>
              <a:miter lim="11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13" name="Google Shape;513;p37"/>
          <p:cNvCxnSpPr>
            <a:stCxn id="452" idx="3"/>
          </p:cNvCxnSpPr>
          <p:nvPr/>
        </p:nvCxnSpPr>
        <p:spPr>
          <a:xfrm flipH="1" rot="10800000">
            <a:off x="2742825" y="1771450"/>
            <a:ext cx="3816600" cy="277800"/>
          </a:xfrm>
          <a:prstGeom prst="bentConnector3">
            <a:avLst>
              <a:gd fmla="val 50000" name="adj1"/>
            </a:avLst>
          </a:prstGeom>
          <a:noFill/>
          <a:ln cap="flat" cmpd="sng" w="9525">
            <a:solidFill>
              <a:schemeClr val="dk1"/>
            </a:solidFill>
            <a:prstDash val="solid"/>
            <a:round/>
            <a:headEnd len="med" w="med" type="none"/>
            <a:tailEnd len="med" w="med" type="oval"/>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 name="Shape 517"/>
        <p:cNvGrpSpPr/>
        <p:nvPr/>
      </p:nvGrpSpPr>
      <p:grpSpPr>
        <a:xfrm>
          <a:off x="0" y="0"/>
          <a:ext cx="0" cy="0"/>
          <a:chOff x="0" y="0"/>
          <a:chExt cx="0" cy="0"/>
        </a:xfrm>
      </p:grpSpPr>
      <p:sp>
        <p:nvSpPr>
          <p:cNvPr id="518" name="Google Shape;518;p38"/>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Important dates</a:t>
            </a:r>
            <a:endParaRPr/>
          </a:p>
        </p:txBody>
      </p:sp>
      <p:sp>
        <p:nvSpPr>
          <p:cNvPr id="519" name="Google Shape;519;p38"/>
          <p:cNvSpPr/>
          <p:nvPr/>
        </p:nvSpPr>
        <p:spPr>
          <a:xfrm>
            <a:off x="1464300" y="2592269"/>
            <a:ext cx="1109100" cy="5598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1"/>
                </a:solidFill>
                <a:latin typeface="Merriweather"/>
                <a:ea typeface="Merriweather"/>
                <a:cs typeface="Merriweather"/>
                <a:sym typeface="Merriweather"/>
              </a:rPr>
              <a:t>1591</a:t>
            </a:r>
            <a:endParaRPr b="1" sz="2200">
              <a:solidFill>
                <a:schemeClr val="lt1"/>
              </a:solidFill>
              <a:latin typeface="Merriweather"/>
              <a:ea typeface="Merriweather"/>
              <a:cs typeface="Merriweather"/>
              <a:sym typeface="Merriweather"/>
            </a:endParaRPr>
          </a:p>
        </p:txBody>
      </p:sp>
      <p:sp>
        <p:nvSpPr>
          <p:cNvPr id="520" name="Google Shape;520;p38"/>
          <p:cNvSpPr/>
          <p:nvPr/>
        </p:nvSpPr>
        <p:spPr>
          <a:xfrm>
            <a:off x="3173442" y="2590788"/>
            <a:ext cx="1109100" cy="5598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1"/>
                </a:solidFill>
                <a:latin typeface="Merriweather"/>
                <a:ea typeface="Merriweather"/>
                <a:cs typeface="Merriweather"/>
                <a:sym typeface="Merriweather"/>
              </a:rPr>
              <a:t>1852</a:t>
            </a:r>
            <a:endParaRPr b="1" sz="2200">
              <a:solidFill>
                <a:schemeClr val="lt1"/>
              </a:solidFill>
              <a:latin typeface="Merriweather"/>
              <a:ea typeface="Merriweather"/>
              <a:cs typeface="Merriweather"/>
              <a:sym typeface="Merriweather"/>
            </a:endParaRPr>
          </a:p>
        </p:txBody>
      </p:sp>
      <p:sp>
        <p:nvSpPr>
          <p:cNvPr id="521" name="Google Shape;521;p38"/>
          <p:cNvSpPr/>
          <p:nvPr/>
        </p:nvSpPr>
        <p:spPr>
          <a:xfrm>
            <a:off x="4882583" y="2592269"/>
            <a:ext cx="1109100" cy="5598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1"/>
                </a:solidFill>
                <a:latin typeface="Merriweather"/>
                <a:ea typeface="Merriweather"/>
                <a:cs typeface="Merriweather"/>
                <a:sym typeface="Merriweather"/>
              </a:rPr>
              <a:t>1924</a:t>
            </a:r>
            <a:endParaRPr b="1" sz="2200">
              <a:solidFill>
                <a:schemeClr val="lt1"/>
              </a:solidFill>
              <a:latin typeface="Merriweather"/>
              <a:ea typeface="Merriweather"/>
              <a:cs typeface="Merriweather"/>
              <a:sym typeface="Merriweather"/>
            </a:endParaRPr>
          </a:p>
        </p:txBody>
      </p:sp>
      <p:sp>
        <p:nvSpPr>
          <p:cNvPr id="522" name="Google Shape;522;p38"/>
          <p:cNvSpPr/>
          <p:nvPr/>
        </p:nvSpPr>
        <p:spPr>
          <a:xfrm>
            <a:off x="6591725" y="2592269"/>
            <a:ext cx="1109100" cy="5598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1"/>
                </a:solidFill>
                <a:latin typeface="Merriweather"/>
                <a:ea typeface="Merriweather"/>
                <a:cs typeface="Merriweather"/>
                <a:sym typeface="Merriweather"/>
              </a:rPr>
              <a:t>1978</a:t>
            </a:r>
            <a:endParaRPr b="1" sz="2200">
              <a:solidFill>
                <a:schemeClr val="lt1"/>
              </a:solidFill>
              <a:latin typeface="Merriweather"/>
              <a:ea typeface="Merriweather"/>
              <a:cs typeface="Merriweather"/>
              <a:sym typeface="Merriweather"/>
            </a:endParaRPr>
          </a:p>
        </p:txBody>
      </p:sp>
      <p:sp>
        <p:nvSpPr>
          <p:cNvPr id="523" name="Google Shape;523;p38"/>
          <p:cNvSpPr txBox="1"/>
          <p:nvPr/>
        </p:nvSpPr>
        <p:spPr>
          <a:xfrm>
            <a:off x="720000" y="3599225"/>
            <a:ext cx="2597700" cy="78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verage Sans"/>
                <a:ea typeface="Average Sans"/>
                <a:cs typeface="Average Sans"/>
                <a:sym typeface="Average Sans"/>
              </a:rPr>
              <a:t>The first known San Fermín festival is celebrated in Pamplona, Spain</a:t>
            </a:r>
            <a:endParaRPr>
              <a:solidFill>
                <a:schemeClr val="dk1"/>
              </a:solidFill>
              <a:latin typeface="Average Sans"/>
              <a:ea typeface="Average Sans"/>
              <a:cs typeface="Average Sans"/>
              <a:sym typeface="Average Sans"/>
            </a:endParaRPr>
          </a:p>
        </p:txBody>
      </p:sp>
      <p:sp>
        <p:nvSpPr>
          <p:cNvPr id="524" name="Google Shape;524;p38"/>
          <p:cNvSpPr txBox="1"/>
          <p:nvPr/>
        </p:nvSpPr>
        <p:spPr>
          <a:xfrm>
            <a:off x="2429142" y="1354350"/>
            <a:ext cx="2597700" cy="78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verage Sans"/>
                <a:ea typeface="Average Sans"/>
                <a:cs typeface="Average Sans"/>
                <a:sym typeface="Average Sans"/>
              </a:rPr>
              <a:t>The running of the bulls becomes a formalized event during the festival</a:t>
            </a:r>
            <a:endParaRPr>
              <a:solidFill>
                <a:schemeClr val="dk1"/>
              </a:solidFill>
              <a:latin typeface="Average Sans"/>
              <a:ea typeface="Average Sans"/>
              <a:cs typeface="Average Sans"/>
              <a:sym typeface="Average Sans"/>
            </a:endParaRPr>
          </a:p>
        </p:txBody>
      </p:sp>
      <p:sp>
        <p:nvSpPr>
          <p:cNvPr id="525" name="Google Shape;525;p38"/>
          <p:cNvSpPr txBox="1"/>
          <p:nvPr/>
        </p:nvSpPr>
        <p:spPr>
          <a:xfrm>
            <a:off x="4138283" y="3599225"/>
            <a:ext cx="2597700" cy="78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verage Sans"/>
                <a:ea typeface="Average Sans"/>
                <a:cs typeface="Average Sans"/>
                <a:sym typeface="Average Sans"/>
              </a:rPr>
              <a:t>The first Chupinazo (opening ceremony) of San Fermín festival takes place</a:t>
            </a:r>
            <a:endParaRPr>
              <a:solidFill>
                <a:schemeClr val="dk1"/>
              </a:solidFill>
              <a:latin typeface="Average Sans"/>
              <a:ea typeface="Average Sans"/>
              <a:cs typeface="Average Sans"/>
              <a:sym typeface="Average Sans"/>
            </a:endParaRPr>
          </a:p>
        </p:txBody>
      </p:sp>
      <p:sp>
        <p:nvSpPr>
          <p:cNvPr id="526" name="Google Shape;526;p38"/>
          <p:cNvSpPr txBox="1"/>
          <p:nvPr/>
        </p:nvSpPr>
        <p:spPr>
          <a:xfrm>
            <a:off x="5847425" y="1354350"/>
            <a:ext cx="2597700" cy="78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verage Sans"/>
                <a:ea typeface="Average Sans"/>
                <a:cs typeface="Average Sans"/>
                <a:sym typeface="Average Sans"/>
              </a:rPr>
              <a:t>The festival gains attention when it’s featured in Hemingway’s “The Sun Also Rises”</a:t>
            </a:r>
            <a:endParaRPr>
              <a:solidFill>
                <a:schemeClr val="dk1"/>
              </a:solidFill>
              <a:latin typeface="Average Sans"/>
              <a:ea typeface="Average Sans"/>
              <a:cs typeface="Average Sans"/>
              <a:sym typeface="Average Sans"/>
            </a:endParaRPr>
          </a:p>
        </p:txBody>
      </p:sp>
      <p:cxnSp>
        <p:nvCxnSpPr>
          <p:cNvPr id="527" name="Google Shape;527;p38"/>
          <p:cNvCxnSpPr>
            <a:stCxn id="519" idx="3"/>
            <a:endCxn id="520" idx="1"/>
          </p:cNvCxnSpPr>
          <p:nvPr/>
        </p:nvCxnSpPr>
        <p:spPr>
          <a:xfrm flipH="1" rot="10800000">
            <a:off x="2573400" y="2870669"/>
            <a:ext cx="600000" cy="1500"/>
          </a:xfrm>
          <a:prstGeom prst="straightConnector1">
            <a:avLst/>
          </a:prstGeom>
          <a:noFill/>
          <a:ln cap="flat" cmpd="sng" w="9525">
            <a:solidFill>
              <a:schemeClr val="dk1"/>
            </a:solidFill>
            <a:prstDash val="solid"/>
            <a:round/>
            <a:headEnd len="med" w="med" type="none"/>
            <a:tailEnd len="med" w="med" type="none"/>
          </a:ln>
        </p:spPr>
      </p:cxnSp>
      <p:cxnSp>
        <p:nvCxnSpPr>
          <p:cNvPr id="528" name="Google Shape;528;p38"/>
          <p:cNvCxnSpPr>
            <a:stCxn id="520" idx="3"/>
            <a:endCxn id="521" idx="1"/>
          </p:cNvCxnSpPr>
          <p:nvPr/>
        </p:nvCxnSpPr>
        <p:spPr>
          <a:xfrm>
            <a:off x="4282542" y="2870688"/>
            <a:ext cx="600000" cy="1500"/>
          </a:xfrm>
          <a:prstGeom prst="straightConnector1">
            <a:avLst/>
          </a:prstGeom>
          <a:noFill/>
          <a:ln cap="flat" cmpd="sng" w="9525">
            <a:solidFill>
              <a:schemeClr val="dk1"/>
            </a:solidFill>
            <a:prstDash val="solid"/>
            <a:round/>
            <a:headEnd len="med" w="med" type="none"/>
            <a:tailEnd len="med" w="med" type="none"/>
          </a:ln>
        </p:spPr>
      </p:cxnSp>
      <p:cxnSp>
        <p:nvCxnSpPr>
          <p:cNvPr id="529" name="Google Shape;529;p38"/>
          <p:cNvCxnSpPr>
            <a:stCxn id="521" idx="3"/>
            <a:endCxn id="522" idx="1"/>
          </p:cNvCxnSpPr>
          <p:nvPr/>
        </p:nvCxnSpPr>
        <p:spPr>
          <a:xfrm>
            <a:off x="5991683" y="2872169"/>
            <a:ext cx="600000" cy="0"/>
          </a:xfrm>
          <a:prstGeom prst="straightConnector1">
            <a:avLst/>
          </a:prstGeom>
          <a:noFill/>
          <a:ln cap="flat" cmpd="sng" w="9525">
            <a:solidFill>
              <a:schemeClr val="dk1"/>
            </a:solidFill>
            <a:prstDash val="solid"/>
            <a:round/>
            <a:headEnd len="med" w="med" type="none"/>
            <a:tailEnd len="med" w="med" type="none"/>
          </a:ln>
        </p:spPr>
      </p:cxnSp>
      <p:cxnSp>
        <p:nvCxnSpPr>
          <p:cNvPr id="530" name="Google Shape;530;p38"/>
          <p:cNvCxnSpPr>
            <a:stCxn id="519" idx="2"/>
            <a:endCxn id="523" idx="0"/>
          </p:cNvCxnSpPr>
          <p:nvPr/>
        </p:nvCxnSpPr>
        <p:spPr>
          <a:xfrm>
            <a:off x="2018850" y="3152069"/>
            <a:ext cx="0" cy="447300"/>
          </a:xfrm>
          <a:prstGeom prst="straightConnector1">
            <a:avLst/>
          </a:prstGeom>
          <a:noFill/>
          <a:ln cap="flat" cmpd="sng" w="9525">
            <a:solidFill>
              <a:schemeClr val="dk1"/>
            </a:solidFill>
            <a:prstDash val="solid"/>
            <a:round/>
            <a:headEnd len="med" w="med" type="none"/>
            <a:tailEnd len="med" w="med" type="none"/>
          </a:ln>
        </p:spPr>
      </p:cxnSp>
      <p:cxnSp>
        <p:nvCxnSpPr>
          <p:cNvPr id="531" name="Google Shape;531;p38"/>
          <p:cNvCxnSpPr>
            <a:stCxn id="520" idx="0"/>
            <a:endCxn id="524" idx="2"/>
          </p:cNvCxnSpPr>
          <p:nvPr/>
        </p:nvCxnSpPr>
        <p:spPr>
          <a:xfrm rot="10800000">
            <a:off x="3727992" y="2142288"/>
            <a:ext cx="0" cy="448500"/>
          </a:xfrm>
          <a:prstGeom prst="straightConnector1">
            <a:avLst/>
          </a:prstGeom>
          <a:noFill/>
          <a:ln cap="flat" cmpd="sng" w="9525">
            <a:solidFill>
              <a:schemeClr val="dk1"/>
            </a:solidFill>
            <a:prstDash val="solid"/>
            <a:round/>
            <a:headEnd len="med" w="med" type="none"/>
            <a:tailEnd len="med" w="med" type="none"/>
          </a:ln>
        </p:spPr>
      </p:cxnSp>
      <p:cxnSp>
        <p:nvCxnSpPr>
          <p:cNvPr id="532" name="Google Shape;532;p38"/>
          <p:cNvCxnSpPr>
            <a:stCxn id="521" idx="2"/>
            <a:endCxn id="525" idx="0"/>
          </p:cNvCxnSpPr>
          <p:nvPr/>
        </p:nvCxnSpPr>
        <p:spPr>
          <a:xfrm>
            <a:off x="5437133" y="3152069"/>
            <a:ext cx="0" cy="447300"/>
          </a:xfrm>
          <a:prstGeom prst="straightConnector1">
            <a:avLst/>
          </a:prstGeom>
          <a:noFill/>
          <a:ln cap="flat" cmpd="sng" w="9525">
            <a:solidFill>
              <a:schemeClr val="dk1"/>
            </a:solidFill>
            <a:prstDash val="solid"/>
            <a:round/>
            <a:headEnd len="med" w="med" type="none"/>
            <a:tailEnd len="med" w="med" type="none"/>
          </a:ln>
        </p:spPr>
      </p:cxnSp>
      <p:cxnSp>
        <p:nvCxnSpPr>
          <p:cNvPr id="533" name="Google Shape;533;p38"/>
          <p:cNvCxnSpPr>
            <a:stCxn id="522" idx="0"/>
            <a:endCxn id="526" idx="2"/>
          </p:cNvCxnSpPr>
          <p:nvPr/>
        </p:nvCxnSpPr>
        <p:spPr>
          <a:xfrm rot="10800000">
            <a:off x="7146275" y="2142269"/>
            <a:ext cx="0" cy="4500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 name="Shape 537"/>
        <p:cNvGrpSpPr/>
        <p:nvPr/>
      </p:nvGrpSpPr>
      <p:grpSpPr>
        <a:xfrm>
          <a:off x="0" y="0"/>
          <a:ext cx="0" cy="0"/>
          <a:chOff x="0" y="0"/>
          <a:chExt cx="0" cy="0"/>
        </a:xfrm>
      </p:grpSpPr>
      <p:sp>
        <p:nvSpPr>
          <p:cNvPr id="538" name="Google Shape;538;p39"/>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San Fermin’s symbols</a:t>
            </a:r>
            <a:endParaRPr/>
          </a:p>
        </p:txBody>
      </p:sp>
      <p:sp>
        <p:nvSpPr>
          <p:cNvPr id="539" name="Google Shape;539;p39"/>
          <p:cNvSpPr txBox="1"/>
          <p:nvPr>
            <p:ph idx="4294967295" type="subTitle"/>
          </p:nvPr>
        </p:nvSpPr>
        <p:spPr>
          <a:xfrm>
            <a:off x="6052675" y="3792299"/>
            <a:ext cx="2378100" cy="4848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a:t>Earth is the only planet known to harbor life</a:t>
            </a:r>
            <a:endParaRPr/>
          </a:p>
        </p:txBody>
      </p:sp>
      <p:sp>
        <p:nvSpPr>
          <p:cNvPr id="540" name="Google Shape;540;p39"/>
          <p:cNvSpPr txBox="1"/>
          <p:nvPr>
            <p:ph idx="4294967295" type="title"/>
          </p:nvPr>
        </p:nvSpPr>
        <p:spPr>
          <a:xfrm>
            <a:off x="6052675" y="1463763"/>
            <a:ext cx="2378100" cy="420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400"/>
              <a:t>July 7</a:t>
            </a:r>
            <a:endParaRPr sz="2400"/>
          </a:p>
        </p:txBody>
      </p:sp>
      <p:sp>
        <p:nvSpPr>
          <p:cNvPr id="541" name="Google Shape;541;p39"/>
          <p:cNvSpPr txBox="1"/>
          <p:nvPr>
            <p:ph idx="4294967295" type="subTitle"/>
          </p:nvPr>
        </p:nvSpPr>
        <p:spPr>
          <a:xfrm>
            <a:off x="6052675" y="1740104"/>
            <a:ext cx="2378100" cy="484800"/>
          </a:xfrm>
          <a:prstGeom prst="rect">
            <a:avLst/>
          </a:prstGeom>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a:t>Venus is the second planet from the Sun</a:t>
            </a:r>
            <a:endParaRPr/>
          </a:p>
        </p:txBody>
      </p:sp>
      <p:sp>
        <p:nvSpPr>
          <p:cNvPr id="542" name="Google Shape;542;p39"/>
          <p:cNvSpPr txBox="1"/>
          <p:nvPr>
            <p:ph idx="4294967295" type="title"/>
          </p:nvPr>
        </p:nvSpPr>
        <p:spPr>
          <a:xfrm>
            <a:off x="6052675" y="3515975"/>
            <a:ext cx="2378100" cy="420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400"/>
              <a:t>The rumbling</a:t>
            </a:r>
            <a:endParaRPr sz="2400"/>
          </a:p>
        </p:txBody>
      </p:sp>
      <p:sp>
        <p:nvSpPr>
          <p:cNvPr id="543" name="Google Shape;543;p39"/>
          <p:cNvSpPr txBox="1"/>
          <p:nvPr>
            <p:ph idx="4294967295" type="title"/>
          </p:nvPr>
        </p:nvSpPr>
        <p:spPr>
          <a:xfrm>
            <a:off x="720002" y="3515984"/>
            <a:ext cx="2378100" cy="42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Riau-riau</a:t>
            </a:r>
            <a:endParaRPr sz="2400"/>
          </a:p>
        </p:txBody>
      </p:sp>
      <p:sp>
        <p:nvSpPr>
          <p:cNvPr id="544" name="Google Shape;544;p39"/>
          <p:cNvSpPr txBox="1"/>
          <p:nvPr>
            <p:ph idx="4294967295" type="subTitle"/>
          </p:nvPr>
        </p:nvSpPr>
        <p:spPr>
          <a:xfrm>
            <a:off x="720000" y="3792297"/>
            <a:ext cx="2378100" cy="48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Mercury is the smallest planet in the Solar System</a:t>
            </a:r>
            <a:endParaRPr/>
          </a:p>
        </p:txBody>
      </p:sp>
      <p:sp>
        <p:nvSpPr>
          <p:cNvPr id="545" name="Google Shape;545;p39"/>
          <p:cNvSpPr txBox="1"/>
          <p:nvPr>
            <p:ph idx="4294967295" type="title"/>
          </p:nvPr>
        </p:nvSpPr>
        <p:spPr>
          <a:xfrm>
            <a:off x="720000" y="1463763"/>
            <a:ext cx="2378100" cy="42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The bandana</a:t>
            </a:r>
            <a:endParaRPr sz="2400"/>
          </a:p>
        </p:txBody>
      </p:sp>
      <p:sp>
        <p:nvSpPr>
          <p:cNvPr id="546" name="Google Shape;546;p39"/>
          <p:cNvSpPr txBox="1"/>
          <p:nvPr>
            <p:ph idx="4294967295" type="subTitle"/>
          </p:nvPr>
        </p:nvSpPr>
        <p:spPr>
          <a:xfrm>
            <a:off x="720001" y="1740080"/>
            <a:ext cx="2378100" cy="48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Despite being red, </a:t>
            </a:r>
            <a:r>
              <a:rPr lang="en"/>
              <a:t>Mars is actually a cold place</a:t>
            </a:r>
            <a:endParaRPr/>
          </a:p>
        </p:txBody>
      </p:sp>
      <p:sp>
        <p:nvSpPr>
          <p:cNvPr id="547" name="Google Shape;547;p39"/>
          <p:cNvSpPr txBox="1"/>
          <p:nvPr>
            <p:ph idx="4294967295" type="title"/>
          </p:nvPr>
        </p:nvSpPr>
        <p:spPr>
          <a:xfrm>
            <a:off x="720002" y="2489873"/>
            <a:ext cx="2378100" cy="42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Saint Lorenzo</a:t>
            </a:r>
            <a:endParaRPr sz="2400"/>
          </a:p>
        </p:txBody>
      </p:sp>
      <p:sp>
        <p:nvSpPr>
          <p:cNvPr id="548" name="Google Shape;548;p39"/>
          <p:cNvSpPr txBox="1"/>
          <p:nvPr>
            <p:ph idx="4294967295" type="subTitle"/>
          </p:nvPr>
        </p:nvSpPr>
        <p:spPr>
          <a:xfrm>
            <a:off x="720000" y="2766188"/>
            <a:ext cx="2378100" cy="48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Saturn is composed of hydrogen and helium</a:t>
            </a:r>
            <a:endParaRPr/>
          </a:p>
        </p:txBody>
      </p:sp>
      <p:sp>
        <p:nvSpPr>
          <p:cNvPr id="549" name="Google Shape;549;p39"/>
          <p:cNvSpPr txBox="1"/>
          <p:nvPr>
            <p:ph idx="4294967295" type="subTitle"/>
          </p:nvPr>
        </p:nvSpPr>
        <p:spPr>
          <a:xfrm>
            <a:off x="6052675" y="2842402"/>
            <a:ext cx="2378100" cy="484800"/>
          </a:xfrm>
          <a:prstGeom prst="rect">
            <a:avLst/>
          </a:prstGeom>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lang="en"/>
              <a:t>Jupiter is the biggest planet in the Solar System</a:t>
            </a:r>
            <a:endParaRPr/>
          </a:p>
        </p:txBody>
      </p:sp>
      <p:sp>
        <p:nvSpPr>
          <p:cNvPr id="550" name="Google Shape;550;p39"/>
          <p:cNvSpPr txBox="1"/>
          <p:nvPr>
            <p:ph idx="4294967295" type="title"/>
          </p:nvPr>
        </p:nvSpPr>
        <p:spPr>
          <a:xfrm>
            <a:off x="6052675" y="2489869"/>
            <a:ext cx="2378100" cy="420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400"/>
              <a:t>Red and white</a:t>
            </a:r>
            <a:endParaRPr sz="2400"/>
          </a:p>
        </p:txBody>
      </p:sp>
      <p:sp>
        <p:nvSpPr>
          <p:cNvPr id="551" name="Google Shape;551;p39"/>
          <p:cNvSpPr/>
          <p:nvPr/>
        </p:nvSpPr>
        <p:spPr>
          <a:xfrm>
            <a:off x="3591350" y="1457613"/>
            <a:ext cx="622200" cy="6222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9"/>
          <p:cNvSpPr/>
          <p:nvPr/>
        </p:nvSpPr>
        <p:spPr>
          <a:xfrm>
            <a:off x="4959300" y="1457613"/>
            <a:ext cx="622200" cy="6222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9"/>
          <p:cNvSpPr/>
          <p:nvPr/>
        </p:nvSpPr>
        <p:spPr>
          <a:xfrm>
            <a:off x="3591350" y="2486800"/>
            <a:ext cx="622200" cy="6222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9"/>
          <p:cNvSpPr/>
          <p:nvPr/>
        </p:nvSpPr>
        <p:spPr>
          <a:xfrm>
            <a:off x="4959300" y="2486794"/>
            <a:ext cx="622200" cy="6222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9"/>
          <p:cNvSpPr/>
          <p:nvPr/>
        </p:nvSpPr>
        <p:spPr>
          <a:xfrm>
            <a:off x="3591350" y="3515975"/>
            <a:ext cx="622200" cy="6222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9"/>
          <p:cNvSpPr/>
          <p:nvPr/>
        </p:nvSpPr>
        <p:spPr>
          <a:xfrm>
            <a:off x="4959300" y="3515975"/>
            <a:ext cx="622200" cy="6222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7" name="Google Shape;557;p39"/>
          <p:cNvCxnSpPr>
            <a:stCxn id="551" idx="3"/>
            <a:endCxn id="552" idx="1"/>
          </p:cNvCxnSpPr>
          <p:nvPr/>
        </p:nvCxnSpPr>
        <p:spPr>
          <a:xfrm>
            <a:off x="4213550" y="1768713"/>
            <a:ext cx="745800" cy="0"/>
          </a:xfrm>
          <a:prstGeom prst="straightConnector1">
            <a:avLst/>
          </a:prstGeom>
          <a:noFill/>
          <a:ln cap="flat" cmpd="sng" w="9525">
            <a:solidFill>
              <a:schemeClr val="dk1"/>
            </a:solidFill>
            <a:prstDash val="solid"/>
            <a:round/>
            <a:headEnd len="med" w="med" type="none"/>
            <a:tailEnd len="med" w="med" type="none"/>
          </a:ln>
        </p:spPr>
      </p:cxnSp>
      <p:cxnSp>
        <p:nvCxnSpPr>
          <p:cNvPr id="558" name="Google Shape;558;p39"/>
          <p:cNvCxnSpPr>
            <a:endCxn id="554" idx="0"/>
          </p:cNvCxnSpPr>
          <p:nvPr/>
        </p:nvCxnSpPr>
        <p:spPr>
          <a:xfrm>
            <a:off x="5270400" y="2079694"/>
            <a:ext cx="0" cy="407100"/>
          </a:xfrm>
          <a:prstGeom prst="straightConnector1">
            <a:avLst/>
          </a:prstGeom>
          <a:noFill/>
          <a:ln cap="flat" cmpd="sng" w="9525">
            <a:solidFill>
              <a:schemeClr val="dk1"/>
            </a:solidFill>
            <a:prstDash val="solid"/>
            <a:round/>
            <a:headEnd len="med" w="med" type="none"/>
            <a:tailEnd len="med" w="med" type="none"/>
          </a:ln>
        </p:spPr>
      </p:cxnSp>
      <p:cxnSp>
        <p:nvCxnSpPr>
          <p:cNvPr id="559" name="Google Shape;559;p39"/>
          <p:cNvCxnSpPr>
            <a:stCxn id="554" idx="2"/>
            <a:endCxn id="556" idx="0"/>
          </p:cNvCxnSpPr>
          <p:nvPr/>
        </p:nvCxnSpPr>
        <p:spPr>
          <a:xfrm>
            <a:off x="5270400" y="3108994"/>
            <a:ext cx="0" cy="407100"/>
          </a:xfrm>
          <a:prstGeom prst="straightConnector1">
            <a:avLst/>
          </a:prstGeom>
          <a:noFill/>
          <a:ln cap="flat" cmpd="sng" w="9525">
            <a:solidFill>
              <a:schemeClr val="dk1"/>
            </a:solidFill>
            <a:prstDash val="solid"/>
            <a:round/>
            <a:headEnd len="med" w="med" type="none"/>
            <a:tailEnd len="med" w="med" type="none"/>
          </a:ln>
        </p:spPr>
      </p:cxnSp>
      <p:cxnSp>
        <p:nvCxnSpPr>
          <p:cNvPr id="560" name="Google Shape;560;p39"/>
          <p:cNvCxnSpPr>
            <a:stCxn id="556" idx="1"/>
            <a:endCxn id="555" idx="3"/>
          </p:cNvCxnSpPr>
          <p:nvPr/>
        </p:nvCxnSpPr>
        <p:spPr>
          <a:xfrm rot="10800000">
            <a:off x="4213500" y="3827075"/>
            <a:ext cx="745800" cy="0"/>
          </a:xfrm>
          <a:prstGeom prst="straightConnector1">
            <a:avLst/>
          </a:prstGeom>
          <a:noFill/>
          <a:ln cap="flat" cmpd="sng" w="9525">
            <a:solidFill>
              <a:schemeClr val="dk1"/>
            </a:solidFill>
            <a:prstDash val="solid"/>
            <a:round/>
            <a:headEnd len="med" w="med" type="none"/>
            <a:tailEnd len="med" w="med" type="none"/>
          </a:ln>
        </p:spPr>
      </p:cxnSp>
      <p:cxnSp>
        <p:nvCxnSpPr>
          <p:cNvPr id="561" name="Google Shape;561;p39"/>
          <p:cNvCxnSpPr>
            <a:stCxn id="555" idx="0"/>
            <a:endCxn id="553" idx="2"/>
          </p:cNvCxnSpPr>
          <p:nvPr/>
        </p:nvCxnSpPr>
        <p:spPr>
          <a:xfrm rot="10800000">
            <a:off x="3902450" y="3108875"/>
            <a:ext cx="0" cy="407100"/>
          </a:xfrm>
          <a:prstGeom prst="straightConnector1">
            <a:avLst/>
          </a:prstGeom>
          <a:noFill/>
          <a:ln cap="flat" cmpd="sng" w="9525">
            <a:solidFill>
              <a:schemeClr val="dk1"/>
            </a:solidFill>
            <a:prstDash val="solid"/>
            <a:round/>
            <a:headEnd len="med" w="med" type="none"/>
            <a:tailEnd len="med" w="med" type="none"/>
          </a:ln>
        </p:spPr>
      </p:cxnSp>
      <p:cxnSp>
        <p:nvCxnSpPr>
          <p:cNvPr id="562" name="Google Shape;562;p39"/>
          <p:cNvCxnSpPr>
            <a:stCxn id="553" idx="0"/>
            <a:endCxn id="551" idx="2"/>
          </p:cNvCxnSpPr>
          <p:nvPr/>
        </p:nvCxnSpPr>
        <p:spPr>
          <a:xfrm rot="10800000">
            <a:off x="3902450" y="2079700"/>
            <a:ext cx="0" cy="407100"/>
          </a:xfrm>
          <a:prstGeom prst="straightConnector1">
            <a:avLst/>
          </a:prstGeom>
          <a:noFill/>
          <a:ln cap="flat" cmpd="sng" w="9525">
            <a:solidFill>
              <a:schemeClr val="dk1"/>
            </a:solidFill>
            <a:prstDash val="solid"/>
            <a:round/>
            <a:headEnd len="med" w="med" type="none"/>
            <a:tailEnd len="med" w="med" type="none"/>
          </a:ln>
        </p:spPr>
      </p:cxnSp>
      <p:grpSp>
        <p:nvGrpSpPr>
          <p:cNvPr id="563" name="Google Shape;563;p39"/>
          <p:cNvGrpSpPr/>
          <p:nvPr/>
        </p:nvGrpSpPr>
        <p:grpSpPr>
          <a:xfrm>
            <a:off x="5120123" y="3625953"/>
            <a:ext cx="300553" cy="402481"/>
            <a:chOff x="2484936" y="3403803"/>
            <a:chExt cx="300553" cy="402481"/>
          </a:xfrm>
        </p:grpSpPr>
        <p:sp>
          <p:nvSpPr>
            <p:cNvPr id="564" name="Google Shape;564;p39"/>
            <p:cNvSpPr/>
            <p:nvPr/>
          </p:nvSpPr>
          <p:spPr>
            <a:xfrm>
              <a:off x="2484936" y="3403803"/>
              <a:ext cx="300553" cy="402481"/>
            </a:xfrm>
            <a:custGeom>
              <a:rect b="b" l="l" r="r" t="t"/>
              <a:pathLst>
                <a:path extrusionOk="0" h="13773" w="10285">
                  <a:moveTo>
                    <a:pt x="4094" y="404"/>
                  </a:moveTo>
                  <a:cubicBezTo>
                    <a:pt x="4279" y="404"/>
                    <a:pt x="4431" y="554"/>
                    <a:pt x="4431" y="739"/>
                  </a:cubicBezTo>
                  <a:lnTo>
                    <a:pt x="4431" y="1035"/>
                  </a:lnTo>
                  <a:lnTo>
                    <a:pt x="2014" y="1035"/>
                  </a:lnTo>
                  <a:lnTo>
                    <a:pt x="2014" y="739"/>
                  </a:lnTo>
                  <a:cubicBezTo>
                    <a:pt x="2014" y="554"/>
                    <a:pt x="2164" y="404"/>
                    <a:pt x="2349" y="404"/>
                  </a:cubicBezTo>
                  <a:close/>
                  <a:moveTo>
                    <a:pt x="4201" y="1438"/>
                  </a:moveTo>
                  <a:lnTo>
                    <a:pt x="4382" y="2276"/>
                  </a:lnTo>
                  <a:cubicBezTo>
                    <a:pt x="4385" y="2302"/>
                    <a:pt x="4373" y="2319"/>
                    <a:pt x="4366" y="2328"/>
                  </a:cubicBezTo>
                  <a:cubicBezTo>
                    <a:pt x="4359" y="2337"/>
                    <a:pt x="4341" y="2351"/>
                    <a:pt x="4315" y="2351"/>
                  </a:cubicBezTo>
                  <a:lnTo>
                    <a:pt x="3638" y="2351"/>
                  </a:lnTo>
                  <a:lnTo>
                    <a:pt x="3638" y="2754"/>
                  </a:lnTo>
                  <a:lnTo>
                    <a:pt x="4028" y="2754"/>
                  </a:lnTo>
                  <a:lnTo>
                    <a:pt x="4028" y="4258"/>
                  </a:lnTo>
                  <a:lnTo>
                    <a:pt x="2417" y="4258"/>
                  </a:lnTo>
                  <a:lnTo>
                    <a:pt x="2417" y="2754"/>
                  </a:lnTo>
                  <a:lnTo>
                    <a:pt x="3239" y="2754"/>
                  </a:lnTo>
                  <a:lnTo>
                    <a:pt x="3239" y="2351"/>
                  </a:lnTo>
                  <a:lnTo>
                    <a:pt x="2130" y="2351"/>
                  </a:lnTo>
                  <a:cubicBezTo>
                    <a:pt x="2102" y="2351"/>
                    <a:pt x="2086" y="2337"/>
                    <a:pt x="2078" y="2328"/>
                  </a:cubicBezTo>
                  <a:cubicBezTo>
                    <a:pt x="2071" y="2319"/>
                    <a:pt x="2059" y="2302"/>
                    <a:pt x="2063" y="2276"/>
                  </a:cubicBezTo>
                  <a:lnTo>
                    <a:pt x="2244" y="1438"/>
                  </a:lnTo>
                  <a:close/>
                  <a:moveTo>
                    <a:pt x="9605" y="7895"/>
                  </a:moveTo>
                  <a:cubicBezTo>
                    <a:pt x="9638" y="8250"/>
                    <a:pt x="9586" y="8896"/>
                    <a:pt x="8828" y="9160"/>
                  </a:cubicBezTo>
                  <a:cubicBezTo>
                    <a:pt x="8685" y="9211"/>
                    <a:pt x="8550" y="9230"/>
                    <a:pt x="8426" y="9230"/>
                  </a:cubicBezTo>
                  <a:cubicBezTo>
                    <a:pt x="8115" y="9230"/>
                    <a:pt x="7874" y="9104"/>
                    <a:pt x="7746" y="9017"/>
                  </a:cubicBezTo>
                  <a:cubicBezTo>
                    <a:pt x="7745" y="8983"/>
                    <a:pt x="7742" y="8937"/>
                    <a:pt x="7739" y="8880"/>
                  </a:cubicBezTo>
                  <a:cubicBezTo>
                    <a:pt x="7759" y="8785"/>
                    <a:pt x="7792" y="8668"/>
                    <a:pt x="7843" y="8551"/>
                  </a:cubicBezTo>
                  <a:cubicBezTo>
                    <a:pt x="7993" y="8214"/>
                    <a:pt x="8221" y="8048"/>
                    <a:pt x="8541" y="8044"/>
                  </a:cubicBezTo>
                  <a:cubicBezTo>
                    <a:pt x="9066" y="8035"/>
                    <a:pt x="9400" y="7966"/>
                    <a:pt x="9605" y="7895"/>
                  </a:cubicBezTo>
                  <a:close/>
                  <a:moveTo>
                    <a:pt x="4028" y="4661"/>
                  </a:moveTo>
                  <a:lnTo>
                    <a:pt x="4028" y="5239"/>
                  </a:lnTo>
                  <a:lnTo>
                    <a:pt x="5493" y="5825"/>
                  </a:lnTo>
                  <a:cubicBezTo>
                    <a:pt x="5826" y="5958"/>
                    <a:pt x="6042" y="6276"/>
                    <a:pt x="6042" y="6634"/>
                  </a:cubicBezTo>
                  <a:lnTo>
                    <a:pt x="6042" y="7317"/>
                  </a:lnTo>
                  <a:lnTo>
                    <a:pt x="2164" y="7317"/>
                  </a:lnTo>
                  <a:lnTo>
                    <a:pt x="2164" y="7720"/>
                  </a:lnTo>
                  <a:lnTo>
                    <a:pt x="6042" y="7720"/>
                  </a:lnTo>
                  <a:lnTo>
                    <a:pt x="6042" y="8716"/>
                  </a:lnTo>
                  <a:cubicBezTo>
                    <a:pt x="5832" y="8763"/>
                    <a:pt x="5639" y="8844"/>
                    <a:pt x="5467" y="8960"/>
                  </a:cubicBezTo>
                  <a:cubicBezTo>
                    <a:pt x="5032" y="9251"/>
                    <a:pt x="4775" y="9722"/>
                    <a:pt x="4733" y="10297"/>
                  </a:cubicBezTo>
                  <a:lnTo>
                    <a:pt x="1221" y="10297"/>
                  </a:lnTo>
                  <a:lnTo>
                    <a:pt x="1221" y="10700"/>
                  </a:lnTo>
                  <a:lnTo>
                    <a:pt x="4733" y="10700"/>
                  </a:lnTo>
                  <a:cubicBezTo>
                    <a:pt x="4744" y="10903"/>
                    <a:pt x="4770" y="11105"/>
                    <a:pt x="4811" y="11304"/>
                  </a:cubicBezTo>
                  <a:lnTo>
                    <a:pt x="402" y="11304"/>
                  </a:lnTo>
                  <a:lnTo>
                    <a:pt x="402" y="7720"/>
                  </a:lnTo>
                  <a:lnTo>
                    <a:pt x="1759" y="7720"/>
                  </a:lnTo>
                  <a:lnTo>
                    <a:pt x="1759" y="7317"/>
                  </a:lnTo>
                  <a:lnTo>
                    <a:pt x="402" y="7317"/>
                  </a:lnTo>
                  <a:lnTo>
                    <a:pt x="402" y="6634"/>
                  </a:lnTo>
                  <a:cubicBezTo>
                    <a:pt x="402" y="6276"/>
                    <a:pt x="619" y="5958"/>
                    <a:pt x="951" y="5825"/>
                  </a:cubicBezTo>
                  <a:lnTo>
                    <a:pt x="2417" y="5239"/>
                  </a:lnTo>
                  <a:lnTo>
                    <a:pt x="2417" y="4661"/>
                  </a:lnTo>
                  <a:close/>
                  <a:moveTo>
                    <a:pt x="4916" y="11706"/>
                  </a:moveTo>
                  <a:cubicBezTo>
                    <a:pt x="4981" y="11915"/>
                    <a:pt x="5062" y="12117"/>
                    <a:pt x="5160" y="12312"/>
                  </a:cubicBezTo>
                  <a:cubicBezTo>
                    <a:pt x="5334" y="12661"/>
                    <a:pt x="5549" y="12964"/>
                    <a:pt x="5789" y="13202"/>
                  </a:cubicBezTo>
                  <a:cubicBezTo>
                    <a:pt x="5688" y="13276"/>
                    <a:pt x="5566" y="13316"/>
                    <a:pt x="5438" y="13316"/>
                  </a:cubicBezTo>
                  <a:lnTo>
                    <a:pt x="1007" y="13316"/>
                  </a:lnTo>
                  <a:cubicBezTo>
                    <a:pt x="674" y="13316"/>
                    <a:pt x="402" y="13045"/>
                    <a:pt x="402" y="12711"/>
                  </a:cubicBezTo>
                  <a:lnTo>
                    <a:pt x="402" y="11706"/>
                  </a:lnTo>
                  <a:close/>
                  <a:moveTo>
                    <a:pt x="2349" y="1"/>
                  </a:moveTo>
                  <a:cubicBezTo>
                    <a:pt x="1942" y="1"/>
                    <a:pt x="1611" y="332"/>
                    <a:pt x="1611" y="739"/>
                  </a:cubicBezTo>
                  <a:lnTo>
                    <a:pt x="1611" y="1438"/>
                  </a:lnTo>
                  <a:lnTo>
                    <a:pt x="1831" y="1438"/>
                  </a:lnTo>
                  <a:lnTo>
                    <a:pt x="1668" y="2198"/>
                  </a:lnTo>
                  <a:lnTo>
                    <a:pt x="1666" y="2207"/>
                  </a:lnTo>
                  <a:cubicBezTo>
                    <a:pt x="1643" y="2344"/>
                    <a:pt x="1682" y="2482"/>
                    <a:pt x="1770" y="2588"/>
                  </a:cubicBezTo>
                  <a:cubicBezTo>
                    <a:pt x="1835" y="2663"/>
                    <a:pt x="1920" y="2716"/>
                    <a:pt x="2014" y="2740"/>
                  </a:cubicBezTo>
                  <a:lnTo>
                    <a:pt x="2014" y="4966"/>
                  </a:lnTo>
                  <a:lnTo>
                    <a:pt x="802" y="5451"/>
                  </a:lnTo>
                  <a:cubicBezTo>
                    <a:pt x="314" y="5646"/>
                    <a:pt x="1" y="6110"/>
                    <a:pt x="1" y="6634"/>
                  </a:cubicBezTo>
                  <a:lnTo>
                    <a:pt x="1" y="12711"/>
                  </a:lnTo>
                  <a:cubicBezTo>
                    <a:pt x="1" y="13267"/>
                    <a:pt x="451" y="13718"/>
                    <a:pt x="1007" y="13718"/>
                  </a:cubicBezTo>
                  <a:lnTo>
                    <a:pt x="5438" y="13718"/>
                  </a:lnTo>
                  <a:cubicBezTo>
                    <a:pt x="5686" y="13718"/>
                    <a:pt x="5920" y="13628"/>
                    <a:pt x="6102" y="13468"/>
                  </a:cubicBezTo>
                  <a:cubicBezTo>
                    <a:pt x="6128" y="13487"/>
                    <a:pt x="6156" y="13506"/>
                    <a:pt x="6182" y="13523"/>
                  </a:cubicBezTo>
                  <a:cubicBezTo>
                    <a:pt x="6433" y="13683"/>
                    <a:pt x="6688" y="13763"/>
                    <a:pt x="6930" y="13763"/>
                  </a:cubicBezTo>
                  <a:cubicBezTo>
                    <a:pt x="7082" y="13763"/>
                    <a:pt x="7228" y="13731"/>
                    <a:pt x="7365" y="13667"/>
                  </a:cubicBezTo>
                  <a:cubicBezTo>
                    <a:pt x="7408" y="13647"/>
                    <a:pt x="7456" y="13637"/>
                    <a:pt x="7502" y="13637"/>
                  </a:cubicBezTo>
                  <a:cubicBezTo>
                    <a:pt x="7550" y="13637"/>
                    <a:pt x="7597" y="13648"/>
                    <a:pt x="7639" y="13669"/>
                  </a:cubicBezTo>
                  <a:cubicBezTo>
                    <a:pt x="7784" y="13738"/>
                    <a:pt x="7937" y="13773"/>
                    <a:pt x="8097" y="13773"/>
                  </a:cubicBezTo>
                  <a:cubicBezTo>
                    <a:pt x="8333" y="13773"/>
                    <a:pt x="8581" y="13696"/>
                    <a:pt x="8824" y="13545"/>
                  </a:cubicBezTo>
                  <a:cubicBezTo>
                    <a:pt x="9221" y="13298"/>
                    <a:pt x="9585" y="12864"/>
                    <a:pt x="9851" y="12328"/>
                  </a:cubicBezTo>
                  <a:cubicBezTo>
                    <a:pt x="10134" y="11755"/>
                    <a:pt x="10284" y="11112"/>
                    <a:pt x="10284" y="10471"/>
                  </a:cubicBezTo>
                  <a:cubicBezTo>
                    <a:pt x="10284" y="10401"/>
                    <a:pt x="10281" y="10332"/>
                    <a:pt x="10274" y="10264"/>
                  </a:cubicBezTo>
                  <a:lnTo>
                    <a:pt x="9874" y="10303"/>
                  </a:lnTo>
                  <a:cubicBezTo>
                    <a:pt x="9878" y="10357"/>
                    <a:pt x="9881" y="10413"/>
                    <a:pt x="9881" y="10471"/>
                  </a:cubicBezTo>
                  <a:cubicBezTo>
                    <a:pt x="9881" y="11743"/>
                    <a:pt x="9243" y="12808"/>
                    <a:pt x="8611" y="13202"/>
                  </a:cubicBezTo>
                  <a:cubicBezTo>
                    <a:pt x="8474" y="13288"/>
                    <a:pt x="8292" y="13371"/>
                    <a:pt x="8098" y="13371"/>
                  </a:cubicBezTo>
                  <a:cubicBezTo>
                    <a:pt x="8005" y="13371"/>
                    <a:pt x="7910" y="13352"/>
                    <a:pt x="7815" y="13306"/>
                  </a:cubicBezTo>
                  <a:cubicBezTo>
                    <a:pt x="7717" y="13258"/>
                    <a:pt x="7610" y="13234"/>
                    <a:pt x="7503" y="13234"/>
                  </a:cubicBezTo>
                  <a:cubicBezTo>
                    <a:pt x="7399" y="13234"/>
                    <a:pt x="7294" y="13257"/>
                    <a:pt x="7194" y="13303"/>
                  </a:cubicBezTo>
                  <a:cubicBezTo>
                    <a:pt x="7106" y="13345"/>
                    <a:pt x="7017" y="13362"/>
                    <a:pt x="6930" y="13362"/>
                  </a:cubicBezTo>
                  <a:cubicBezTo>
                    <a:pt x="6730" y="13362"/>
                    <a:pt x="6540" y="13273"/>
                    <a:pt x="6398" y="13183"/>
                  </a:cubicBezTo>
                  <a:cubicBezTo>
                    <a:pt x="5767" y="12782"/>
                    <a:pt x="5129" y="11720"/>
                    <a:pt x="5129" y="10471"/>
                  </a:cubicBezTo>
                  <a:cubicBezTo>
                    <a:pt x="5129" y="9955"/>
                    <a:pt x="5328" y="9537"/>
                    <a:pt x="5692" y="9293"/>
                  </a:cubicBezTo>
                  <a:cubicBezTo>
                    <a:pt x="5916" y="9143"/>
                    <a:pt x="6194" y="9067"/>
                    <a:pt x="6501" y="9067"/>
                  </a:cubicBezTo>
                  <a:cubicBezTo>
                    <a:pt x="6777" y="9067"/>
                    <a:pt x="7078" y="9128"/>
                    <a:pt x="7386" y="9250"/>
                  </a:cubicBezTo>
                  <a:cubicBezTo>
                    <a:pt x="7479" y="9329"/>
                    <a:pt x="7867" y="9633"/>
                    <a:pt x="8426" y="9633"/>
                  </a:cubicBezTo>
                  <a:cubicBezTo>
                    <a:pt x="8591" y="9633"/>
                    <a:pt x="8770" y="9607"/>
                    <a:pt x="8961" y="9540"/>
                  </a:cubicBezTo>
                  <a:cubicBezTo>
                    <a:pt x="9117" y="9487"/>
                    <a:pt x="9248" y="9419"/>
                    <a:pt x="9363" y="9344"/>
                  </a:cubicBezTo>
                  <a:cubicBezTo>
                    <a:pt x="9559" y="9493"/>
                    <a:pt x="9708" y="9695"/>
                    <a:pt x="9793" y="9936"/>
                  </a:cubicBezTo>
                  <a:lnTo>
                    <a:pt x="10173" y="9800"/>
                  </a:lnTo>
                  <a:cubicBezTo>
                    <a:pt x="10069" y="9510"/>
                    <a:pt x="9897" y="9263"/>
                    <a:pt x="9669" y="9074"/>
                  </a:cubicBezTo>
                  <a:cubicBezTo>
                    <a:pt x="9870" y="8837"/>
                    <a:pt x="9956" y="8568"/>
                    <a:pt x="9992" y="8341"/>
                  </a:cubicBezTo>
                  <a:cubicBezTo>
                    <a:pt x="10057" y="7918"/>
                    <a:pt x="9953" y="7556"/>
                    <a:pt x="9949" y="7541"/>
                  </a:cubicBezTo>
                  <a:lnTo>
                    <a:pt x="9862" y="7189"/>
                  </a:lnTo>
                  <a:lnTo>
                    <a:pt x="9624" y="7446"/>
                  </a:lnTo>
                  <a:cubicBezTo>
                    <a:pt x="9589" y="7467"/>
                    <a:pt x="9322" y="7629"/>
                    <a:pt x="8535" y="7641"/>
                  </a:cubicBezTo>
                  <a:cubicBezTo>
                    <a:pt x="8152" y="7647"/>
                    <a:pt x="7841" y="7813"/>
                    <a:pt x="7623" y="8125"/>
                  </a:cubicBezTo>
                  <a:cubicBezTo>
                    <a:pt x="7535" y="7772"/>
                    <a:pt x="7384" y="7394"/>
                    <a:pt x="7124" y="7134"/>
                  </a:cubicBezTo>
                  <a:lnTo>
                    <a:pt x="6839" y="7420"/>
                  </a:lnTo>
                  <a:cubicBezTo>
                    <a:pt x="7184" y="7765"/>
                    <a:pt x="7294" y="8425"/>
                    <a:pt x="7327" y="8802"/>
                  </a:cubicBezTo>
                  <a:cubicBezTo>
                    <a:pt x="7044" y="8711"/>
                    <a:pt x="6766" y="8666"/>
                    <a:pt x="6503" y="8666"/>
                  </a:cubicBezTo>
                  <a:cubicBezTo>
                    <a:pt x="6484" y="8666"/>
                    <a:pt x="6464" y="8666"/>
                    <a:pt x="6445" y="8666"/>
                  </a:cubicBezTo>
                  <a:lnTo>
                    <a:pt x="6445" y="6634"/>
                  </a:lnTo>
                  <a:cubicBezTo>
                    <a:pt x="6445" y="6110"/>
                    <a:pt x="6130" y="5646"/>
                    <a:pt x="5643" y="5451"/>
                  </a:cubicBezTo>
                  <a:lnTo>
                    <a:pt x="4431" y="4966"/>
                  </a:lnTo>
                  <a:lnTo>
                    <a:pt x="4431" y="2740"/>
                  </a:lnTo>
                  <a:cubicBezTo>
                    <a:pt x="4525" y="2716"/>
                    <a:pt x="4610" y="2663"/>
                    <a:pt x="4674" y="2588"/>
                  </a:cubicBezTo>
                  <a:cubicBezTo>
                    <a:pt x="4763" y="2482"/>
                    <a:pt x="4801" y="2344"/>
                    <a:pt x="4778" y="2207"/>
                  </a:cubicBezTo>
                  <a:lnTo>
                    <a:pt x="4613" y="1438"/>
                  </a:lnTo>
                  <a:lnTo>
                    <a:pt x="4832" y="1438"/>
                  </a:lnTo>
                  <a:lnTo>
                    <a:pt x="4832" y="739"/>
                  </a:lnTo>
                  <a:cubicBezTo>
                    <a:pt x="4832" y="332"/>
                    <a:pt x="4502" y="1"/>
                    <a:pt x="40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9"/>
            <p:cNvSpPr/>
            <p:nvPr/>
          </p:nvSpPr>
          <p:spPr>
            <a:xfrm>
              <a:off x="2718890" y="3762917"/>
              <a:ext cx="16481" cy="16744"/>
            </a:xfrm>
            <a:custGeom>
              <a:rect b="b" l="l" r="r" t="t"/>
              <a:pathLst>
                <a:path extrusionOk="0" h="573" w="564">
                  <a:moveTo>
                    <a:pt x="315" y="0"/>
                  </a:moveTo>
                  <a:cubicBezTo>
                    <a:pt x="124" y="151"/>
                    <a:pt x="2" y="220"/>
                    <a:pt x="0" y="221"/>
                  </a:cubicBezTo>
                  <a:lnTo>
                    <a:pt x="198" y="572"/>
                  </a:lnTo>
                  <a:cubicBezTo>
                    <a:pt x="204" y="568"/>
                    <a:pt x="345" y="489"/>
                    <a:pt x="563" y="318"/>
                  </a:cubicBezTo>
                  <a:lnTo>
                    <a:pt x="3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9"/>
            <p:cNvSpPr/>
            <p:nvPr/>
          </p:nvSpPr>
          <p:spPr>
            <a:xfrm>
              <a:off x="2734407" y="3738049"/>
              <a:ext cx="19667" cy="23846"/>
            </a:xfrm>
            <a:custGeom>
              <a:rect b="b" l="l" r="r" t="t"/>
              <a:pathLst>
                <a:path extrusionOk="0" h="816" w="673">
                  <a:moveTo>
                    <a:pt x="293" y="0"/>
                  </a:moveTo>
                  <a:cubicBezTo>
                    <a:pt x="217" y="216"/>
                    <a:pt x="119" y="415"/>
                    <a:pt x="1" y="593"/>
                  </a:cubicBezTo>
                  <a:lnTo>
                    <a:pt x="337" y="815"/>
                  </a:lnTo>
                  <a:cubicBezTo>
                    <a:pt x="473" y="610"/>
                    <a:pt x="586" y="382"/>
                    <a:pt x="672" y="133"/>
                  </a:cubicBezTo>
                  <a:lnTo>
                    <a:pt x="2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9"/>
            <p:cNvSpPr/>
            <p:nvPr/>
          </p:nvSpPr>
          <p:spPr>
            <a:xfrm>
              <a:off x="2532510" y="3645823"/>
              <a:ext cx="94126" cy="11806"/>
            </a:xfrm>
            <a:custGeom>
              <a:rect b="b" l="l" r="r" t="t"/>
              <a:pathLst>
                <a:path extrusionOk="0" h="404" w="3221">
                  <a:moveTo>
                    <a:pt x="1" y="0"/>
                  </a:moveTo>
                  <a:lnTo>
                    <a:pt x="1" y="403"/>
                  </a:lnTo>
                  <a:lnTo>
                    <a:pt x="3220" y="403"/>
                  </a:lnTo>
                  <a:lnTo>
                    <a:pt x="322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9"/>
            <p:cNvSpPr/>
            <p:nvPr/>
          </p:nvSpPr>
          <p:spPr>
            <a:xfrm>
              <a:off x="2591656" y="3669376"/>
              <a:ext cx="23144" cy="11747"/>
            </a:xfrm>
            <a:custGeom>
              <a:rect b="b" l="l" r="r" t="t"/>
              <a:pathLst>
                <a:path extrusionOk="0" h="402" w="792">
                  <a:moveTo>
                    <a:pt x="0" y="0"/>
                  </a:moveTo>
                  <a:lnTo>
                    <a:pt x="0" y="402"/>
                  </a:lnTo>
                  <a:lnTo>
                    <a:pt x="792" y="402"/>
                  </a:lnTo>
                  <a:lnTo>
                    <a:pt x="7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9"/>
            <p:cNvSpPr/>
            <p:nvPr/>
          </p:nvSpPr>
          <p:spPr>
            <a:xfrm>
              <a:off x="2567723" y="3669376"/>
              <a:ext cx="12566" cy="11747"/>
            </a:xfrm>
            <a:custGeom>
              <a:rect b="b" l="l" r="r" t="t"/>
              <a:pathLst>
                <a:path extrusionOk="0" h="402" w="430">
                  <a:moveTo>
                    <a:pt x="0" y="0"/>
                  </a:moveTo>
                  <a:lnTo>
                    <a:pt x="0" y="402"/>
                  </a:lnTo>
                  <a:lnTo>
                    <a:pt x="429" y="402"/>
                  </a:lnTo>
                  <a:lnTo>
                    <a:pt x="42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9"/>
            <p:cNvSpPr/>
            <p:nvPr/>
          </p:nvSpPr>
          <p:spPr>
            <a:xfrm>
              <a:off x="2615706" y="3578202"/>
              <a:ext cx="12186" cy="11806"/>
            </a:xfrm>
            <a:custGeom>
              <a:rect b="b" l="l" r="r" t="t"/>
              <a:pathLst>
                <a:path extrusionOk="0" h="404" w="417">
                  <a:moveTo>
                    <a:pt x="1" y="0"/>
                  </a:moveTo>
                  <a:lnTo>
                    <a:pt x="1" y="403"/>
                  </a:lnTo>
                  <a:lnTo>
                    <a:pt x="417" y="403"/>
                  </a:lnTo>
                  <a:lnTo>
                    <a:pt x="41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9"/>
            <p:cNvSpPr/>
            <p:nvPr/>
          </p:nvSpPr>
          <p:spPr>
            <a:xfrm>
              <a:off x="2603549" y="3589979"/>
              <a:ext cx="12186" cy="11806"/>
            </a:xfrm>
            <a:custGeom>
              <a:rect b="b" l="l" r="r" t="t"/>
              <a:pathLst>
                <a:path extrusionOk="0" h="404" w="417">
                  <a:moveTo>
                    <a:pt x="1" y="0"/>
                  </a:moveTo>
                  <a:lnTo>
                    <a:pt x="1" y="403"/>
                  </a:lnTo>
                  <a:lnTo>
                    <a:pt x="417" y="403"/>
                  </a:lnTo>
                  <a:lnTo>
                    <a:pt x="41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39"/>
          <p:cNvGrpSpPr/>
          <p:nvPr/>
        </p:nvGrpSpPr>
        <p:grpSpPr>
          <a:xfrm>
            <a:off x="5069261" y="2596660"/>
            <a:ext cx="402277" cy="402481"/>
            <a:chOff x="5559036" y="2801823"/>
            <a:chExt cx="402277" cy="402481"/>
          </a:xfrm>
        </p:grpSpPr>
        <p:sp>
          <p:nvSpPr>
            <p:cNvPr id="573" name="Google Shape;573;p39"/>
            <p:cNvSpPr/>
            <p:nvPr/>
          </p:nvSpPr>
          <p:spPr>
            <a:xfrm>
              <a:off x="5894011" y="2979875"/>
              <a:ext cx="41379" cy="44827"/>
            </a:xfrm>
            <a:custGeom>
              <a:rect b="b" l="l" r="r" t="t"/>
              <a:pathLst>
                <a:path extrusionOk="0" h="1534" w="1416">
                  <a:moveTo>
                    <a:pt x="850" y="405"/>
                  </a:moveTo>
                  <a:cubicBezTo>
                    <a:pt x="940" y="405"/>
                    <a:pt x="1012" y="477"/>
                    <a:pt x="1012" y="565"/>
                  </a:cubicBezTo>
                  <a:lnTo>
                    <a:pt x="1012" y="968"/>
                  </a:lnTo>
                  <a:cubicBezTo>
                    <a:pt x="1012" y="1056"/>
                    <a:pt x="940" y="1129"/>
                    <a:pt x="850" y="1129"/>
                  </a:cubicBezTo>
                  <a:lnTo>
                    <a:pt x="449" y="1129"/>
                  </a:lnTo>
                  <a:cubicBezTo>
                    <a:pt x="457" y="1007"/>
                    <a:pt x="462" y="886"/>
                    <a:pt x="462" y="767"/>
                  </a:cubicBezTo>
                  <a:cubicBezTo>
                    <a:pt x="462" y="648"/>
                    <a:pt x="457" y="526"/>
                    <a:pt x="449" y="405"/>
                  </a:cubicBezTo>
                  <a:close/>
                  <a:moveTo>
                    <a:pt x="1" y="0"/>
                  </a:moveTo>
                  <a:lnTo>
                    <a:pt x="27" y="226"/>
                  </a:lnTo>
                  <a:cubicBezTo>
                    <a:pt x="49" y="406"/>
                    <a:pt x="59" y="588"/>
                    <a:pt x="59" y="767"/>
                  </a:cubicBezTo>
                  <a:cubicBezTo>
                    <a:pt x="59" y="945"/>
                    <a:pt x="49" y="1127"/>
                    <a:pt x="27" y="1308"/>
                  </a:cubicBezTo>
                  <a:lnTo>
                    <a:pt x="1" y="1533"/>
                  </a:lnTo>
                  <a:lnTo>
                    <a:pt x="850" y="1533"/>
                  </a:lnTo>
                  <a:cubicBezTo>
                    <a:pt x="1162" y="1533"/>
                    <a:pt x="1415" y="1279"/>
                    <a:pt x="1415" y="967"/>
                  </a:cubicBezTo>
                  <a:lnTo>
                    <a:pt x="1415" y="565"/>
                  </a:lnTo>
                  <a:cubicBezTo>
                    <a:pt x="1415" y="255"/>
                    <a:pt x="1162" y="0"/>
                    <a:pt x="8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9"/>
            <p:cNvSpPr/>
            <p:nvPr/>
          </p:nvSpPr>
          <p:spPr>
            <a:xfrm>
              <a:off x="5559036" y="2801823"/>
              <a:ext cx="402277" cy="402481"/>
            </a:xfrm>
            <a:custGeom>
              <a:rect b="b" l="l" r="r" t="t"/>
              <a:pathLst>
                <a:path extrusionOk="0" h="13773" w="13766">
                  <a:moveTo>
                    <a:pt x="8299" y="526"/>
                  </a:moveTo>
                  <a:lnTo>
                    <a:pt x="9028" y="2296"/>
                  </a:lnTo>
                  <a:cubicBezTo>
                    <a:pt x="8361" y="1982"/>
                    <a:pt x="7629" y="1818"/>
                    <a:pt x="6882" y="1818"/>
                  </a:cubicBezTo>
                  <a:cubicBezTo>
                    <a:pt x="6269" y="1818"/>
                    <a:pt x="5676" y="1924"/>
                    <a:pt x="5121" y="2131"/>
                  </a:cubicBezTo>
                  <a:lnTo>
                    <a:pt x="5017" y="1880"/>
                  </a:lnTo>
                  <a:lnTo>
                    <a:pt x="8299" y="526"/>
                  </a:lnTo>
                  <a:close/>
                  <a:moveTo>
                    <a:pt x="4644" y="2034"/>
                  </a:moveTo>
                  <a:lnTo>
                    <a:pt x="4748" y="2287"/>
                  </a:lnTo>
                  <a:cubicBezTo>
                    <a:pt x="4191" y="2547"/>
                    <a:pt x="3681" y="2913"/>
                    <a:pt x="3240" y="3373"/>
                  </a:cubicBezTo>
                  <a:lnTo>
                    <a:pt x="3531" y="3652"/>
                  </a:lnTo>
                  <a:cubicBezTo>
                    <a:pt x="4415" y="2729"/>
                    <a:pt x="5605" y="2221"/>
                    <a:pt x="6882" y="2221"/>
                  </a:cubicBezTo>
                  <a:cubicBezTo>
                    <a:pt x="7653" y="2221"/>
                    <a:pt x="8407" y="2411"/>
                    <a:pt x="9080" y="2774"/>
                  </a:cubicBezTo>
                  <a:lnTo>
                    <a:pt x="8745" y="3147"/>
                  </a:lnTo>
                  <a:cubicBezTo>
                    <a:pt x="8170" y="2858"/>
                    <a:pt x="7529" y="2705"/>
                    <a:pt x="6882" y="2705"/>
                  </a:cubicBezTo>
                  <a:cubicBezTo>
                    <a:pt x="4591" y="2705"/>
                    <a:pt x="2727" y="4568"/>
                    <a:pt x="2727" y="6860"/>
                  </a:cubicBezTo>
                  <a:cubicBezTo>
                    <a:pt x="2727" y="9151"/>
                    <a:pt x="4591" y="11015"/>
                    <a:pt x="6882" y="11015"/>
                  </a:cubicBezTo>
                  <a:cubicBezTo>
                    <a:pt x="7671" y="11015"/>
                    <a:pt x="8439" y="10792"/>
                    <a:pt x="9104" y="10371"/>
                  </a:cubicBezTo>
                  <a:cubicBezTo>
                    <a:pt x="9749" y="9960"/>
                    <a:pt x="10271" y="9381"/>
                    <a:pt x="10609" y="8696"/>
                  </a:cubicBezTo>
                  <a:lnTo>
                    <a:pt x="10248" y="8517"/>
                  </a:lnTo>
                  <a:cubicBezTo>
                    <a:pt x="9941" y="9136"/>
                    <a:pt x="9472" y="9658"/>
                    <a:pt x="8887" y="10030"/>
                  </a:cubicBezTo>
                  <a:cubicBezTo>
                    <a:pt x="8287" y="10410"/>
                    <a:pt x="7594" y="10612"/>
                    <a:pt x="6882" y="10612"/>
                  </a:cubicBezTo>
                  <a:cubicBezTo>
                    <a:pt x="4813" y="10612"/>
                    <a:pt x="3130" y="8929"/>
                    <a:pt x="3130" y="6860"/>
                  </a:cubicBezTo>
                  <a:cubicBezTo>
                    <a:pt x="3130" y="4790"/>
                    <a:pt x="4813" y="3108"/>
                    <a:pt x="6882" y="3108"/>
                  </a:cubicBezTo>
                  <a:cubicBezTo>
                    <a:pt x="7429" y="3108"/>
                    <a:pt x="7972" y="3229"/>
                    <a:pt x="8465" y="3459"/>
                  </a:cubicBezTo>
                  <a:lnTo>
                    <a:pt x="8204" y="3750"/>
                  </a:lnTo>
                  <a:cubicBezTo>
                    <a:pt x="8047" y="3690"/>
                    <a:pt x="7882" y="3660"/>
                    <a:pt x="7718" y="3660"/>
                  </a:cubicBezTo>
                  <a:cubicBezTo>
                    <a:pt x="7389" y="3660"/>
                    <a:pt x="7060" y="3779"/>
                    <a:pt x="6792" y="4010"/>
                  </a:cubicBezTo>
                  <a:lnTo>
                    <a:pt x="6717" y="4074"/>
                  </a:lnTo>
                  <a:lnTo>
                    <a:pt x="6723" y="4174"/>
                  </a:lnTo>
                  <a:cubicBezTo>
                    <a:pt x="6752" y="4714"/>
                    <a:pt x="6944" y="5176"/>
                    <a:pt x="7281" y="5513"/>
                  </a:cubicBezTo>
                  <a:cubicBezTo>
                    <a:pt x="7617" y="5849"/>
                    <a:pt x="8079" y="6041"/>
                    <a:pt x="8620" y="6070"/>
                  </a:cubicBezTo>
                  <a:lnTo>
                    <a:pt x="8719" y="6076"/>
                  </a:lnTo>
                  <a:lnTo>
                    <a:pt x="8783" y="6001"/>
                  </a:lnTo>
                  <a:cubicBezTo>
                    <a:pt x="9130" y="5599"/>
                    <a:pt x="9223" y="5061"/>
                    <a:pt x="9043" y="4590"/>
                  </a:cubicBezTo>
                  <a:lnTo>
                    <a:pt x="9502" y="4176"/>
                  </a:lnTo>
                  <a:cubicBezTo>
                    <a:pt x="10224" y="4883"/>
                    <a:pt x="10635" y="5849"/>
                    <a:pt x="10635" y="6860"/>
                  </a:cubicBezTo>
                  <a:cubicBezTo>
                    <a:pt x="10635" y="7308"/>
                    <a:pt x="10555" y="7746"/>
                    <a:pt x="10401" y="8163"/>
                  </a:cubicBezTo>
                  <a:lnTo>
                    <a:pt x="10779" y="8303"/>
                  </a:lnTo>
                  <a:cubicBezTo>
                    <a:pt x="10951" y="7841"/>
                    <a:pt x="11038" y="7356"/>
                    <a:pt x="11038" y="6860"/>
                  </a:cubicBezTo>
                  <a:cubicBezTo>
                    <a:pt x="11038" y="5750"/>
                    <a:pt x="10590" y="4686"/>
                    <a:pt x="9803" y="3908"/>
                  </a:cubicBezTo>
                  <a:lnTo>
                    <a:pt x="10165" y="3583"/>
                  </a:lnTo>
                  <a:cubicBezTo>
                    <a:pt x="10693" y="4110"/>
                    <a:pt x="11087" y="4759"/>
                    <a:pt x="11309" y="5469"/>
                  </a:cubicBezTo>
                  <a:lnTo>
                    <a:pt x="11354" y="5609"/>
                  </a:lnTo>
                  <a:lnTo>
                    <a:pt x="12313" y="5609"/>
                  </a:lnTo>
                  <a:cubicBezTo>
                    <a:pt x="12891" y="5609"/>
                    <a:pt x="13362" y="6080"/>
                    <a:pt x="13362" y="6658"/>
                  </a:cubicBezTo>
                  <a:lnTo>
                    <a:pt x="13362" y="7061"/>
                  </a:lnTo>
                  <a:cubicBezTo>
                    <a:pt x="13362" y="7639"/>
                    <a:pt x="12891" y="8110"/>
                    <a:pt x="12313" y="8110"/>
                  </a:cubicBezTo>
                  <a:lnTo>
                    <a:pt x="11354" y="8110"/>
                  </a:lnTo>
                  <a:lnTo>
                    <a:pt x="11309" y="8251"/>
                  </a:lnTo>
                  <a:cubicBezTo>
                    <a:pt x="11020" y="9173"/>
                    <a:pt x="10432" y="10001"/>
                    <a:pt x="9654" y="10582"/>
                  </a:cubicBezTo>
                  <a:cubicBezTo>
                    <a:pt x="8848" y="11181"/>
                    <a:pt x="7890" y="11499"/>
                    <a:pt x="6882" y="11499"/>
                  </a:cubicBezTo>
                  <a:cubicBezTo>
                    <a:pt x="5875" y="11499"/>
                    <a:pt x="4917" y="11181"/>
                    <a:pt x="4111" y="10582"/>
                  </a:cubicBezTo>
                  <a:cubicBezTo>
                    <a:pt x="3333" y="10001"/>
                    <a:pt x="2745" y="9173"/>
                    <a:pt x="2456" y="8251"/>
                  </a:cubicBezTo>
                  <a:lnTo>
                    <a:pt x="2411" y="8110"/>
                  </a:lnTo>
                  <a:lnTo>
                    <a:pt x="1453" y="8110"/>
                  </a:lnTo>
                  <a:cubicBezTo>
                    <a:pt x="874" y="8110"/>
                    <a:pt x="405" y="7639"/>
                    <a:pt x="405" y="7061"/>
                  </a:cubicBezTo>
                  <a:lnTo>
                    <a:pt x="405" y="6658"/>
                  </a:lnTo>
                  <a:cubicBezTo>
                    <a:pt x="405" y="6080"/>
                    <a:pt x="874" y="5609"/>
                    <a:pt x="1453" y="5609"/>
                  </a:cubicBezTo>
                  <a:lnTo>
                    <a:pt x="2411" y="5609"/>
                  </a:lnTo>
                  <a:lnTo>
                    <a:pt x="2456" y="5469"/>
                  </a:lnTo>
                  <a:cubicBezTo>
                    <a:pt x="2629" y="4913"/>
                    <a:pt x="2905" y="4400"/>
                    <a:pt x="3272" y="3945"/>
                  </a:cubicBezTo>
                  <a:lnTo>
                    <a:pt x="2958" y="3693"/>
                  </a:lnTo>
                  <a:cubicBezTo>
                    <a:pt x="2590" y="4148"/>
                    <a:pt x="2307" y="4656"/>
                    <a:pt x="2116" y="5206"/>
                  </a:cubicBezTo>
                  <a:lnTo>
                    <a:pt x="2113" y="5206"/>
                  </a:lnTo>
                  <a:lnTo>
                    <a:pt x="1362" y="3388"/>
                  </a:lnTo>
                  <a:lnTo>
                    <a:pt x="4644" y="2034"/>
                  </a:lnTo>
                  <a:close/>
                  <a:moveTo>
                    <a:pt x="11623" y="8584"/>
                  </a:moveTo>
                  <a:lnTo>
                    <a:pt x="12365" y="10385"/>
                  </a:lnTo>
                  <a:lnTo>
                    <a:pt x="9083" y="11739"/>
                  </a:lnTo>
                  <a:lnTo>
                    <a:pt x="8966" y="11454"/>
                  </a:lnTo>
                  <a:cubicBezTo>
                    <a:pt x="9291" y="11305"/>
                    <a:pt x="9602" y="11122"/>
                    <a:pt x="9895" y="10904"/>
                  </a:cubicBezTo>
                  <a:cubicBezTo>
                    <a:pt x="10681" y="10319"/>
                    <a:pt x="11288" y="9500"/>
                    <a:pt x="11623" y="8584"/>
                  </a:cubicBezTo>
                  <a:close/>
                  <a:moveTo>
                    <a:pt x="4664" y="11390"/>
                  </a:moveTo>
                  <a:lnTo>
                    <a:pt x="4664" y="11390"/>
                  </a:lnTo>
                  <a:cubicBezTo>
                    <a:pt x="5349" y="11727"/>
                    <a:pt x="6102" y="11902"/>
                    <a:pt x="6882" y="11902"/>
                  </a:cubicBezTo>
                  <a:cubicBezTo>
                    <a:pt x="7474" y="11902"/>
                    <a:pt x="8050" y="11802"/>
                    <a:pt x="8594" y="11606"/>
                  </a:cubicBezTo>
                  <a:lnTo>
                    <a:pt x="8711" y="11892"/>
                  </a:lnTo>
                  <a:lnTo>
                    <a:pt x="5430" y="13245"/>
                  </a:lnTo>
                  <a:lnTo>
                    <a:pt x="4664" y="11390"/>
                  </a:lnTo>
                  <a:close/>
                  <a:moveTo>
                    <a:pt x="8518" y="0"/>
                  </a:moveTo>
                  <a:lnTo>
                    <a:pt x="836" y="3168"/>
                  </a:lnTo>
                  <a:lnTo>
                    <a:pt x="1677" y="5206"/>
                  </a:lnTo>
                  <a:lnTo>
                    <a:pt x="1453" y="5206"/>
                  </a:lnTo>
                  <a:cubicBezTo>
                    <a:pt x="652" y="5206"/>
                    <a:pt x="0" y="5858"/>
                    <a:pt x="0" y="6658"/>
                  </a:cubicBezTo>
                  <a:lnTo>
                    <a:pt x="0" y="7061"/>
                  </a:lnTo>
                  <a:cubicBezTo>
                    <a:pt x="0" y="7861"/>
                    <a:pt x="652" y="8513"/>
                    <a:pt x="1453" y="8513"/>
                  </a:cubicBezTo>
                  <a:lnTo>
                    <a:pt x="2118" y="8513"/>
                  </a:lnTo>
                  <a:cubicBezTo>
                    <a:pt x="2446" y="9458"/>
                    <a:pt x="3064" y="10303"/>
                    <a:pt x="3870" y="10904"/>
                  </a:cubicBezTo>
                  <a:cubicBezTo>
                    <a:pt x="3942" y="10959"/>
                    <a:pt x="4017" y="11011"/>
                    <a:pt x="4091" y="11060"/>
                  </a:cubicBezTo>
                  <a:lnTo>
                    <a:pt x="5211" y="13772"/>
                  </a:lnTo>
                  <a:lnTo>
                    <a:pt x="12893" y="10603"/>
                  </a:lnTo>
                  <a:lnTo>
                    <a:pt x="12030" y="8513"/>
                  </a:lnTo>
                  <a:lnTo>
                    <a:pt x="12313" y="8513"/>
                  </a:lnTo>
                  <a:cubicBezTo>
                    <a:pt x="13114" y="8513"/>
                    <a:pt x="13765" y="7861"/>
                    <a:pt x="13765" y="7061"/>
                  </a:cubicBezTo>
                  <a:lnTo>
                    <a:pt x="13765" y="6658"/>
                  </a:lnTo>
                  <a:cubicBezTo>
                    <a:pt x="13765" y="5858"/>
                    <a:pt x="13114" y="5206"/>
                    <a:pt x="12313" y="5206"/>
                  </a:cubicBezTo>
                  <a:lnTo>
                    <a:pt x="11647" y="5206"/>
                  </a:lnTo>
                  <a:cubicBezTo>
                    <a:pt x="11402" y="4497"/>
                    <a:pt x="10996" y="3849"/>
                    <a:pt x="10466" y="3313"/>
                  </a:cubicBezTo>
                  <a:lnTo>
                    <a:pt x="11998" y="1936"/>
                  </a:lnTo>
                  <a:lnTo>
                    <a:pt x="12006" y="1927"/>
                  </a:lnTo>
                  <a:cubicBezTo>
                    <a:pt x="12320" y="1614"/>
                    <a:pt x="12320" y="1101"/>
                    <a:pt x="12006" y="788"/>
                  </a:cubicBezTo>
                  <a:cubicBezTo>
                    <a:pt x="11854" y="635"/>
                    <a:pt x="11652" y="551"/>
                    <a:pt x="11436" y="551"/>
                  </a:cubicBezTo>
                  <a:cubicBezTo>
                    <a:pt x="11220" y="551"/>
                    <a:pt x="11018" y="635"/>
                    <a:pt x="10866" y="788"/>
                  </a:cubicBezTo>
                  <a:lnTo>
                    <a:pt x="10308" y="1407"/>
                  </a:lnTo>
                  <a:lnTo>
                    <a:pt x="10609" y="1676"/>
                  </a:lnTo>
                  <a:lnTo>
                    <a:pt x="11155" y="1069"/>
                  </a:lnTo>
                  <a:cubicBezTo>
                    <a:pt x="11230" y="994"/>
                    <a:pt x="11330" y="954"/>
                    <a:pt x="11436" y="954"/>
                  </a:cubicBezTo>
                  <a:cubicBezTo>
                    <a:pt x="11543" y="954"/>
                    <a:pt x="11644" y="996"/>
                    <a:pt x="11721" y="1072"/>
                  </a:cubicBezTo>
                  <a:cubicBezTo>
                    <a:pt x="11877" y="1228"/>
                    <a:pt x="11878" y="1482"/>
                    <a:pt x="11724" y="1640"/>
                  </a:cubicBezTo>
                  <a:lnTo>
                    <a:pt x="8546" y="4494"/>
                  </a:lnTo>
                  <a:lnTo>
                    <a:pt x="8620" y="4633"/>
                  </a:lnTo>
                  <a:cubicBezTo>
                    <a:pt x="8792" y="4959"/>
                    <a:pt x="8758" y="5352"/>
                    <a:pt x="8539" y="5660"/>
                  </a:cubicBezTo>
                  <a:cubicBezTo>
                    <a:pt x="8144" y="5620"/>
                    <a:pt x="7809" y="5471"/>
                    <a:pt x="7565" y="5228"/>
                  </a:cubicBezTo>
                  <a:cubicBezTo>
                    <a:pt x="7322" y="4984"/>
                    <a:pt x="7174" y="4649"/>
                    <a:pt x="7133" y="4254"/>
                  </a:cubicBezTo>
                  <a:cubicBezTo>
                    <a:pt x="7309" y="4129"/>
                    <a:pt x="7514" y="4064"/>
                    <a:pt x="7717" y="4064"/>
                  </a:cubicBezTo>
                  <a:cubicBezTo>
                    <a:pt x="7869" y="4064"/>
                    <a:pt x="8021" y="4100"/>
                    <a:pt x="8160" y="4174"/>
                  </a:cubicBezTo>
                  <a:lnTo>
                    <a:pt x="8299" y="4247"/>
                  </a:lnTo>
                  <a:lnTo>
                    <a:pt x="10336" y="1981"/>
                  </a:lnTo>
                  <a:lnTo>
                    <a:pt x="10035" y="1711"/>
                  </a:lnTo>
                  <a:lnTo>
                    <a:pt x="9479" y="2330"/>
                  </a:lnTo>
                  <a:lnTo>
                    <a:pt x="85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9"/>
            <p:cNvSpPr/>
            <p:nvPr/>
          </p:nvSpPr>
          <p:spPr>
            <a:xfrm>
              <a:off x="5584985" y="2979875"/>
              <a:ext cx="41321" cy="44827"/>
            </a:xfrm>
            <a:custGeom>
              <a:rect b="b" l="l" r="r" t="t"/>
              <a:pathLst>
                <a:path extrusionOk="0" h="1534" w="1414">
                  <a:moveTo>
                    <a:pt x="965" y="405"/>
                  </a:moveTo>
                  <a:cubicBezTo>
                    <a:pt x="957" y="526"/>
                    <a:pt x="951" y="648"/>
                    <a:pt x="951" y="767"/>
                  </a:cubicBezTo>
                  <a:cubicBezTo>
                    <a:pt x="951" y="886"/>
                    <a:pt x="957" y="1007"/>
                    <a:pt x="965" y="1129"/>
                  </a:cubicBezTo>
                  <a:lnTo>
                    <a:pt x="565" y="1129"/>
                  </a:lnTo>
                  <a:cubicBezTo>
                    <a:pt x="476" y="1129"/>
                    <a:pt x="404" y="1056"/>
                    <a:pt x="404" y="968"/>
                  </a:cubicBezTo>
                  <a:lnTo>
                    <a:pt x="404" y="565"/>
                  </a:lnTo>
                  <a:cubicBezTo>
                    <a:pt x="404" y="477"/>
                    <a:pt x="476" y="405"/>
                    <a:pt x="565" y="405"/>
                  </a:cubicBezTo>
                  <a:close/>
                  <a:moveTo>
                    <a:pt x="565" y="0"/>
                  </a:moveTo>
                  <a:cubicBezTo>
                    <a:pt x="253" y="0"/>
                    <a:pt x="0" y="255"/>
                    <a:pt x="0" y="565"/>
                  </a:cubicBezTo>
                  <a:lnTo>
                    <a:pt x="0" y="968"/>
                  </a:lnTo>
                  <a:cubicBezTo>
                    <a:pt x="0" y="1279"/>
                    <a:pt x="253" y="1533"/>
                    <a:pt x="565" y="1533"/>
                  </a:cubicBezTo>
                  <a:lnTo>
                    <a:pt x="1413" y="1533"/>
                  </a:lnTo>
                  <a:lnTo>
                    <a:pt x="1387" y="1308"/>
                  </a:lnTo>
                  <a:cubicBezTo>
                    <a:pt x="1366" y="1127"/>
                    <a:pt x="1355" y="945"/>
                    <a:pt x="1355" y="767"/>
                  </a:cubicBezTo>
                  <a:cubicBezTo>
                    <a:pt x="1355" y="588"/>
                    <a:pt x="1366" y="406"/>
                    <a:pt x="1387" y="226"/>
                  </a:cubicBezTo>
                  <a:lnTo>
                    <a:pt x="14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9"/>
            <p:cNvSpPr/>
            <p:nvPr/>
          </p:nvSpPr>
          <p:spPr>
            <a:xfrm>
              <a:off x="5686387" y="2942733"/>
              <a:ext cx="63880" cy="63880"/>
            </a:xfrm>
            <a:custGeom>
              <a:rect b="b" l="l" r="r" t="t"/>
              <a:pathLst>
                <a:path extrusionOk="0" h="2186" w="2186">
                  <a:moveTo>
                    <a:pt x="808" y="405"/>
                  </a:moveTo>
                  <a:cubicBezTo>
                    <a:pt x="916" y="405"/>
                    <a:pt x="1017" y="447"/>
                    <a:pt x="1094" y="523"/>
                  </a:cubicBezTo>
                  <a:lnTo>
                    <a:pt x="1663" y="1092"/>
                  </a:lnTo>
                  <a:cubicBezTo>
                    <a:pt x="1739" y="1169"/>
                    <a:pt x="1781" y="1270"/>
                    <a:pt x="1781" y="1378"/>
                  </a:cubicBezTo>
                  <a:cubicBezTo>
                    <a:pt x="1781" y="1487"/>
                    <a:pt x="1739" y="1588"/>
                    <a:pt x="1663" y="1664"/>
                  </a:cubicBezTo>
                  <a:cubicBezTo>
                    <a:pt x="1588" y="1741"/>
                    <a:pt x="1485" y="1783"/>
                    <a:pt x="1378" y="1783"/>
                  </a:cubicBezTo>
                  <a:cubicBezTo>
                    <a:pt x="1270" y="1783"/>
                    <a:pt x="1169" y="1739"/>
                    <a:pt x="1092" y="1664"/>
                  </a:cubicBezTo>
                  <a:lnTo>
                    <a:pt x="523" y="1095"/>
                  </a:lnTo>
                  <a:cubicBezTo>
                    <a:pt x="447" y="1019"/>
                    <a:pt x="405" y="916"/>
                    <a:pt x="405" y="809"/>
                  </a:cubicBezTo>
                  <a:cubicBezTo>
                    <a:pt x="405" y="701"/>
                    <a:pt x="447" y="600"/>
                    <a:pt x="523" y="523"/>
                  </a:cubicBezTo>
                  <a:cubicBezTo>
                    <a:pt x="598" y="447"/>
                    <a:pt x="701" y="405"/>
                    <a:pt x="808" y="405"/>
                  </a:cubicBezTo>
                  <a:close/>
                  <a:moveTo>
                    <a:pt x="808" y="0"/>
                  </a:moveTo>
                  <a:cubicBezTo>
                    <a:pt x="592" y="0"/>
                    <a:pt x="390" y="85"/>
                    <a:pt x="237" y="237"/>
                  </a:cubicBezTo>
                  <a:cubicBezTo>
                    <a:pt x="85" y="390"/>
                    <a:pt x="0" y="592"/>
                    <a:pt x="0" y="809"/>
                  </a:cubicBezTo>
                  <a:cubicBezTo>
                    <a:pt x="0" y="1024"/>
                    <a:pt x="84" y="1227"/>
                    <a:pt x="237" y="1380"/>
                  </a:cubicBezTo>
                  <a:lnTo>
                    <a:pt x="806" y="1949"/>
                  </a:lnTo>
                  <a:cubicBezTo>
                    <a:pt x="959" y="2102"/>
                    <a:pt x="1162" y="2186"/>
                    <a:pt x="1378" y="2186"/>
                  </a:cubicBezTo>
                  <a:cubicBezTo>
                    <a:pt x="1594" y="2186"/>
                    <a:pt x="1796" y="2102"/>
                    <a:pt x="1949" y="1949"/>
                  </a:cubicBezTo>
                  <a:cubicBezTo>
                    <a:pt x="2102" y="1796"/>
                    <a:pt x="2186" y="1593"/>
                    <a:pt x="2186" y="1378"/>
                  </a:cubicBezTo>
                  <a:cubicBezTo>
                    <a:pt x="2186" y="1162"/>
                    <a:pt x="2102" y="959"/>
                    <a:pt x="1949" y="806"/>
                  </a:cubicBezTo>
                  <a:lnTo>
                    <a:pt x="1380" y="237"/>
                  </a:lnTo>
                  <a:cubicBezTo>
                    <a:pt x="1227" y="85"/>
                    <a:pt x="1024" y="0"/>
                    <a:pt x="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9"/>
            <p:cNvSpPr/>
            <p:nvPr/>
          </p:nvSpPr>
          <p:spPr>
            <a:xfrm>
              <a:off x="5781652" y="3001645"/>
              <a:ext cx="68468" cy="63851"/>
            </a:xfrm>
            <a:custGeom>
              <a:rect b="b" l="l" r="r" t="t"/>
              <a:pathLst>
                <a:path extrusionOk="0" h="2185" w="2343">
                  <a:moveTo>
                    <a:pt x="1455" y="404"/>
                  </a:moveTo>
                  <a:cubicBezTo>
                    <a:pt x="1559" y="404"/>
                    <a:pt x="1663" y="443"/>
                    <a:pt x="1741" y="522"/>
                  </a:cubicBezTo>
                  <a:cubicBezTo>
                    <a:pt x="1899" y="680"/>
                    <a:pt x="1899" y="937"/>
                    <a:pt x="1741" y="1094"/>
                  </a:cubicBezTo>
                  <a:lnTo>
                    <a:pt x="1172" y="1663"/>
                  </a:lnTo>
                  <a:cubicBezTo>
                    <a:pt x="1096" y="1740"/>
                    <a:pt x="994" y="1782"/>
                    <a:pt x="886" y="1782"/>
                  </a:cubicBezTo>
                  <a:cubicBezTo>
                    <a:pt x="778" y="1782"/>
                    <a:pt x="677" y="1740"/>
                    <a:pt x="600" y="1663"/>
                  </a:cubicBezTo>
                  <a:cubicBezTo>
                    <a:pt x="443" y="1506"/>
                    <a:pt x="443" y="1249"/>
                    <a:pt x="600" y="1091"/>
                  </a:cubicBezTo>
                  <a:lnTo>
                    <a:pt x="1169" y="522"/>
                  </a:lnTo>
                  <a:cubicBezTo>
                    <a:pt x="1249" y="443"/>
                    <a:pt x="1353" y="404"/>
                    <a:pt x="1455" y="404"/>
                  </a:cubicBezTo>
                  <a:close/>
                  <a:moveTo>
                    <a:pt x="1456" y="0"/>
                  </a:moveTo>
                  <a:cubicBezTo>
                    <a:pt x="1249" y="0"/>
                    <a:pt x="1042" y="79"/>
                    <a:pt x="885" y="236"/>
                  </a:cubicBezTo>
                  <a:lnTo>
                    <a:pt x="315" y="807"/>
                  </a:lnTo>
                  <a:cubicBezTo>
                    <a:pt x="1" y="1122"/>
                    <a:pt x="1" y="1633"/>
                    <a:pt x="315" y="1948"/>
                  </a:cubicBezTo>
                  <a:cubicBezTo>
                    <a:pt x="467" y="2101"/>
                    <a:pt x="671" y="2185"/>
                    <a:pt x="886" y="2185"/>
                  </a:cubicBezTo>
                  <a:cubicBezTo>
                    <a:pt x="1101" y="2185"/>
                    <a:pt x="1305" y="2101"/>
                    <a:pt x="1457" y="1948"/>
                  </a:cubicBezTo>
                  <a:lnTo>
                    <a:pt x="2027" y="1379"/>
                  </a:lnTo>
                  <a:cubicBezTo>
                    <a:pt x="2342" y="1064"/>
                    <a:pt x="2342" y="553"/>
                    <a:pt x="2027" y="236"/>
                  </a:cubicBezTo>
                  <a:cubicBezTo>
                    <a:pt x="1870" y="79"/>
                    <a:pt x="1663" y="0"/>
                    <a:pt x="14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9"/>
            <p:cNvSpPr/>
            <p:nvPr/>
          </p:nvSpPr>
          <p:spPr>
            <a:xfrm>
              <a:off x="5688608" y="3030108"/>
              <a:ext cx="70777" cy="47253"/>
            </a:xfrm>
            <a:custGeom>
              <a:rect b="b" l="l" r="r" t="t"/>
              <a:pathLst>
                <a:path extrusionOk="0" h="1617" w="2422">
                  <a:moveTo>
                    <a:pt x="1614" y="405"/>
                  </a:moveTo>
                  <a:cubicBezTo>
                    <a:pt x="1837" y="405"/>
                    <a:pt x="2019" y="585"/>
                    <a:pt x="2019" y="808"/>
                  </a:cubicBezTo>
                  <a:cubicBezTo>
                    <a:pt x="2019" y="1032"/>
                    <a:pt x="1837" y="1212"/>
                    <a:pt x="1614" y="1212"/>
                  </a:cubicBezTo>
                  <a:lnTo>
                    <a:pt x="808" y="1212"/>
                  </a:lnTo>
                  <a:cubicBezTo>
                    <a:pt x="586" y="1212"/>
                    <a:pt x="404" y="1032"/>
                    <a:pt x="404" y="808"/>
                  </a:cubicBezTo>
                  <a:cubicBezTo>
                    <a:pt x="404" y="585"/>
                    <a:pt x="586" y="405"/>
                    <a:pt x="808" y="405"/>
                  </a:cubicBezTo>
                  <a:close/>
                  <a:moveTo>
                    <a:pt x="808" y="0"/>
                  </a:moveTo>
                  <a:cubicBezTo>
                    <a:pt x="363" y="0"/>
                    <a:pt x="1" y="363"/>
                    <a:pt x="1" y="808"/>
                  </a:cubicBezTo>
                  <a:cubicBezTo>
                    <a:pt x="1" y="1254"/>
                    <a:pt x="363" y="1617"/>
                    <a:pt x="808" y="1617"/>
                  </a:cubicBezTo>
                  <a:lnTo>
                    <a:pt x="1614" y="1617"/>
                  </a:lnTo>
                  <a:cubicBezTo>
                    <a:pt x="2059" y="1617"/>
                    <a:pt x="2422" y="1254"/>
                    <a:pt x="2422" y="808"/>
                  </a:cubicBezTo>
                  <a:cubicBezTo>
                    <a:pt x="2422" y="363"/>
                    <a:pt x="2059" y="0"/>
                    <a:pt x="16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9"/>
            <p:cNvSpPr/>
            <p:nvPr/>
          </p:nvSpPr>
          <p:spPr>
            <a:xfrm>
              <a:off x="5676831" y="3006584"/>
              <a:ext cx="11894" cy="11806"/>
            </a:xfrm>
            <a:custGeom>
              <a:rect b="b" l="l" r="r" t="t"/>
              <a:pathLst>
                <a:path extrusionOk="0" h="404" w="407">
                  <a:moveTo>
                    <a:pt x="1" y="1"/>
                  </a:moveTo>
                  <a:lnTo>
                    <a:pt x="1" y="404"/>
                  </a:lnTo>
                  <a:lnTo>
                    <a:pt x="407" y="404"/>
                  </a:lnTo>
                  <a:lnTo>
                    <a:pt x="4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9"/>
            <p:cNvSpPr/>
            <p:nvPr/>
          </p:nvSpPr>
          <p:spPr>
            <a:xfrm>
              <a:off x="5771132" y="3077244"/>
              <a:ext cx="11806" cy="11864"/>
            </a:xfrm>
            <a:custGeom>
              <a:rect b="b" l="l" r="r" t="t"/>
              <a:pathLst>
                <a:path extrusionOk="0" h="406" w="404">
                  <a:moveTo>
                    <a:pt x="1" y="1"/>
                  </a:moveTo>
                  <a:lnTo>
                    <a:pt x="1" y="405"/>
                  </a:lnTo>
                  <a:lnTo>
                    <a:pt x="404" y="405"/>
                  </a:lnTo>
                  <a:lnTo>
                    <a:pt x="4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9"/>
            <p:cNvSpPr/>
            <p:nvPr/>
          </p:nvSpPr>
          <p:spPr>
            <a:xfrm>
              <a:off x="5758829" y="3005152"/>
              <a:ext cx="12332" cy="11806"/>
            </a:xfrm>
            <a:custGeom>
              <a:rect b="b" l="l" r="r" t="t"/>
              <a:pathLst>
                <a:path extrusionOk="0" h="404" w="422">
                  <a:moveTo>
                    <a:pt x="0" y="1"/>
                  </a:moveTo>
                  <a:lnTo>
                    <a:pt x="0" y="404"/>
                  </a:lnTo>
                  <a:lnTo>
                    <a:pt x="422" y="404"/>
                  </a:lnTo>
                  <a:lnTo>
                    <a:pt x="4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9"/>
            <p:cNvSpPr/>
            <p:nvPr/>
          </p:nvSpPr>
          <p:spPr>
            <a:xfrm>
              <a:off x="5725253" y="2913861"/>
              <a:ext cx="11426" cy="11806"/>
            </a:xfrm>
            <a:custGeom>
              <a:rect b="b" l="l" r="r" t="t"/>
              <a:pathLst>
                <a:path extrusionOk="0" h="404" w="391">
                  <a:moveTo>
                    <a:pt x="1" y="0"/>
                  </a:moveTo>
                  <a:lnTo>
                    <a:pt x="1" y="403"/>
                  </a:lnTo>
                  <a:lnTo>
                    <a:pt x="391" y="403"/>
                  </a:lnTo>
                  <a:lnTo>
                    <a:pt x="3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9"/>
            <p:cNvSpPr/>
            <p:nvPr/>
          </p:nvSpPr>
          <p:spPr>
            <a:xfrm>
              <a:off x="5830862" y="2979875"/>
              <a:ext cx="11806" cy="11835"/>
            </a:xfrm>
            <a:custGeom>
              <a:rect b="b" l="l" r="r" t="t"/>
              <a:pathLst>
                <a:path extrusionOk="0" h="405" w="404">
                  <a:moveTo>
                    <a:pt x="1" y="0"/>
                  </a:moveTo>
                  <a:lnTo>
                    <a:pt x="1" y="405"/>
                  </a:lnTo>
                  <a:lnTo>
                    <a:pt x="404" y="405"/>
                  </a:lnTo>
                  <a:lnTo>
                    <a:pt x="4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 name="Google Shape;584;p39"/>
          <p:cNvGrpSpPr/>
          <p:nvPr/>
        </p:nvGrpSpPr>
        <p:grpSpPr>
          <a:xfrm>
            <a:off x="3711476" y="3625744"/>
            <a:ext cx="381967" cy="402511"/>
            <a:chOff x="3221426" y="2801794"/>
            <a:chExt cx="381967" cy="402511"/>
          </a:xfrm>
        </p:grpSpPr>
        <p:sp>
          <p:nvSpPr>
            <p:cNvPr id="585" name="Google Shape;585;p39"/>
            <p:cNvSpPr/>
            <p:nvPr/>
          </p:nvSpPr>
          <p:spPr>
            <a:xfrm>
              <a:off x="3221426" y="2801794"/>
              <a:ext cx="381967" cy="402511"/>
            </a:xfrm>
            <a:custGeom>
              <a:rect b="b" l="l" r="r" t="t"/>
              <a:pathLst>
                <a:path extrusionOk="0" h="13774" w="13071">
                  <a:moveTo>
                    <a:pt x="5471" y="3594"/>
                  </a:moveTo>
                  <a:cubicBezTo>
                    <a:pt x="6375" y="3594"/>
                    <a:pt x="7265" y="3848"/>
                    <a:pt x="8030" y="4318"/>
                  </a:cubicBezTo>
                  <a:cubicBezTo>
                    <a:pt x="7798" y="4342"/>
                    <a:pt x="7562" y="4403"/>
                    <a:pt x="7340" y="4497"/>
                  </a:cubicBezTo>
                  <a:cubicBezTo>
                    <a:pt x="6753" y="4219"/>
                    <a:pt x="6124" y="4079"/>
                    <a:pt x="5471" y="4079"/>
                  </a:cubicBezTo>
                  <a:cubicBezTo>
                    <a:pt x="4900" y="4079"/>
                    <a:pt x="4350" y="4185"/>
                    <a:pt x="3830" y="4396"/>
                  </a:cubicBezTo>
                  <a:cubicBezTo>
                    <a:pt x="3814" y="4232"/>
                    <a:pt x="3769" y="4072"/>
                    <a:pt x="3708" y="3922"/>
                  </a:cubicBezTo>
                  <a:cubicBezTo>
                    <a:pt x="4269" y="3704"/>
                    <a:pt x="4861" y="3594"/>
                    <a:pt x="5471" y="3594"/>
                  </a:cubicBezTo>
                  <a:close/>
                  <a:moveTo>
                    <a:pt x="2641" y="3464"/>
                  </a:moveTo>
                  <a:lnTo>
                    <a:pt x="2330" y="4634"/>
                  </a:lnTo>
                  <a:cubicBezTo>
                    <a:pt x="2326" y="4630"/>
                    <a:pt x="2322" y="4625"/>
                    <a:pt x="2317" y="4622"/>
                  </a:cubicBezTo>
                  <a:cubicBezTo>
                    <a:pt x="2161" y="4479"/>
                    <a:pt x="1972" y="4391"/>
                    <a:pt x="1773" y="4339"/>
                  </a:cubicBezTo>
                  <a:cubicBezTo>
                    <a:pt x="1776" y="4325"/>
                    <a:pt x="1778" y="4310"/>
                    <a:pt x="1781" y="4297"/>
                  </a:cubicBezTo>
                  <a:cubicBezTo>
                    <a:pt x="1881" y="3902"/>
                    <a:pt x="2319" y="3621"/>
                    <a:pt x="2641" y="3464"/>
                  </a:cubicBezTo>
                  <a:close/>
                  <a:moveTo>
                    <a:pt x="3037" y="3552"/>
                  </a:moveTo>
                  <a:cubicBezTo>
                    <a:pt x="3249" y="3842"/>
                    <a:pt x="3512" y="4303"/>
                    <a:pt x="3411" y="4705"/>
                  </a:cubicBezTo>
                  <a:cubicBezTo>
                    <a:pt x="3330" y="5030"/>
                    <a:pt x="3014" y="5280"/>
                    <a:pt x="2735" y="5441"/>
                  </a:cubicBezTo>
                  <a:cubicBezTo>
                    <a:pt x="2710" y="5319"/>
                    <a:pt x="2677" y="5197"/>
                    <a:pt x="2629" y="5082"/>
                  </a:cubicBezTo>
                  <a:lnTo>
                    <a:pt x="3037" y="3552"/>
                  </a:lnTo>
                  <a:close/>
                  <a:moveTo>
                    <a:pt x="1234" y="4679"/>
                  </a:moveTo>
                  <a:cubicBezTo>
                    <a:pt x="1508" y="4679"/>
                    <a:pt x="1833" y="4728"/>
                    <a:pt x="2046" y="4921"/>
                  </a:cubicBezTo>
                  <a:cubicBezTo>
                    <a:pt x="2351" y="5197"/>
                    <a:pt x="2390" y="5720"/>
                    <a:pt x="2374" y="6080"/>
                  </a:cubicBezTo>
                  <a:lnTo>
                    <a:pt x="861" y="4706"/>
                  </a:lnTo>
                  <a:cubicBezTo>
                    <a:pt x="933" y="4696"/>
                    <a:pt x="1014" y="4687"/>
                    <a:pt x="1100" y="4683"/>
                  </a:cubicBezTo>
                  <a:cubicBezTo>
                    <a:pt x="1142" y="4681"/>
                    <a:pt x="1187" y="4679"/>
                    <a:pt x="1234" y="4679"/>
                  </a:cubicBezTo>
                  <a:close/>
                  <a:moveTo>
                    <a:pt x="590" y="5005"/>
                  </a:moveTo>
                  <a:lnTo>
                    <a:pt x="2102" y="6379"/>
                  </a:lnTo>
                  <a:cubicBezTo>
                    <a:pt x="2030" y="6389"/>
                    <a:pt x="1949" y="6398"/>
                    <a:pt x="1865" y="6402"/>
                  </a:cubicBezTo>
                  <a:cubicBezTo>
                    <a:pt x="1823" y="6404"/>
                    <a:pt x="1778" y="6406"/>
                    <a:pt x="1732" y="6406"/>
                  </a:cubicBezTo>
                  <a:cubicBezTo>
                    <a:pt x="1457" y="6406"/>
                    <a:pt x="1131" y="6357"/>
                    <a:pt x="918" y="6164"/>
                  </a:cubicBezTo>
                  <a:cubicBezTo>
                    <a:pt x="613" y="5888"/>
                    <a:pt x="574" y="5363"/>
                    <a:pt x="590" y="5005"/>
                  </a:cubicBezTo>
                  <a:close/>
                  <a:moveTo>
                    <a:pt x="8100" y="5753"/>
                  </a:moveTo>
                  <a:lnTo>
                    <a:pt x="8374" y="6710"/>
                  </a:lnTo>
                  <a:lnTo>
                    <a:pt x="7596" y="6932"/>
                  </a:lnTo>
                  <a:lnTo>
                    <a:pt x="7321" y="5976"/>
                  </a:lnTo>
                  <a:lnTo>
                    <a:pt x="8100" y="5753"/>
                  </a:lnTo>
                  <a:close/>
                  <a:moveTo>
                    <a:pt x="12156" y="1"/>
                  </a:moveTo>
                  <a:cubicBezTo>
                    <a:pt x="11908" y="1"/>
                    <a:pt x="11663" y="114"/>
                    <a:pt x="11505" y="328"/>
                  </a:cubicBezTo>
                  <a:lnTo>
                    <a:pt x="10518" y="1661"/>
                  </a:lnTo>
                  <a:lnTo>
                    <a:pt x="10843" y="1902"/>
                  </a:lnTo>
                  <a:lnTo>
                    <a:pt x="11830" y="569"/>
                  </a:lnTo>
                  <a:cubicBezTo>
                    <a:pt x="11895" y="481"/>
                    <a:pt x="11988" y="425"/>
                    <a:pt x="12095" y="409"/>
                  </a:cubicBezTo>
                  <a:cubicBezTo>
                    <a:pt x="12115" y="406"/>
                    <a:pt x="12135" y="404"/>
                    <a:pt x="12155" y="404"/>
                  </a:cubicBezTo>
                  <a:cubicBezTo>
                    <a:pt x="12241" y="404"/>
                    <a:pt x="12325" y="432"/>
                    <a:pt x="12396" y="484"/>
                  </a:cubicBezTo>
                  <a:cubicBezTo>
                    <a:pt x="12575" y="617"/>
                    <a:pt x="12614" y="871"/>
                    <a:pt x="12481" y="1050"/>
                  </a:cubicBezTo>
                  <a:lnTo>
                    <a:pt x="9333" y="5304"/>
                  </a:lnTo>
                  <a:lnTo>
                    <a:pt x="9385" y="5414"/>
                  </a:lnTo>
                  <a:cubicBezTo>
                    <a:pt x="9658" y="5990"/>
                    <a:pt x="9569" y="6796"/>
                    <a:pt x="9174" y="7331"/>
                  </a:cubicBezTo>
                  <a:cubicBezTo>
                    <a:pt x="8968" y="7611"/>
                    <a:pt x="8676" y="7810"/>
                    <a:pt x="8342" y="7901"/>
                  </a:cubicBezTo>
                  <a:cubicBezTo>
                    <a:pt x="8191" y="7654"/>
                    <a:pt x="7983" y="7454"/>
                    <a:pt x="7742" y="7311"/>
                  </a:cubicBezTo>
                  <a:lnTo>
                    <a:pt x="8874" y="6987"/>
                  </a:lnTo>
                  <a:lnTo>
                    <a:pt x="8377" y="5254"/>
                  </a:lnTo>
                  <a:lnTo>
                    <a:pt x="6821" y="5699"/>
                  </a:lnTo>
                  <a:lnTo>
                    <a:pt x="7226" y="7108"/>
                  </a:lnTo>
                  <a:cubicBezTo>
                    <a:pt x="7102" y="7082"/>
                    <a:pt x="6974" y="7068"/>
                    <a:pt x="6844" y="7068"/>
                  </a:cubicBezTo>
                  <a:cubicBezTo>
                    <a:pt x="6742" y="7068"/>
                    <a:pt x="6641" y="7077"/>
                    <a:pt x="6540" y="7094"/>
                  </a:cubicBezTo>
                  <a:cubicBezTo>
                    <a:pt x="6284" y="6577"/>
                    <a:pt x="6336" y="5960"/>
                    <a:pt x="6684" y="5489"/>
                  </a:cubicBezTo>
                  <a:cubicBezTo>
                    <a:pt x="7034" y="5015"/>
                    <a:pt x="7668" y="4712"/>
                    <a:pt x="8242" y="4712"/>
                  </a:cubicBezTo>
                  <a:cubicBezTo>
                    <a:pt x="8359" y="4712"/>
                    <a:pt x="8473" y="4724"/>
                    <a:pt x="8582" y="4751"/>
                  </a:cubicBezTo>
                  <a:lnTo>
                    <a:pt x="8712" y="4783"/>
                  </a:lnTo>
                  <a:lnTo>
                    <a:pt x="10600" y="2230"/>
                  </a:lnTo>
                  <a:lnTo>
                    <a:pt x="10275" y="1990"/>
                  </a:lnTo>
                  <a:lnTo>
                    <a:pt x="8620" y="4228"/>
                  </a:lnTo>
                  <a:cubicBezTo>
                    <a:pt x="7713" y="3558"/>
                    <a:pt x="6603" y="3189"/>
                    <a:pt x="5471" y="3189"/>
                  </a:cubicBezTo>
                  <a:cubicBezTo>
                    <a:pt x="4798" y="3189"/>
                    <a:pt x="4143" y="3314"/>
                    <a:pt x="3525" y="3559"/>
                  </a:cubicBezTo>
                  <a:cubicBezTo>
                    <a:pt x="3327" y="3228"/>
                    <a:pt x="3105" y="2999"/>
                    <a:pt x="3086" y="2980"/>
                  </a:cubicBezTo>
                  <a:lnTo>
                    <a:pt x="2999" y="2892"/>
                  </a:lnTo>
                  <a:lnTo>
                    <a:pt x="2881" y="2929"/>
                  </a:lnTo>
                  <a:cubicBezTo>
                    <a:pt x="2829" y="2945"/>
                    <a:pt x="1605" y="3338"/>
                    <a:pt x="1390" y="4199"/>
                  </a:cubicBezTo>
                  <a:cubicBezTo>
                    <a:pt x="1384" y="4225"/>
                    <a:pt x="1378" y="4253"/>
                    <a:pt x="1374" y="4280"/>
                  </a:cubicBezTo>
                  <a:cubicBezTo>
                    <a:pt x="1324" y="4277"/>
                    <a:pt x="1275" y="4276"/>
                    <a:pt x="1227" y="4276"/>
                  </a:cubicBezTo>
                  <a:cubicBezTo>
                    <a:pt x="781" y="4276"/>
                    <a:pt x="402" y="4385"/>
                    <a:pt x="373" y="4393"/>
                  </a:cubicBezTo>
                  <a:lnTo>
                    <a:pt x="255" y="4427"/>
                  </a:lnTo>
                  <a:lnTo>
                    <a:pt x="231" y="4549"/>
                  </a:lnTo>
                  <a:cubicBezTo>
                    <a:pt x="221" y="4601"/>
                    <a:pt x="0" y="5803"/>
                    <a:pt x="597" y="6416"/>
                  </a:cubicBezTo>
                  <a:cubicBezTo>
                    <a:pt x="320" y="7069"/>
                    <a:pt x="178" y="7764"/>
                    <a:pt x="178" y="8482"/>
                  </a:cubicBezTo>
                  <a:cubicBezTo>
                    <a:pt x="178" y="11400"/>
                    <a:pt x="2553" y="13773"/>
                    <a:pt x="5471" y="13773"/>
                  </a:cubicBezTo>
                  <a:cubicBezTo>
                    <a:pt x="8136" y="13773"/>
                    <a:pt x="10394" y="11781"/>
                    <a:pt x="10722" y="9141"/>
                  </a:cubicBezTo>
                  <a:lnTo>
                    <a:pt x="10320" y="9090"/>
                  </a:lnTo>
                  <a:cubicBezTo>
                    <a:pt x="10018" y="11530"/>
                    <a:pt x="7932" y="13369"/>
                    <a:pt x="5471" y="13369"/>
                  </a:cubicBezTo>
                  <a:cubicBezTo>
                    <a:pt x="2775" y="13369"/>
                    <a:pt x="582" y="11178"/>
                    <a:pt x="582" y="8482"/>
                  </a:cubicBezTo>
                  <a:cubicBezTo>
                    <a:pt x="582" y="7848"/>
                    <a:pt x="701" y="7234"/>
                    <a:pt x="936" y="6653"/>
                  </a:cubicBezTo>
                  <a:cubicBezTo>
                    <a:pt x="1084" y="6724"/>
                    <a:pt x="1245" y="6766"/>
                    <a:pt x="1406" y="6788"/>
                  </a:cubicBezTo>
                  <a:cubicBezTo>
                    <a:pt x="1263" y="7130"/>
                    <a:pt x="1163" y="7490"/>
                    <a:pt x="1111" y="7858"/>
                  </a:cubicBezTo>
                  <a:lnTo>
                    <a:pt x="1511" y="7914"/>
                  </a:lnTo>
                  <a:cubicBezTo>
                    <a:pt x="1566" y="7532"/>
                    <a:pt x="1676" y="7159"/>
                    <a:pt x="1839" y="6808"/>
                  </a:cubicBezTo>
                  <a:cubicBezTo>
                    <a:pt x="2239" y="6792"/>
                    <a:pt x="2564" y="6700"/>
                    <a:pt x="2590" y="6692"/>
                  </a:cubicBezTo>
                  <a:lnTo>
                    <a:pt x="2709" y="6658"/>
                  </a:lnTo>
                  <a:lnTo>
                    <a:pt x="2732" y="6536"/>
                  </a:lnTo>
                  <a:cubicBezTo>
                    <a:pt x="2736" y="6512"/>
                    <a:pt x="2788" y="6230"/>
                    <a:pt x="2780" y="5876"/>
                  </a:cubicBezTo>
                  <a:cubicBezTo>
                    <a:pt x="3450" y="5535"/>
                    <a:pt x="3701" y="5144"/>
                    <a:pt x="3789" y="4854"/>
                  </a:cubicBezTo>
                  <a:cubicBezTo>
                    <a:pt x="4317" y="4608"/>
                    <a:pt x="4881" y="4482"/>
                    <a:pt x="5471" y="4482"/>
                  </a:cubicBezTo>
                  <a:cubicBezTo>
                    <a:pt x="5962" y="4482"/>
                    <a:pt x="6437" y="4570"/>
                    <a:pt x="6889" y="4742"/>
                  </a:cubicBezTo>
                  <a:cubicBezTo>
                    <a:pt x="6686" y="4882"/>
                    <a:pt x="6504" y="5053"/>
                    <a:pt x="6359" y="5248"/>
                  </a:cubicBezTo>
                  <a:cubicBezTo>
                    <a:pt x="5884" y="5891"/>
                    <a:pt x="5846" y="6747"/>
                    <a:pt x="6264" y="7429"/>
                  </a:cubicBezTo>
                  <a:lnTo>
                    <a:pt x="6343" y="7558"/>
                  </a:lnTo>
                  <a:lnTo>
                    <a:pt x="6489" y="7519"/>
                  </a:lnTo>
                  <a:cubicBezTo>
                    <a:pt x="6605" y="7488"/>
                    <a:pt x="6725" y="7472"/>
                    <a:pt x="6844" y="7472"/>
                  </a:cubicBezTo>
                  <a:cubicBezTo>
                    <a:pt x="7362" y="7472"/>
                    <a:pt x="7827" y="7760"/>
                    <a:pt x="8059" y="8222"/>
                  </a:cubicBezTo>
                  <a:lnTo>
                    <a:pt x="8127" y="8358"/>
                  </a:lnTo>
                  <a:lnTo>
                    <a:pt x="8276" y="8330"/>
                  </a:lnTo>
                  <a:cubicBezTo>
                    <a:pt x="8712" y="8252"/>
                    <a:pt x="9102" y="8031"/>
                    <a:pt x="9393" y="7702"/>
                  </a:cubicBezTo>
                  <a:cubicBezTo>
                    <a:pt x="9443" y="7958"/>
                    <a:pt x="9469" y="8219"/>
                    <a:pt x="9469" y="8482"/>
                  </a:cubicBezTo>
                  <a:cubicBezTo>
                    <a:pt x="9469" y="10687"/>
                    <a:pt x="7675" y="12481"/>
                    <a:pt x="5471" y="12481"/>
                  </a:cubicBezTo>
                  <a:cubicBezTo>
                    <a:pt x="3265" y="12481"/>
                    <a:pt x="1471" y="10687"/>
                    <a:pt x="1471" y="8482"/>
                  </a:cubicBezTo>
                  <a:cubicBezTo>
                    <a:pt x="1471" y="8424"/>
                    <a:pt x="1472" y="8365"/>
                    <a:pt x="1475" y="8307"/>
                  </a:cubicBezTo>
                  <a:lnTo>
                    <a:pt x="1071" y="8290"/>
                  </a:lnTo>
                  <a:cubicBezTo>
                    <a:pt x="1069" y="8354"/>
                    <a:pt x="1068" y="8419"/>
                    <a:pt x="1068" y="8482"/>
                  </a:cubicBezTo>
                  <a:cubicBezTo>
                    <a:pt x="1068" y="10909"/>
                    <a:pt x="3042" y="12885"/>
                    <a:pt x="5471" y="12885"/>
                  </a:cubicBezTo>
                  <a:cubicBezTo>
                    <a:pt x="7898" y="12885"/>
                    <a:pt x="9874" y="10909"/>
                    <a:pt x="9874" y="8482"/>
                  </a:cubicBezTo>
                  <a:cubicBezTo>
                    <a:pt x="9874" y="8062"/>
                    <a:pt x="9814" y="7646"/>
                    <a:pt x="9697" y="7247"/>
                  </a:cubicBezTo>
                  <a:cubicBezTo>
                    <a:pt x="9816" y="7006"/>
                    <a:pt x="9894" y="6742"/>
                    <a:pt x="9929" y="6474"/>
                  </a:cubicBezTo>
                  <a:cubicBezTo>
                    <a:pt x="10212" y="7101"/>
                    <a:pt x="10358" y="7782"/>
                    <a:pt x="10358" y="8482"/>
                  </a:cubicBezTo>
                  <a:cubicBezTo>
                    <a:pt x="10358" y="8554"/>
                    <a:pt x="10356" y="8628"/>
                    <a:pt x="10353" y="8700"/>
                  </a:cubicBezTo>
                  <a:lnTo>
                    <a:pt x="10756" y="8719"/>
                  </a:lnTo>
                  <a:cubicBezTo>
                    <a:pt x="10761" y="8641"/>
                    <a:pt x="10762" y="8560"/>
                    <a:pt x="10762" y="8482"/>
                  </a:cubicBezTo>
                  <a:cubicBezTo>
                    <a:pt x="10762" y="7420"/>
                    <a:pt x="10449" y="6396"/>
                    <a:pt x="9856" y="5521"/>
                  </a:cubicBezTo>
                  <a:cubicBezTo>
                    <a:pt x="9840" y="5465"/>
                    <a:pt x="9820" y="5408"/>
                    <a:pt x="9799" y="5353"/>
                  </a:cubicBezTo>
                  <a:lnTo>
                    <a:pt x="12805" y="1290"/>
                  </a:lnTo>
                  <a:cubicBezTo>
                    <a:pt x="13070" y="932"/>
                    <a:pt x="12995" y="425"/>
                    <a:pt x="12636" y="159"/>
                  </a:cubicBezTo>
                  <a:cubicBezTo>
                    <a:pt x="12491" y="52"/>
                    <a:pt x="12323" y="1"/>
                    <a:pt x="121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9"/>
            <p:cNvSpPr/>
            <p:nvPr/>
          </p:nvSpPr>
          <p:spPr>
            <a:xfrm>
              <a:off x="3322886" y="2977712"/>
              <a:ext cx="68848" cy="70222"/>
            </a:xfrm>
            <a:custGeom>
              <a:rect b="b" l="l" r="r" t="t"/>
              <a:pathLst>
                <a:path extrusionOk="0" h="2403" w="2356">
                  <a:moveTo>
                    <a:pt x="1230" y="563"/>
                  </a:moveTo>
                  <a:lnTo>
                    <a:pt x="1794" y="1383"/>
                  </a:lnTo>
                  <a:lnTo>
                    <a:pt x="1125" y="1841"/>
                  </a:lnTo>
                  <a:lnTo>
                    <a:pt x="563" y="1021"/>
                  </a:lnTo>
                  <a:lnTo>
                    <a:pt x="1230" y="563"/>
                  </a:lnTo>
                  <a:close/>
                  <a:moveTo>
                    <a:pt x="1336" y="1"/>
                  </a:moveTo>
                  <a:lnTo>
                    <a:pt x="1" y="915"/>
                  </a:lnTo>
                  <a:lnTo>
                    <a:pt x="1021" y="2403"/>
                  </a:lnTo>
                  <a:lnTo>
                    <a:pt x="2356" y="1487"/>
                  </a:lnTo>
                  <a:lnTo>
                    <a:pt x="13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9"/>
            <p:cNvSpPr/>
            <p:nvPr/>
          </p:nvSpPr>
          <p:spPr>
            <a:xfrm>
              <a:off x="3369934" y="3046180"/>
              <a:ext cx="68527" cy="70076"/>
            </a:xfrm>
            <a:custGeom>
              <a:rect b="b" l="l" r="r" t="t"/>
              <a:pathLst>
                <a:path extrusionOk="0" h="2398" w="2345">
                  <a:moveTo>
                    <a:pt x="1111" y="561"/>
                  </a:moveTo>
                  <a:lnTo>
                    <a:pt x="1786" y="1009"/>
                  </a:lnTo>
                  <a:lnTo>
                    <a:pt x="1235" y="1838"/>
                  </a:lnTo>
                  <a:lnTo>
                    <a:pt x="561" y="1389"/>
                  </a:lnTo>
                  <a:lnTo>
                    <a:pt x="1111" y="561"/>
                  </a:lnTo>
                  <a:close/>
                  <a:moveTo>
                    <a:pt x="998" y="1"/>
                  </a:moveTo>
                  <a:lnTo>
                    <a:pt x="0" y="1503"/>
                  </a:lnTo>
                  <a:lnTo>
                    <a:pt x="1348" y="2397"/>
                  </a:lnTo>
                  <a:lnTo>
                    <a:pt x="2345" y="896"/>
                  </a:lnTo>
                  <a:lnTo>
                    <a:pt x="99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9"/>
            <p:cNvSpPr/>
            <p:nvPr/>
          </p:nvSpPr>
          <p:spPr>
            <a:xfrm>
              <a:off x="3296527" y="3045333"/>
              <a:ext cx="65400" cy="62127"/>
            </a:xfrm>
            <a:custGeom>
              <a:rect b="b" l="l" r="r" t="t"/>
              <a:pathLst>
                <a:path extrusionOk="0" h="2126" w="2238">
                  <a:moveTo>
                    <a:pt x="784" y="517"/>
                  </a:moveTo>
                  <a:lnTo>
                    <a:pt x="1722" y="846"/>
                  </a:lnTo>
                  <a:lnTo>
                    <a:pt x="1453" y="1610"/>
                  </a:lnTo>
                  <a:lnTo>
                    <a:pt x="516" y="1281"/>
                  </a:lnTo>
                  <a:lnTo>
                    <a:pt x="784" y="517"/>
                  </a:lnTo>
                  <a:close/>
                  <a:moveTo>
                    <a:pt x="536" y="1"/>
                  </a:moveTo>
                  <a:lnTo>
                    <a:pt x="0" y="1528"/>
                  </a:lnTo>
                  <a:lnTo>
                    <a:pt x="1700" y="2126"/>
                  </a:lnTo>
                  <a:lnTo>
                    <a:pt x="2238" y="599"/>
                  </a:lnTo>
                  <a:lnTo>
                    <a:pt x="5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9"/>
            <p:cNvSpPr/>
            <p:nvPr/>
          </p:nvSpPr>
          <p:spPr>
            <a:xfrm>
              <a:off x="3368648" y="3115291"/>
              <a:ext cx="11952" cy="11835"/>
            </a:xfrm>
            <a:custGeom>
              <a:rect b="b" l="l" r="r" t="t"/>
              <a:pathLst>
                <a:path extrusionOk="0" h="405" w="409">
                  <a:moveTo>
                    <a:pt x="1" y="0"/>
                  </a:moveTo>
                  <a:lnTo>
                    <a:pt x="1" y="405"/>
                  </a:lnTo>
                  <a:lnTo>
                    <a:pt x="408" y="405"/>
                  </a:lnTo>
                  <a:lnTo>
                    <a:pt x="40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9"/>
            <p:cNvSpPr/>
            <p:nvPr/>
          </p:nvSpPr>
          <p:spPr>
            <a:xfrm>
              <a:off x="3451318" y="3056320"/>
              <a:ext cx="11835" cy="11835"/>
            </a:xfrm>
            <a:custGeom>
              <a:rect b="b" l="l" r="r" t="t"/>
              <a:pathLst>
                <a:path extrusionOk="0" h="405" w="405">
                  <a:moveTo>
                    <a:pt x="0" y="0"/>
                  </a:moveTo>
                  <a:lnTo>
                    <a:pt x="0" y="405"/>
                  </a:lnTo>
                  <a:lnTo>
                    <a:pt x="405" y="405"/>
                  </a:lnTo>
                  <a:lnTo>
                    <a:pt x="4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9"/>
            <p:cNvSpPr/>
            <p:nvPr/>
          </p:nvSpPr>
          <p:spPr>
            <a:xfrm>
              <a:off x="3309736" y="3020874"/>
              <a:ext cx="10958" cy="11835"/>
            </a:xfrm>
            <a:custGeom>
              <a:rect b="b" l="l" r="r" t="t"/>
              <a:pathLst>
                <a:path extrusionOk="0" h="405" w="375">
                  <a:moveTo>
                    <a:pt x="0" y="0"/>
                  </a:moveTo>
                  <a:lnTo>
                    <a:pt x="0" y="404"/>
                  </a:lnTo>
                  <a:lnTo>
                    <a:pt x="374" y="404"/>
                  </a:lnTo>
                  <a:lnTo>
                    <a:pt x="3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9"/>
            <p:cNvSpPr/>
            <p:nvPr/>
          </p:nvSpPr>
          <p:spPr>
            <a:xfrm>
              <a:off x="3423966" y="3123766"/>
              <a:ext cx="16277" cy="16277"/>
            </a:xfrm>
            <a:custGeom>
              <a:rect b="b" l="l" r="r" t="t"/>
              <a:pathLst>
                <a:path extrusionOk="0" h="557" w="557">
                  <a:moveTo>
                    <a:pt x="344" y="1"/>
                  </a:moveTo>
                  <a:lnTo>
                    <a:pt x="0" y="213"/>
                  </a:lnTo>
                  <a:lnTo>
                    <a:pt x="212" y="557"/>
                  </a:lnTo>
                  <a:lnTo>
                    <a:pt x="556" y="345"/>
                  </a:lnTo>
                  <a:lnTo>
                    <a:pt x="34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9"/>
            <p:cNvSpPr/>
            <p:nvPr/>
          </p:nvSpPr>
          <p:spPr>
            <a:xfrm>
              <a:off x="3441850" y="3109008"/>
              <a:ext cx="16715" cy="16686"/>
            </a:xfrm>
            <a:custGeom>
              <a:rect b="b" l="l" r="r" t="t"/>
              <a:pathLst>
                <a:path extrusionOk="0" h="571" w="572">
                  <a:moveTo>
                    <a:pt x="282" y="0"/>
                  </a:moveTo>
                  <a:lnTo>
                    <a:pt x="1" y="288"/>
                  </a:lnTo>
                  <a:lnTo>
                    <a:pt x="288" y="571"/>
                  </a:lnTo>
                  <a:lnTo>
                    <a:pt x="571" y="283"/>
                  </a:lnTo>
                  <a:lnTo>
                    <a:pt x="28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9"/>
            <p:cNvSpPr/>
            <p:nvPr/>
          </p:nvSpPr>
          <p:spPr>
            <a:xfrm>
              <a:off x="3456490" y="3090598"/>
              <a:ext cx="16335" cy="16306"/>
            </a:xfrm>
            <a:custGeom>
              <a:rect b="b" l="l" r="r" t="t"/>
              <a:pathLst>
                <a:path extrusionOk="0" h="558" w="559">
                  <a:moveTo>
                    <a:pt x="219" y="0"/>
                  </a:moveTo>
                  <a:lnTo>
                    <a:pt x="1" y="341"/>
                  </a:lnTo>
                  <a:lnTo>
                    <a:pt x="340" y="558"/>
                  </a:lnTo>
                  <a:lnTo>
                    <a:pt x="558" y="218"/>
                  </a:lnTo>
                  <a:lnTo>
                    <a:pt x="2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 name="Google Shape;595;p39"/>
          <p:cNvGrpSpPr/>
          <p:nvPr/>
        </p:nvGrpSpPr>
        <p:grpSpPr>
          <a:xfrm>
            <a:off x="3726715" y="2596588"/>
            <a:ext cx="335620" cy="402510"/>
            <a:chOff x="6341990" y="2199726"/>
            <a:chExt cx="335620" cy="402510"/>
          </a:xfrm>
        </p:grpSpPr>
        <p:sp>
          <p:nvSpPr>
            <p:cNvPr id="596" name="Google Shape;596;p39"/>
            <p:cNvSpPr/>
            <p:nvPr/>
          </p:nvSpPr>
          <p:spPr>
            <a:xfrm>
              <a:off x="6357974" y="2394551"/>
              <a:ext cx="248888" cy="207684"/>
            </a:xfrm>
            <a:custGeom>
              <a:rect b="b" l="l" r="r" t="t"/>
              <a:pathLst>
                <a:path extrusionOk="0" h="7107" w="8517">
                  <a:moveTo>
                    <a:pt x="8178" y="1"/>
                  </a:moveTo>
                  <a:cubicBezTo>
                    <a:pt x="7486" y="1054"/>
                    <a:pt x="6686" y="2052"/>
                    <a:pt x="5981" y="2739"/>
                  </a:cubicBezTo>
                  <a:cubicBezTo>
                    <a:pt x="5345" y="3360"/>
                    <a:pt x="4803" y="3706"/>
                    <a:pt x="4477" y="3706"/>
                  </a:cubicBezTo>
                  <a:cubicBezTo>
                    <a:pt x="4421" y="3706"/>
                    <a:pt x="4372" y="3696"/>
                    <a:pt x="4330" y="3675"/>
                  </a:cubicBezTo>
                  <a:cubicBezTo>
                    <a:pt x="4090" y="3557"/>
                    <a:pt x="3975" y="3047"/>
                    <a:pt x="4014" y="2273"/>
                  </a:cubicBezTo>
                  <a:lnTo>
                    <a:pt x="3609" y="2253"/>
                  </a:lnTo>
                  <a:lnTo>
                    <a:pt x="3609" y="2253"/>
                  </a:lnTo>
                  <a:cubicBezTo>
                    <a:pt x="3559" y="3238"/>
                    <a:pt x="3742" y="3839"/>
                    <a:pt x="4152" y="4038"/>
                  </a:cubicBezTo>
                  <a:cubicBezTo>
                    <a:pt x="4251" y="4086"/>
                    <a:pt x="4357" y="4110"/>
                    <a:pt x="4473" y="4110"/>
                  </a:cubicBezTo>
                  <a:cubicBezTo>
                    <a:pt x="4707" y="4110"/>
                    <a:pt x="4977" y="4015"/>
                    <a:pt x="5286" y="3826"/>
                  </a:cubicBezTo>
                  <a:cubicBezTo>
                    <a:pt x="5426" y="4545"/>
                    <a:pt x="5494" y="5176"/>
                    <a:pt x="5483" y="5662"/>
                  </a:cubicBezTo>
                  <a:cubicBezTo>
                    <a:pt x="5471" y="6216"/>
                    <a:pt x="5356" y="6576"/>
                    <a:pt x="5159" y="6671"/>
                  </a:cubicBezTo>
                  <a:cubicBezTo>
                    <a:pt x="5119" y="6691"/>
                    <a:pt x="5070" y="6701"/>
                    <a:pt x="5013" y="6701"/>
                  </a:cubicBezTo>
                  <a:cubicBezTo>
                    <a:pt x="4651" y="6701"/>
                    <a:pt x="3948" y="6282"/>
                    <a:pt x="2890" y="5081"/>
                  </a:cubicBezTo>
                  <a:cubicBezTo>
                    <a:pt x="1949" y="4012"/>
                    <a:pt x="963" y="2568"/>
                    <a:pt x="436" y="1487"/>
                  </a:cubicBezTo>
                  <a:cubicBezTo>
                    <a:pt x="412" y="1439"/>
                    <a:pt x="389" y="1393"/>
                    <a:pt x="369" y="1347"/>
                  </a:cubicBezTo>
                  <a:lnTo>
                    <a:pt x="1" y="1517"/>
                  </a:lnTo>
                  <a:cubicBezTo>
                    <a:pt x="24" y="1566"/>
                    <a:pt x="47" y="1616"/>
                    <a:pt x="72" y="1665"/>
                  </a:cubicBezTo>
                  <a:cubicBezTo>
                    <a:pt x="613" y="2774"/>
                    <a:pt x="1624" y="4255"/>
                    <a:pt x="2586" y="5350"/>
                  </a:cubicBezTo>
                  <a:cubicBezTo>
                    <a:pt x="3124" y="5959"/>
                    <a:pt x="3615" y="6420"/>
                    <a:pt x="4044" y="6719"/>
                  </a:cubicBezTo>
                  <a:cubicBezTo>
                    <a:pt x="4417" y="6976"/>
                    <a:pt x="4742" y="7106"/>
                    <a:pt x="5015" y="7106"/>
                  </a:cubicBezTo>
                  <a:cubicBezTo>
                    <a:pt x="5132" y="7106"/>
                    <a:pt x="5239" y="7083"/>
                    <a:pt x="5337" y="7035"/>
                  </a:cubicBezTo>
                  <a:cubicBezTo>
                    <a:pt x="5686" y="6865"/>
                    <a:pt x="5871" y="6406"/>
                    <a:pt x="5887" y="5670"/>
                  </a:cubicBezTo>
                  <a:cubicBezTo>
                    <a:pt x="5900" y="5117"/>
                    <a:pt x="5818" y="4393"/>
                    <a:pt x="5647" y="3573"/>
                  </a:cubicBezTo>
                  <a:cubicBezTo>
                    <a:pt x="5841" y="3423"/>
                    <a:pt x="6046" y="3242"/>
                    <a:pt x="6264" y="3030"/>
                  </a:cubicBezTo>
                  <a:cubicBezTo>
                    <a:pt x="6989" y="2322"/>
                    <a:pt x="7810" y="1299"/>
                    <a:pt x="8516" y="223"/>
                  </a:cubicBezTo>
                  <a:lnTo>
                    <a:pt x="817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9"/>
            <p:cNvSpPr/>
            <p:nvPr/>
          </p:nvSpPr>
          <p:spPr>
            <a:xfrm>
              <a:off x="6534565" y="2266820"/>
              <a:ext cx="35973" cy="39363"/>
            </a:xfrm>
            <a:custGeom>
              <a:rect b="b" l="l" r="r" t="t"/>
              <a:pathLst>
                <a:path extrusionOk="0" h="1347" w="1231">
                  <a:moveTo>
                    <a:pt x="1052" y="0"/>
                  </a:moveTo>
                  <a:cubicBezTo>
                    <a:pt x="1027" y="12"/>
                    <a:pt x="454" y="304"/>
                    <a:pt x="0" y="1156"/>
                  </a:cubicBezTo>
                  <a:lnTo>
                    <a:pt x="358" y="1347"/>
                  </a:lnTo>
                  <a:cubicBezTo>
                    <a:pt x="746" y="617"/>
                    <a:pt x="1228" y="366"/>
                    <a:pt x="1231" y="363"/>
                  </a:cubicBezTo>
                  <a:lnTo>
                    <a:pt x="105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9"/>
            <p:cNvSpPr/>
            <p:nvPr/>
          </p:nvSpPr>
          <p:spPr>
            <a:xfrm>
              <a:off x="6524424" y="2311560"/>
              <a:ext cx="15634" cy="15605"/>
            </a:xfrm>
            <a:custGeom>
              <a:rect b="b" l="l" r="r" t="t"/>
              <a:pathLst>
                <a:path extrusionOk="0" h="534" w="535">
                  <a:moveTo>
                    <a:pt x="168" y="1"/>
                  </a:moveTo>
                  <a:cubicBezTo>
                    <a:pt x="118" y="108"/>
                    <a:pt x="60" y="238"/>
                    <a:pt x="1" y="378"/>
                  </a:cubicBezTo>
                  <a:lnTo>
                    <a:pt x="375" y="534"/>
                  </a:lnTo>
                  <a:cubicBezTo>
                    <a:pt x="431" y="399"/>
                    <a:pt x="487" y="274"/>
                    <a:pt x="535" y="170"/>
                  </a:cubicBezTo>
                  <a:lnTo>
                    <a:pt x="1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9"/>
            <p:cNvSpPr/>
            <p:nvPr/>
          </p:nvSpPr>
          <p:spPr>
            <a:xfrm>
              <a:off x="6341990" y="2199726"/>
              <a:ext cx="335620" cy="249765"/>
            </a:xfrm>
            <a:custGeom>
              <a:rect b="b" l="l" r="r" t="t"/>
              <a:pathLst>
                <a:path extrusionOk="0" h="8547" w="11485">
                  <a:moveTo>
                    <a:pt x="8734" y="1346"/>
                  </a:moveTo>
                  <a:cubicBezTo>
                    <a:pt x="8897" y="1346"/>
                    <a:pt x="9062" y="1382"/>
                    <a:pt x="9215" y="1457"/>
                  </a:cubicBezTo>
                  <a:cubicBezTo>
                    <a:pt x="9598" y="1644"/>
                    <a:pt x="9829" y="2032"/>
                    <a:pt x="9833" y="2439"/>
                  </a:cubicBezTo>
                  <a:cubicBezTo>
                    <a:pt x="9579" y="2244"/>
                    <a:pt x="9274" y="2096"/>
                    <a:pt x="8975" y="1950"/>
                  </a:cubicBezTo>
                  <a:cubicBezTo>
                    <a:pt x="8676" y="1804"/>
                    <a:pt x="8370" y="1655"/>
                    <a:pt x="8061" y="1574"/>
                  </a:cubicBezTo>
                  <a:cubicBezTo>
                    <a:pt x="8254" y="1426"/>
                    <a:pt x="8493" y="1346"/>
                    <a:pt x="8734" y="1346"/>
                  </a:cubicBezTo>
                  <a:close/>
                  <a:moveTo>
                    <a:pt x="1847" y="4343"/>
                  </a:moveTo>
                  <a:cubicBezTo>
                    <a:pt x="2090" y="4343"/>
                    <a:pt x="2329" y="4422"/>
                    <a:pt x="2522" y="4570"/>
                  </a:cubicBezTo>
                  <a:cubicBezTo>
                    <a:pt x="2213" y="4651"/>
                    <a:pt x="1908" y="4800"/>
                    <a:pt x="1609" y="4947"/>
                  </a:cubicBezTo>
                  <a:cubicBezTo>
                    <a:pt x="1308" y="5093"/>
                    <a:pt x="1004" y="5242"/>
                    <a:pt x="750" y="5434"/>
                  </a:cubicBezTo>
                  <a:cubicBezTo>
                    <a:pt x="756" y="5027"/>
                    <a:pt x="987" y="4639"/>
                    <a:pt x="1368" y="4453"/>
                  </a:cubicBezTo>
                  <a:cubicBezTo>
                    <a:pt x="1521" y="4378"/>
                    <a:pt x="1685" y="4343"/>
                    <a:pt x="1847" y="4343"/>
                  </a:cubicBezTo>
                  <a:close/>
                  <a:moveTo>
                    <a:pt x="10689" y="1"/>
                  </a:moveTo>
                  <a:cubicBezTo>
                    <a:pt x="10584" y="1"/>
                    <a:pt x="10479" y="15"/>
                    <a:pt x="10375" y="43"/>
                  </a:cubicBezTo>
                  <a:cubicBezTo>
                    <a:pt x="9801" y="198"/>
                    <a:pt x="9408" y="744"/>
                    <a:pt x="9238" y="1028"/>
                  </a:cubicBezTo>
                  <a:cubicBezTo>
                    <a:pt x="9075" y="970"/>
                    <a:pt x="8905" y="942"/>
                    <a:pt x="8737" y="942"/>
                  </a:cubicBezTo>
                  <a:cubicBezTo>
                    <a:pt x="8285" y="942"/>
                    <a:pt x="7842" y="1144"/>
                    <a:pt x="7551" y="1511"/>
                  </a:cubicBezTo>
                  <a:cubicBezTo>
                    <a:pt x="7477" y="1514"/>
                    <a:pt x="7403" y="1522"/>
                    <a:pt x="7328" y="1538"/>
                  </a:cubicBezTo>
                  <a:cubicBezTo>
                    <a:pt x="6725" y="1662"/>
                    <a:pt x="6206" y="2207"/>
                    <a:pt x="5696" y="3251"/>
                  </a:cubicBezTo>
                  <a:cubicBezTo>
                    <a:pt x="5335" y="3989"/>
                    <a:pt x="4990" y="4947"/>
                    <a:pt x="4715" y="5915"/>
                  </a:cubicBezTo>
                  <a:cubicBezTo>
                    <a:pt x="4260" y="5086"/>
                    <a:pt x="3791" y="4644"/>
                    <a:pt x="3255" y="4534"/>
                  </a:cubicBezTo>
                  <a:cubicBezTo>
                    <a:pt x="3181" y="4518"/>
                    <a:pt x="3106" y="4509"/>
                    <a:pt x="3032" y="4507"/>
                  </a:cubicBezTo>
                  <a:cubicBezTo>
                    <a:pt x="2741" y="4141"/>
                    <a:pt x="2298" y="3939"/>
                    <a:pt x="1846" y="3939"/>
                  </a:cubicBezTo>
                  <a:cubicBezTo>
                    <a:pt x="1684" y="3939"/>
                    <a:pt x="1520" y="3965"/>
                    <a:pt x="1362" y="4018"/>
                  </a:cubicBezTo>
                  <a:cubicBezTo>
                    <a:pt x="1231" y="3780"/>
                    <a:pt x="997" y="3276"/>
                    <a:pt x="1113" y="2841"/>
                  </a:cubicBezTo>
                  <a:cubicBezTo>
                    <a:pt x="1179" y="2588"/>
                    <a:pt x="1354" y="2396"/>
                    <a:pt x="1646" y="2253"/>
                  </a:cubicBezTo>
                  <a:lnTo>
                    <a:pt x="1468" y="1889"/>
                  </a:lnTo>
                  <a:cubicBezTo>
                    <a:pt x="1069" y="2084"/>
                    <a:pt x="816" y="2370"/>
                    <a:pt x="720" y="2740"/>
                  </a:cubicBezTo>
                  <a:cubicBezTo>
                    <a:pt x="572" y="3303"/>
                    <a:pt x="838" y="3904"/>
                    <a:pt x="1001" y="4200"/>
                  </a:cubicBezTo>
                  <a:cubicBezTo>
                    <a:pt x="491" y="4550"/>
                    <a:pt x="241" y="5190"/>
                    <a:pt x="387" y="5795"/>
                  </a:cubicBezTo>
                  <a:cubicBezTo>
                    <a:pt x="84" y="6213"/>
                    <a:pt x="0" y="6812"/>
                    <a:pt x="376" y="7781"/>
                  </a:cubicBezTo>
                  <a:lnTo>
                    <a:pt x="754" y="7635"/>
                  </a:lnTo>
                  <a:cubicBezTo>
                    <a:pt x="478" y="6926"/>
                    <a:pt x="458" y="6431"/>
                    <a:pt x="688" y="6075"/>
                  </a:cubicBezTo>
                  <a:cubicBezTo>
                    <a:pt x="905" y="5742"/>
                    <a:pt x="1334" y="5532"/>
                    <a:pt x="1787" y="5310"/>
                  </a:cubicBezTo>
                  <a:cubicBezTo>
                    <a:pt x="2206" y="5106"/>
                    <a:pt x="2606" y="4911"/>
                    <a:pt x="2979" y="4911"/>
                  </a:cubicBezTo>
                  <a:cubicBezTo>
                    <a:pt x="3045" y="4911"/>
                    <a:pt x="3110" y="4917"/>
                    <a:pt x="3174" y="4930"/>
                  </a:cubicBezTo>
                  <a:cubicBezTo>
                    <a:pt x="3344" y="4966"/>
                    <a:pt x="3863" y="5073"/>
                    <a:pt x="4525" y="6425"/>
                  </a:cubicBezTo>
                  <a:cubicBezTo>
                    <a:pt x="4536" y="6449"/>
                    <a:pt x="4548" y="6474"/>
                    <a:pt x="4559" y="6500"/>
                  </a:cubicBezTo>
                  <a:cubicBezTo>
                    <a:pt x="4382" y="7214"/>
                    <a:pt x="4249" y="7910"/>
                    <a:pt x="4188" y="8506"/>
                  </a:cubicBezTo>
                  <a:lnTo>
                    <a:pt x="4591" y="8547"/>
                  </a:lnTo>
                  <a:cubicBezTo>
                    <a:pt x="4747" y="7024"/>
                    <a:pt x="5378" y="4824"/>
                    <a:pt x="6060" y="3429"/>
                  </a:cubicBezTo>
                  <a:cubicBezTo>
                    <a:pt x="6504" y="2519"/>
                    <a:pt x="6946" y="2029"/>
                    <a:pt x="7411" y="1934"/>
                  </a:cubicBezTo>
                  <a:cubicBezTo>
                    <a:pt x="7475" y="1921"/>
                    <a:pt x="7540" y="1914"/>
                    <a:pt x="7607" y="1914"/>
                  </a:cubicBezTo>
                  <a:cubicBezTo>
                    <a:pt x="7979" y="1914"/>
                    <a:pt x="8378" y="2109"/>
                    <a:pt x="8797" y="2314"/>
                  </a:cubicBezTo>
                  <a:cubicBezTo>
                    <a:pt x="9290" y="2555"/>
                    <a:pt x="9755" y="2782"/>
                    <a:pt x="9950" y="3173"/>
                  </a:cubicBezTo>
                  <a:cubicBezTo>
                    <a:pt x="10160" y="3598"/>
                    <a:pt x="10046" y="4248"/>
                    <a:pt x="9602" y="5158"/>
                  </a:cubicBezTo>
                  <a:cubicBezTo>
                    <a:pt x="9429" y="5511"/>
                    <a:pt x="9208" y="5905"/>
                    <a:pt x="8943" y="6327"/>
                  </a:cubicBezTo>
                  <a:lnTo>
                    <a:pt x="9287" y="6542"/>
                  </a:lnTo>
                  <a:cubicBezTo>
                    <a:pt x="9559" y="6107"/>
                    <a:pt x="9787" y="5701"/>
                    <a:pt x="9965" y="5336"/>
                  </a:cubicBezTo>
                  <a:cubicBezTo>
                    <a:pt x="10476" y="4290"/>
                    <a:pt x="10586" y="3546"/>
                    <a:pt x="10313" y="2994"/>
                  </a:cubicBezTo>
                  <a:cubicBezTo>
                    <a:pt x="10278" y="2926"/>
                    <a:pt x="10239" y="2863"/>
                    <a:pt x="10196" y="2802"/>
                  </a:cubicBezTo>
                  <a:cubicBezTo>
                    <a:pt x="10342" y="2201"/>
                    <a:pt x="10098" y="1567"/>
                    <a:pt x="9598" y="1215"/>
                  </a:cubicBezTo>
                  <a:cubicBezTo>
                    <a:pt x="9762" y="947"/>
                    <a:pt x="10085" y="541"/>
                    <a:pt x="10480" y="434"/>
                  </a:cubicBezTo>
                  <a:cubicBezTo>
                    <a:pt x="10550" y="415"/>
                    <a:pt x="10620" y="406"/>
                    <a:pt x="10690" y="406"/>
                  </a:cubicBezTo>
                  <a:cubicBezTo>
                    <a:pt x="10874" y="406"/>
                    <a:pt x="11062" y="472"/>
                    <a:pt x="11257" y="605"/>
                  </a:cubicBezTo>
                  <a:lnTo>
                    <a:pt x="11484" y="270"/>
                  </a:lnTo>
                  <a:cubicBezTo>
                    <a:pt x="11221" y="91"/>
                    <a:pt x="10955" y="1"/>
                    <a:pt x="106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 name="Google Shape;600;p39"/>
          <p:cNvGrpSpPr/>
          <p:nvPr/>
        </p:nvGrpSpPr>
        <p:grpSpPr>
          <a:xfrm>
            <a:off x="5116310" y="1567442"/>
            <a:ext cx="308180" cy="402569"/>
            <a:chOff x="4037635" y="2199755"/>
            <a:chExt cx="308180" cy="402569"/>
          </a:xfrm>
        </p:grpSpPr>
        <p:sp>
          <p:nvSpPr>
            <p:cNvPr id="601" name="Google Shape;601;p39"/>
            <p:cNvSpPr/>
            <p:nvPr/>
          </p:nvSpPr>
          <p:spPr>
            <a:xfrm>
              <a:off x="4217089" y="2262671"/>
              <a:ext cx="21420" cy="106633"/>
            </a:xfrm>
            <a:custGeom>
              <a:rect b="b" l="l" r="r" t="t"/>
              <a:pathLst>
                <a:path extrusionOk="0" h="3649" w="733">
                  <a:moveTo>
                    <a:pt x="369" y="1"/>
                  </a:moveTo>
                  <a:cubicBezTo>
                    <a:pt x="132" y="493"/>
                    <a:pt x="0" y="1142"/>
                    <a:pt x="0" y="1825"/>
                  </a:cubicBezTo>
                  <a:cubicBezTo>
                    <a:pt x="0" y="2506"/>
                    <a:pt x="130" y="3151"/>
                    <a:pt x="366" y="3644"/>
                  </a:cubicBezTo>
                  <a:lnTo>
                    <a:pt x="369" y="3648"/>
                  </a:lnTo>
                  <a:lnTo>
                    <a:pt x="733" y="3474"/>
                  </a:lnTo>
                  <a:lnTo>
                    <a:pt x="730" y="3469"/>
                  </a:lnTo>
                  <a:cubicBezTo>
                    <a:pt x="520" y="3030"/>
                    <a:pt x="405" y="2446"/>
                    <a:pt x="405" y="1825"/>
                  </a:cubicBezTo>
                  <a:cubicBezTo>
                    <a:pt x="405" y="1201"/>
                    <a:pt x="520" y="615"/>
                    <a:pt x="733" y="176"/>
                  </a:cubicBezTo>
                  <a:lnTo>
                    <a:pt x="3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9"/>
            <p:cNvSpPr/>
            <p:nvPr/>
          </p:nvSpPr>
          <p:spPr>
            <a:xfrm>
              <a:off x="4162618" y="2509132"/>
              <a:ext cx="23612" cy="11835"/>
            </a:xfrm>
            <a:custGeom>
              <a:rect b="b" l="l" r="r" t="t"/>
              <a:pathLst>
                <a:path extrusionOk="0" h="405" w="808">
                  <a:moveTo>
                    <a:pt x="1" y="0"/>
                  </a:moveTo>
                  <a:lnTo>
                    <a:pt x="1" y="405"/>
                  </a:lnTo>
                  <a:lnTo>
                    <a:pt x="807" y="405"/>
                  </a:lnTo>
                  <a:lnTo>
                    <a:pt x="8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9"/>
            <p:cNvSpPr/>
            <p:nvPr/>
          </p:nvSpPr>
          <p:spPr>
            <a:xfrm>
              <a:off x="4176382" y="2311180"/>
              <a:ext cx="23583" cy="11864"/>
            </a:xfrm>
            <a:custGeom>
              <a:rect b="b" l="l" r="r" t="t"/>
              <a:pathLst>
                <a:path extrusionOk="0" h="406" w="807">
                  <a:moveTo>
                    <a:pt x="1" y="1"/>
                  </a:moveTo>
                  <a:lnTo>
                    <a:pt x="1" y="405"/>
                  </a:lnTo>
                  <a:lnTo>
                    <a:pt x="807" y="405"/>
                  </a:lnTo>
                  <a:lnTo>
                    <a:pt x="8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9"/>
            <p:cNvSpPr/>
            <p:nvPr/>
          </p:nvSpPr>
          <p:spPr>
            <a:xfrm>
              <a:off x="4161625" y="2336428"/>
              <a:ext cx="23583" cy="11806"/>
            </a:xfrm>
            <a:custGeom>
              <a:rect b="b" l="l" r="r" t="t"/>
              <a:pathLst>
                <a:path extrusionOk="0" h="404" w="807">
                  <a:moveTo>
                    <a:pt x="0" y="0"/>
                  </a:moveTo>
                  <a:lnTo>
                    <a:pt x="0" y="404"/>
                  </a:lnTo>
                  <a:lnTo>
                    <a:pt x="806" y="404"/>
                  </a:lnTo>
                  <a:lnTo>
                    <a:pt x="8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9"/>
            <p:cNvSpPr/>
            <p:nvPr/>
          </p:nvSpPr>
          <p:spPr>
            <a:xfrm>
              <a:off x="4217089" y="2432628"/>
              <a:ext cx="21420" cy="106662"/>
            </a:xfrm>
            <a:custGeom>
              <a:rect b="b" l="l" r="r" t="t"/>
              <a:pathLst>
                <a:path extrusionOk="0" h="3650" w="733">
                  <a:moveTo>
                    <a:pt x="369" y="1"/>
                  </a:moveTo>
                  <a:cubicBezTo>
                    <a:pt x="132" y="493"/>
                    <a:pt x="0" y="1142"/>
                    <a:pt x="0" y="1825"/>
                  </a:cubicBezTo>
                  <a:cubicBezTo>
                    <a:pt x="0" y="2505"/>
                    <a:pt x="130" y="3151"/>
                    <a:pt x="366" y="3644"/>
                  </a:cubicBezTo>
                  <a:lnTo>
                    <a:pt x="369" y="3649"/>
                  </a:lnTo>
                  <a:lnTo>
                    <a:pt x="733" y="3475"/>
                  </a:lnTo>
                  <a:lnTo>
                    <a:pt x="730" y="3469"/>
                  </a:lnTo>
                  <a:cubicBezTo>
                    <a:pt x="520" y="3030"/>
                    <a:pt x="405" y="2446"/>
                    <a:pt x="405" y="1825"/>
                  </a:cubicBezTo>
                  <a:cubicBezTo>
                    <a:pt x="405" y="1201"/>
                    <a:pt x="520" y="614"/>
                    <a:pt x="733" y="175"/>
                  </a:cubicBezTo>
                  <a:lnTo>
                    <a:pt x="3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9"/>
            <p:cNvSpPr/>
            <p:nvPr/>
          </p:nvSpPr>
          <p:spPr>
            <a:xfrm>
              <a:off x="4037635" y="2199755"/>
              <a:ext cx="308180" cy="402569"/>
            </a:xfrm>
            <a:custGeom>
              <a:rect b="b" l="l" r="r" t="t"/>
              <a:pathLst>
                <a:path extrusionOk="0" h="13776" w="10546">
                  <a:moveTo>
                    <a:pt x="5214" y="0"/>
                  </a:moveTo>
                  <a:lnTo>
                    <a:pt x="5214" y="1345"/>
                  </a:lnTo>
                  <a:cubicBezTo>
                    <a:pt x="4612" y="1427"/>
                    <a:pt x="3982" y="1622"/>
                    <a:pt x="3465" y="1891"/>
                  </a:cubicBezTo>
                  <a:lnTo>
                    <a:pt x="3654" y="2248"/>
                  </a:lnTo>
                  <a:cubicBezTo>
                    <a:pt x="4300" y="1913"/>
                    <a:pt x="5142" y="1702"/>
                    <a:pt x="5848" y="1702"/>
                  </a:cubicBezTo>
                  <a:cubicBezTo>
                    <a:pt x="6971" y="1702"/>
                    <a:pt x="8029" y="2093"/>
                    <a:pt x="9002" y="2862"/>
                  </a:cubicBezTo>
                  <a:cubicBezTo>
                    <a:pt x="9545" y="3292"/>
                    <a:pt x="9904" y="3728"/>
                    <a:pt x="10056" y="3926"/>
                  </a:cubicBezTo>
                  <a:cubicBezTo>
                    <a:pt x="9907" y="4131"/>
                    <a:pt x="9548" y="4591"/>
                    <a:pt x="9002" y="5046"/>
                  </a:cubicBezTo>
                  <a:cubicBezTo>
                    <a:pt x="8032" y="5850"/>
                    <a:pt x="6973" y="6259"/>
                    <a:pt x="5845" y="6259"/>
                  </a:cubicBezTo>
                  <a:cubicBezTo>
                    <a:pt x="4977" y="6259"/>
                    <a:pt x="3950" y="5947"/>
                    <a:pt x="3287" y="5479"/>
                  </a:cubicBezTo>
                  <a:cubicBezTo>
                    <a:pt x="3205" y="5420"/>
                    <a:pt x="3124" y="5355"/>
                    <a:pt x="3043" y="5294"/>
                  </a:cubicBezTo>
                  <a:cubicBezTo>
                    <a:pt x="2758" y="5069"/>
                    <a:pt x="2468" y="4840"/>
                    <a:pt x="2029" y="4840"/>
                  </a:cubicBezTo>
                  <a:cubicBezTo>
                    <a:pt x="1779" y="4840"/>
                    <a:pt x="1481" y="4914"/>
                    <a:pt x="1109" y="5105"/>
                  </a:cubicBezTo>
                  <a:lnTo>
                    <a:pt x="398" y="5473"/>
                  </a:lnTo>
                  <a:lnTo>
                    <a:pt x="398" y="4728"/>
                  </a:lnTo>
                  <a:cubicBezTo>
                    <a:pt x="398" y="4396"/>
                    <a:pt x="670" y="4123"/>
                    <a:pt x="1003" y="4123"/>
                  </a:cubicBezTo>
                  <a:lnTo>
                    <a:pt x="1003" y="3720"/>
                  </a:lnTo>
                  <a:cubicBezTo>
                    <a:pt x="670" y="3720"/>
                    <a:pt x="398" y="3448"/>
                    <a:pt x="398" y="3115"/>
                  </a:cubicBezTo>
                  <a:lnTo>
                    <a:pt x="398" y="2362"/>
                  </a:lnTo>
                  <a:lnTo>
                    <a:pt x="1236" y="2765"/>
                  </a:lnTo>
                  <a:cubicBezTo>
                    <a:pt x="1564" y="2946"/>
                    <a:pt x="1840" y="3016"/>
                    <a:pt x="2081" y="3016"/>
                  </a:cubicBezTo>
                  <a:cubicBezTo>
                    <a:pt x="2516" y="3016"/>
                    <a:pt x="2834" y="2789"/>
                    <a:pt x="3127" y="2580"/>
                  </a:cubicBezTo>
                  <a:cubicBezTo>
                    <a:pt x="3187" y="2537"/>
                    <a:pt x="3252" y="2490"/>
                    <a:pt x="3314" y="2447"/>
                  </a:cubicBezTo>
                  <a:lnTo>
                    <a:pt x="3089" y="2113"/>
                  </a:lnTo>
                  <a:cubicBezTo>
                    <a:pt x="3021" y="2160"/>
                    <a:pt x="2955" y="2209"/>
                    <a:pt x="2890" y="2254"/>
                  </a:cubicBezTo>
                  <a:cubicBezTo>
                    <a:pt x="2613" y="2452"/>
                    <a:pt x="2384" y="2615"/>
                    <a:pt x="2081" y="2615"/>
                  </a:cubicBezTo>
                  <a:cubicBezTo>
                    <a:pt x="1899" y="2615"/>
                    <a:pt x="1689" y="2556"/>
                    <a:pt x="1426" y="2410"/>
                  </a:cubicBezTo>
                  <a:lnTo>
                    <a:pt x="1" y="1716"/>
                  </a:lnTo>
                  <a:lnTo>
                    <a:pt x="1" y="3115"/>
                  </a:lnTo>
                  <a:cubicBezTo>
                    <a:pt x="1" y="3445"/>
                    <a:pt x="160" y="3739"/>
                    <a:pt x="404" y="3922"/>
                  </a:cubicBezTo>
                  <a:cubicBezTo>
                    <a:pt x="160" y="4104"/>
                    <a:pt x="1" y="4397"/>
                    <a:pt x="1" y="4729"/>
                  </a:cubicBezTo>
                  <a:lnTo>
                    <a:pt x="1" y="6135"/>
                  </a:lnTo>
                  <a:lnTo>
                    <a:pt x="1299" y="5463"/>
                  </a:lnTo>
                  <a:cubicBezTo>
                    <a:pt x="1607" y="5305"/>
                    <a:pt x="1837" y="5241"/>
                    <a:pt x="2029" y="5241"/>
                  </a:cubicBezTo>
                  <a:cubicBezTo>
                    <a:pt x="2333" y="5241"/>
                    <a:pt x="2539" y="5403"/>
                    <a:pt x="2797" y="5608"/>
                  </a:cubicBezTo>
                  <a:cubicBezTo>
                    <a:pt x="2881" y="5673"/>
                    <a:pt x="2965" y="5741"/>
                    <a:pt x="3059" y="5807"/>
                  </a:cubicBezTo>
                  <a:cubicBezTo>
                    <a:pt x="3624" y="6209"/>
                    <a:pt x="4437" y="6505"/>
                    <a:pt x="5214" y="6615"/>
                  </a:cubicBezTo>
                  <a:lnTo>
                    <a:pt x="5214" y="7161"/>
                  </a:lnTo>
                  <a:cubicBezTo>
                    <a:pt x="4612" y="7244"/>
                    <a:pt x="3982" y="7438"/>
                    <a:pt x="3465" y="7707"/>
                  </a:cubicBezTo>
                  <a:lnTo>
                    <a:pt x="3654" y="8065"/>
                  </a:lnTo>
                  <a:cubicBezTo>
                    <a:pt x="4300" y="7728"/>
                    <a:pt x="5142" y="7519"/>
                    <a:pt x="5848" y="7519"/>
                  </a:cubicBezTo>
                  <a:cubicBezTo>
                    <a:pt x="6971" y="7519"/>
                    <a:pt x="8029" y="7909"/>
                    <a:pt x="9002" y="8677"/>
                  </a:cubicBezTo>
                  <a:cubicBezTo>
                    <a:pt x="9545" y="9108"/>
                    <a:pt x="9904" y="9544"/>
                    <a:pt x="10056" y="9743"/>
                  </a:cubicBezTo>
                  <a:cubicBezTo>
                    <a:pt x="9907" y="9947"/>
                    <a:pt x="9548" y="10408"/>
                    <a:pt x="9002" y="10861"/>
                  </a:cubicBezTo>
                  <a:cubicBezTo>
                    <a:pt x="8032" y="11666"/>
                    <a:pt x="6973" y="12075"/>
                    <a:pt x="5845" y="12075"/>
                  </a:cubicBezTo>
                  <a:cubicBezTo>
                    <a:pt x="4977" y="12075"/>
                    <a:pt x="3950" y="11763"/>
                    <a:pt x="3287" y="11295"/>
                  </a:cubicBezTo>
                  <a:cubicBezTo>
                    <a:pt x="3205" y="11236"/>
                    <a:pt x="3124" y="11171"/>
                    <a:pt x="3046" y="11110"/>
                  </a:cubicBezTo>
                  <a:cubicBezTo>
                    <a:pt x="2761" y="10885"/>
                    <a:pt x="2471" y="10656"/>
                    <a:pt x="2031" y="10656"/>
                  </a:cubicBezTo>
                  <a:cubicBezTo>
                    <a:pt x="1781" y="10656"/>
                    <a:pt x="1484" y="10730"/>
                    <a:pt x="1112" y="10921"/>
                  </a:cubicBezTo>
                  <a:lnTo>
                    <a:pt x="401" y="11289"/>
                  </a:lnTo>
                  <a:lnTo>
                    <a:pt x="401" y="10545"/>
                  </a:lnTo>
                  <a:cubicBezTo>
                    <a:pt x="401" y="10211"/>
                    <a:pt x="672" y="9940"/>
                    <a:pt x="1006" y="9940"/>
                  </a:cubicBezTo>
                  <a:lnTo>
                    <a:pt x="1006" y="9535"/>
                  </a:lnTo>
                  <a:cubicBezTo>
                    <a:pt x="672" y="9535"/>
                    <a:pt x="401" y="9264"/>
                    <a:pt x="401" y="8930"/>
                  </a:cubicBezTo>
                  <a:lnTo>
                    <a:pt x="401" y="8178"/>
                  </a:lnTo>
                  <a:lnTo>
                    <a:pt x="1237" y="8581"/>
                  </a:lnTo>
                  <a:cubicBezTo>
                    <a:pt x="1565" y="8762"/>
                    <a:pt x="1842" y="8832"/>
                    <a:pt x="2084" y="8832"/>
                  </a:cubicBezTo>
                  <a:cubicBezTo>
                    <a:pt x="2518" y="8832"/>
                    <a:pt x="2837" y="8605"/>
                    <a:pt x="3130" y="8396"/>
                  </a:cubicBezTo>
                  <a:cubicBezTo>
                    <a:pt x="3190" y="8352"/>
                    <a:pt x="3255" y="8306"/>
                    <a:pt x="3317" y="8263"/>
                  </a:cubicBezTo>
                  <a:lnTo>
                    <a:pt x="3091" y="7931"/>
                  </a:lnTo>
                  <a:cubicBezTo>
                    <a:pt x="3024" y="7975"/>
                    <a:pt x="2956" y="8024"/>
                    <a:pt x="2893" y="8069"/>
                  </a:cubicBezTo>
                  <a:cubicBezTo>
                    <a:pt x="2615" y="8268"/>
                    <a:pt x="2386" y="8431"/>
                    <a:pt x="2083" y="8431"/>
                  </a:cubicBezTo>
                  <a:cubicBezTo>
                    <a:pt x="1901" y="8431"/>
                    <a:pt x="1692" y="8372"/>
                    <a:pt x="1429" y="8225"/>
                  </a:cubicBezTo>
                  <a:lnTo>
                    <a:pt x="1" y="7532"/>
                  </a:lnTo>
                  <a:lnTo>
                    <a:pt x="1" y="8930"/>
                  </a:lnTo>
                  <a:cubicBezTo>
                    <a:pt x="1" y="9261"/>
                    <a:pt x="160" y="9554"/>
                    <a:pt x="404" y="9738"/>
                  </a:cubicBezTo>
                  <a:cubicBezTo>
                    <a:pt x="160" y="9921"/>
                    <a:pt x="1" y="10213"/>
                    <a:pt x="1" y="10545"/>
                  </a:cubicBezTo>
                  <a:lnTo>
                    <a:pt x="1" y="11952"/>
                  </a:lnTo>
                  <a:lnTo>
                    <a:pt x="1299" y="11279"/>
                  </a:lnTo>
                  <a:cubicBezTo>
                    <a:pt x="1606" y="11121"/>
                    <a:pt x="1837" y="11057"/>
                    <a:pt x="2028" y="11057"/>
                  </a:cubicBezTo>
                  <a:cubicBezTo>
                    <a:pt x="2333" y="11057"/>
                    <a:pt x="2538" y="11219"/>
                    <a:pt x="2797" y="11423"/>
                  </a:cubicBezTo>
                  <a:cubicBezTo>
                    <a:pt x="2881" y="11488"/>
                    <a:pt x="2965" y="11556"/>
                    <a:pt x="3059" y="11623"/>
                  </a:cubicBezTo>
                  <a:cubicBezTo>
                    <a:pt x="3624" y="12024"/>
                    <a:pt x="4437" y="12320"/>
                    <a:pt x="5214" y="12430"/>
                  </a:cubicBezTo>
                  <a:lnTo>
                    <a:pt x="5214" y="13775"/>
                  </a:lnTo>
                  <a:lnTo>
                    <a:pt x="5617" y="13775"/>
                  </a:lnTo>
                  <a:lnTo>
                    <a:pt x="5617" y="12471"/>
                  </a:lnTo>
                  <a:cubicBezTo>
                    <a:pt x="5695" y="12476"/>
                    <a:pt x="5773" y="12479"/>
                    <a:pt x="5848" y="12479"/>
                  </a:cubicBezTo>
                  <a:cubicBezTo>
                    <a:pt x="7059" y="12479"/>
                    <a:pt x="8243" y="12024"/>
                    <a:pt x="9270" y="11163"/>
                  </a:cubicBezTo>
                  <a:cubicBezTo>
                    <a:pt x="10045" y="10518"/>
                    <a:pt x="10456" y="9875"/>
                    <a:pt x="10472" y="9847"/>
                  </a:cubicBezTo>
                  <a:lnTo>
                    <a:pt x="10543" y="9738"/>
                  </a:lnTo>
                  <a:lnTo>
                    <a:pt x="10471" y="9628"/>
                  </a:lnTo>
                  <a:cubicBezTo>
                    <a:pt x="10456" y="9598"/>
                    <a:pt x="10040" y="8984"/>
                    <a:pt x="9265" y="8365"/>
                  </a:cubicBezTo>
                  <a:cubicBezTo>
                    <a:pt x="8547" y="7792"/>
                    <a:pt x="7371" y="7112"/>
                    <a:pt x="5851" y="7112"/>
                  </a:cubicBezTo>
                  <a:cubicBezTo>
                    <a:pt x="5776" y="7112"/>
                    <a:pt x="5698" y="7114"/>
                    <a:pt x="5620" y="7120"/>
                  </a:cubicBezTo>
                  <a:lnTo>
                    <a:pt x="5620" y="6655"/>
                  </a:lnTo>
                  <a:cubicBezTo>
                    <a:pt x="5698" y="6659"/>
                    <a:pt x="5776" y="6662"/>
                    <a:pt x="5851" y="6662"/>
                  </a:cubicBezTo>
                  <a:cubicBezTo>
                    <a:pt x="7062" y="6662"/>
                    <a:pt x="8245" y="6209"/>
                    <a:pt x="9273" y="5348"/>
                  </a:cubicBezTo>
                  <a:cubicBezTo>
                    <a:pt x="10047" y="4702"/>
                    <a:pt x="10459" y="4059"/>
                    <a:pt x="10475" y="4032"/>
                  </a:cubicBezTo>
                  <a:lnTo>
                    <a:pt x="10546" y="3922"/>
                  </a:lnTo>
                  <a:lnTo>
                    <a:pt x="10472" y="3811"/>
                  </a:lnTo>
                  <a:cubicBezTo>
                    <a:pt x="10456" y="3785"/>
                    <a:pt x="10040" y="3174"/>
                    <a:pt x="9262" y="2555"/>
                  </a:cubicBezTo>
                  <a:cubicBezTo>
                    <a:pt x="8544" y="1982"/>
                    <a:pt x="7368" y="1302"/>
                    <a:pt x="5848" y="1302"/>
                  </a:cubicBezTo>
                  <a:cubicBezTo>
                    <a:pt x="5773" y="1302"/>
                    <a:pt x="5695" y="1305"/>
                    <a:pt x="5617" y="1310"/>
                  </a:cubicBezTo>
                  <a:lnTo>
                    <a:pt x="561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9"/>
            <p:cNvSpPr/>
            <p:nvPr/>
          </p:nvSpPr>
          <p:spPr>
            <a:xfrm>
              <a:off x="4260279" y="2467695"/>
              <a:ext cx="33314" cy="33401"/>
            </a:xfrm>
            <a:custGeom>
              <a:rect b="b" l="l" r="r" t="t"/>
              <a:pathLst>
                <a:path extrusionOk="0" h="1143" w="1140">
                  <a:moveTo>
                    <a:pt x="285" y="1"/>
                  </a:moveTo>
                  <a:lnTo>
                    <a:pt x="0" y="286"/>
                  </a:lnTo>
                  <a:lnTo>
                    <a:pt x="285" y="572"/>
                  </a:lnTo>
                  <a:lnTo>
                    <a:pt x="0" y="856"/>
                  </a:lnTo>
                  <a:lnTo>
                    <a:pt x="285" y="1142"/>
                  </a:lnTo>
                  <a:lnTo>
                    <a:pt x="569" y="856"/>
                  </a:lnTo>
                  <a:lnTo>
                    <a:pt x="855" y="1142"/>
                  </a:lnTo>
                  <a:lnTo>
                    <a:pt x="1140" y="856"/>
                  </a:lnTo>
                  <a:lnTo>
                    <a:pt x="855" y="572"/>
                  </a:lnTo>
                  <a:lnTo>
                    <a:pt x="1140" y="286"/>
                  </a:lnTo>
                  <a:lnTo>
                    <a:pt x="855" y="1"/>
                  </a:lnTo>
                  <a:lnTo>
                    <a:pt x="569" y="286"/>
                  </a:lnTo>
                  <a:lnTo>
                    <a:pt x="2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9"/>
            <p:cNvSpPr/>
            <p:nvPr/>
          </p:nvSpPr>
          <p:spPr>
            <a:xfrm>
              <a:off x="4260279" y="2297591"/>
              <a:ext cx="33314" cy="33460"/>
            </a:xfrm>
            <a:custGeom>
              <a:rect b="b" l="l" r="r" t="t"/>
              <a:pathLst>
                <a:path extrusionOk="0" h="1145" w="1140">
                  <a:moveTo>
                    <a:pt x="285" y="1"/>
                  </a:moveTo>
                  <a:lnTo>
                    <a:pt x="0" y="288"/>
                  </a:lnTo>
                  <a:lnTo>
                    <a:pt x="285" y="574"/>
                  </a:lnTo>
                  <a:lnTo>
                    <a:pt x="0" y="859"/>
                  </a:lnTo>
                  <a:lnTo>
                    <a:pt x="285" y="1145"/>
                  </a:lnTo>
                  <a:lnTo>
                    <a:pt x="569" y="859"/>
                  </a:lnTo>
                  <a:lnTo>
                    <a:pt x="855" y="1145"/>
                  </a:lnTo>
                  <a:lnTo>
                    <a:pt x="1140" y="859"/>
                  </a:lnTo>
                  <a:lnTo>
                    <a:pt x="855" y="574"/>
                  </a:lnTo>
                  <a:lnTo>
                    <a:pt x="1140" y="288"/>
                  </a:lnTo>
                  <a:lnTo>
                    <a:pt x="855" y="1"/>
                  </a:lnTo>
                  <a:lnTo>
                    <a:pt x="569" y="288"/>
                  </a:lnTo>
                  <a:lnTo>
                    <a:pt x="2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9"/>
            <p:cNvSpPr/>
            <p:nvPr/>
          </p:nvSpPr>
          <p:spPr>
            <a:xfrm>
              <a:off x="4151777" y="2283711"/>
              <a:ext cx="11718" cy="11806"/>
            </a:xfrm>
            <a:custGeom>
              <a:rect b="b" l="l" r="r" t="t"/>
              <a:pathLst>
                <a:path extrusionOk="0" h="404" w="401">
                  <a:moveTo>
                    <a:pt x="1" y="0"/>
                  </a:moveTo>
                  <a:lnTo>
                    <a:pt x="1" y="403"/>
                  </a:lnTo>
                  <a:lnTo>
                    <a:pt x="401" y="403"/>
                  </a:lnTo>
                  <a:lnTo>
                    <a:pt x="4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9"/>
            <p:cNvSpPr/>
            <p:nvPr/>
          </p:nvSpPr>
          <p:spPr>
            <a:xfrm>
              <a:off x="4163466" y="2271730"/>
              <a:ext cx="11777" cy="11835"/>
            </a:xfrm>
            <a:custGeom>
              <a:rect b="b" l="l" r="r" t="t"/>
              <a:pathLst>
                <a:path extrusionOk="0" h="405" w="403">
                  <a:moveTo>
                    <a:pt x="1" y="0"/>
                  </a:moveTo>
                  <a:lnTo>
                    <a:pt x="1" y="404"/>
                  </a:lnTo>
                  <a:lnTo>
                    <a:pt x="402" y="404"/>
                  </a:lnTo>
                  <a:lnTo>
                    <a:pt x="4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9"/>
            <p:cNvSpPr/>
            <p:nvPr/>
          </p:nvSpPr>
          <p:spPr>
            <a:xfrm>
              <a:off x="4151777" y="2453785"/>
              <a:ext cx="11718" cy="11835"/>
            </a:xfrm>
            <a:custGeom>
              <a:rect b="b" l="l" r="r" t="t"/>
              <a:pathLst>
                <a:path extrusionOk="0" h="405" w="401">
                  <a:moveTo>
                    <a:pt x="1" y="0"/>
                  </a:moveTo>
                  <a:lnTo>
                    <a:pt x="1" y="405"/>
                  </a:lnTo>
                  <a:lnTo>
                    <a:pt x="401" y="405"/>
                  </a:lnTo>
                  <a:lnTo>
                    <a:pt x="4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9"/>
            <p:cNvSpPr/>
            <p:nvPr/>
          </p:nvSpPr>
          <p:spPr>
            <a:xfrm>
              <a:off x="4163466" y="2441833"/>
              <a:ext cx="11777" cy="11835"/>
            </a:xfrm>
            <a:custGeom>
              <a:rect b="b" l="l" r="r" t="t"/>
              <a:pathLst>
                <a:path extrusionOk="0" h="405" w="403">
                  <a:moveTo>
                    <a:pt x="1" y="0"/>
                  </a:moveTo>
                  <a:lnTo>
                    <a:pt x="1" y="405"/>
                  </a:lnTo>
                  <a:lnTo>
                    <a:pt x="402" y="405"/>
                  </a:lnTo>
                  <a:lnTo>
                    <a:pt x="4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9"/>
            <p:cNvSpPr/>
            <p:nvPr/>
          </p:nvSpPr>
          <p:spPr>
            <a:xfrm>
              <a:off x="4176470" y="2482949"/>
              <a:ext cx="23583" cy="11835"/>
            </a:xfrm>
            <a:custGeom>
              <a:rect b="b" l="l" r="r" t="t"/>
              <a:pathLst>
                <a:path extrusionOk="0" h="405" w="807">
                  <a:moveTo>
                    <a:pt x="1" y="0"/>
                  </a:moveTo>
                  <a:lnTo>
                    <a:pt x="1" y="405"/>
                  </a:lnTo>
                  <a:lnTo>
                    <a:pt x="807" y="405"/>
                  </a:lnTo>
                  <a:lnTo>
                    <a:pt x="8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 name="Google Shape;614;p39"/>
          <p:cNvGrpSpPr/>
          <p:nvPr/>
        </p:nvGrpSpPr>
        <p:grpSpPr>
          <a:xfrm>
            <a:off x="3781419" y="1567476"/>
            <a:ext cx="242079" cy="402511"/>
            <a:chOff x="3292407" y="2199726"/>
            <a:chExt cx="242079" cy="402511"/>
          </a:xfrm>
        </p:grpSpPr>
        <p:sp>
          <p:nvSpPr>
            <p:cNvPr id="615" name="Google Shape;615;p39"/>
            <p:cNvSpPr/>
            <p:nvPr/>
          </p:nvSpPr>
          <p:spPr>
            <a:xfrm>
              <a:off x="3367304" y="2365679"/>
              <a:ext cx="47340" cy="47340"/>
            </a:xfrm>
            <a:custGeom>
              <a:rect b="b" l="l" r="r" t="t"/>
              <a:pathLst>
                <a:path extrusionOk="0" h="1620" w="1620">
                  <a:moveTo>
                    <a:pt x="811" y="405"/>
                  </a:moveTo>
                  <a:cubicBezTo>
                    <a:pt x="1033" y="405"/>
                    <a:pt x="1215" y="587"/>
                    <a:pt x="1215" y="811"/>
                  </a:cubicBezTo>
                  <a:cubicBezTo>
                    <a:pt x="1215" y="1033"/>
                    <a:pt x="1033" y="1215"/>
                    <a:pt x="811" y="1215"/>
                  </a:cubicBezTo>
                  <a:cubicBezTo>
                    <a:pt x="587" y="1215"/>
                    <a:pt x="406" y="1033"/>
                    <a:pt x="406" y="811"/>
                  </a:cubicBezTo>
                  <a:cubicBezTo>
                    <a:pt x="406" y="587"/>
                    <a:pt x="587" y="405"/>
                    <a:pt x="811" y="405"/>
                  </a:cubicBezTo>
                  <a:close/>
                  <a:moveTo>
                    <a:pt x="811" y="1"/>
                  </a:moveTo>
                  <a:cubicBezTo>
                    <a:pt x="365" y="1"/>
                    <a:pt x="1" y="365"/>
                    <a:pt x="1" y="811"/>
                  </a:cubicBezTo>
                  <a:cubicBezTo>
                    <a:pt x="1" y="1257"/>
                    <a:pt x="365" y="1620"/>
                    <a:pt x="811" y="1620"/>
                  </a:cubicBezTo>
                  <a:cubicBezTo>
                    <a:pt x="1257" y="1620"/>
                    <a:pt x="1620" y="1257"/>
                    <a:pt x="1620" y="811"/>
                  </a:cubicBezTo>
                  <a:cubicBezTo>
                    <a:pt x="1620" y="365"/>
                    <a:pt x="1257" y="1"/>
                    <a:pt x="8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9"/>
            <p:cNvSpPr/>
            <p:nvPr/>
          </p:nvSpPr>
          <p:spPr>
            <a:xfrm>
              <a:off x="3345241" y="2404720"/>
              <a:ext cx="11835" cy="11864"/>
            </a:xfrm>
            <a:custGeom>
              <a:rect b="b" l="l" r="r" t="t"/>
              <a:pathLst>
                <a:path extrusionOk="0" h="406" w="405">
                  <a:moveTo>
                    <a:pt x="0" y="1"/>
                  </a:moveTo>
                  <a:lnTo>
                    <a:pt x="0" y="405"/>
                  </a:lnTo>
                  <a:lnTo>
                    <a:pt x="405" y="405"/>
                  </a:lnTo>
                  <a:lnTo>
                    <a:pt x="40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9"/>
            <p:cNvSpPr/>
            <p:nvPr/>
          </p:nvSpPr>
          <p:spPr>
            <a:xfrm>
              <a:off x="3328087" y="2439933"/>
              <a:ext cx="11894" cy="11894"/>
            </a:xfrm>
            <a:custGeom>
              <a:rect b="b" l="l" r="r" t="t"/>
              <a:pathLst>
                <a:path extrusionOk="0" h="407" w="407">
                  <a:moveTo>
                    <a:pt x="1" y="0"/>
                  </a:moveTo>
                  <a:lnTo>
                    <a:pt x="1" y="406"/>
                  </a:lnTo>
                  <a:lnTo>
                    <a:pt x="407" y="406"/>
                  </a:lnTo>
                  <a:lnTo>
                    <a:pt x="4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9"/>
            <p:cNvSpPr/>
            <p:nvPr/>
          </p:nvSpPr>
          <p:spPr>
            <a:xfrm>
              <a:off x="3292407" y="2199726"/>
              <a:ext cx="242079" cy="402511"/>
            </a:xfrm>
            <a:custGeom>
              <a:rect b="b" l="l" r="r" t="t"/>
              <a:pathLst>
                <a:path extrusionOk="0" h="13774" w="8284">
                  <a:moveTo>
                    <a:pt x="3517" y="406"/>
                  </a:moveTo>
                  <a:cubicBezTo>
                    <a:pt x="3581" y="406"/>
                    <a:pt x="3645" y="425"/>
                    <a:pt x="3700" y="462"/>
                  </a:cubicBezTo>
                  <a:cubicBezTo>
                    <a:pt x="3787" y="520"/>
                    <a:pt x="3836" y="611"/>
                    <a:pt x="3836" y="712"/>
                  </a:cubicBezTo>
                  <a:cubicBezTo>
                    <a:pt x="3836" y="774"/>
                    <a:pt x="3819" y="866"/>
                    <a:pt x="3735" y="949"/>
                  </a:cubicBezTo>
                  <a:lnTo>
                    <a:pt x="3286" y="1394"/>
                  </a:lnTo>
                  <a:cubicBezTo>
                    <a:pt x="3138" y="1371"/>
                    <a:pt x="2987" y="1358"/>
                    <a:pt x="2834" y="1358"/>
                  </a:cubicBezTo>
                  <a:cubicBezTo>
                    <a:pt x="2679" y="1358"/>
                    <a:pt x="2527" y="1371"/>
                    <a:pt x="2380" y="1394"/>
                  </a:cubicBezTo>
                  <a:lnTo>
                    <a:pt x="1931" y="949"/>
                  </a:lnTo>
                  <a:cubicBezTo>
                    <a:pt x="1847" y="865"/>
                    <a:pt x="1830" y="774"/>
                    <a:pt x="1830" y="712"/>
                  </a:cubicBezTo>
                  <a:cubicBezTo>
                    <a:pt x="1830" y="611"/>
                    <a:pt x="1879" y="520"/>
                    <a:pt x="1966" y="462"/>
                  </a:cubicBezTo>
                  <a:cubicBezTo>
                    <a:pt x="2021" y="425"/>
                    <a:pt x="2085" y="406"/>
                    <a:pt x="2149" y="406"/>
                  </a:cubicBezTo>
                  <a:cubicBezTo>
                    <a:pt x="2191" y="406"/>
                    <a:pt x="2232" y="414"/>
                    <a:pt x="2272" y="430"/>
                  </a:cubicBezTo>
                  <a:lnTo>
                    <a:pt x="2834" y="657"/>
                  </a:lnTo>
                  <a:lnTo>
                    <a:pt x="3394" y="430"/>
                  </a:lnTo>
                  <a:cubicBezTo>
                    <a:pt x="3434" y="414"/>
                    <a:pt x="3475" y="406"/>
                    <a:pt x="3517" y="406"/>
                  </a:cubicBezTo>
                  <a:close/>
                  <a:moveTo>
                    <a:pt x="2834" y="5274"/>
                  </a:moveTo>
                  <a:cubicBezTo>
                    <a:pt x="3854" y="5274"/>
                    <a:pt x="4759" y="5915"/>
                    <a:pt x="5109" y="6857"/>
                  </a:cubicBezTo>
                  <a:cubicBezTo>
                    <a:pt x="4385" y="6943"/>
                    <a:pt x="3724" y="7305"/>
                    <a:pt x="3255" y="7880"/>
                  </a:cubicBezTo>
                  <a:lnTo>
                    <a:pt x="3569" y="8135"/>
                  </a:lnTo>
                  <a:cubicBezTo>
                    <a:pt x="4033" y="7566"/>
                    <a:pt x="4719" y="7241"/>
                    <a:pt x="5451" y="7241"/>
                  </a:cubicBezTo>
                  <a:cubicBezTo>
                    <a:pt x="6722" y="7241"/>
                    <a:pt x="7768" y="8223"/>
                    <a:pt x="7871" y="9469"/>
                  </a:cubicBezTo>
                  <a:cubicBezTo>
                    <a:pt x="7372" y="8654"/>
                    <a:pt x="6474" y="8108"/>
                    <a:pt x="5451" y="8108"/>
                  </a:cubicBezTo>
                  <a:cubicBezTo>
                    <a:pt x="4427" y="8108"/>
                    <a:pt x="3530" y="8654"/>
                    <a:pt x="3032" y="9469"/>
                  </a:cubicBezTo>
                  <a:cubicBezTo>
                    <a:pt x="3060" y="9106"/>
                    <a:pt x="3172" y="8753"/>
                    <a:pt x="3357" y="8440"/>
                  </a:cubicBezTo>
                  <a:lnTo>
                    <a:pt x="3007" y="8235"/>
                  </a:lnTo>
                  <a:cubicBezTo>
                    <a:pt x="2753" y="8668"/>
                    <a:pt x="2618" y="9164"/>
                    <a:pt x="2618" y="9669"/>
                  </a:cubicBezTo>
                  <a:lnTo>
                    <a:pt x="2618" y="10120"/>
                  </a:lnTo>
                  <a:cubicBezTo>
                    <a:pt x="1379" y="10012"/>
                    <a:pt x="405" y="8969"/>
                    <a:pt x="405" y="7702"/>
                  </a:cubicBezTo>
                  <a:cubicBezTo>
                    <a:pt x="405" y="6363"/>
                    <a:pt x="1495" y="5274"/>
                    <a:pt x="2834" y="5274"/>
                  </a:cubicBezTo>
                  <a:close/>
                  <a:moveTo>
                    <a:pt x="2149" y="1"/>
                  </a:moveTo>
                  <a:cubicBezTo>
                    <a:pt x="2006" y="1"/>
                    <a:pt x="1863" y="43"/>
                    <a:pt x="1739" y="127"/>
                  </a:cubicBezTo>
                  <a:cubicBezTo>
                    <a:pt x="1542" y="258"/>
                    <a:pt x="1425" y="478"/>
                    <a:pt x="1425" y="712"/>
                  </a:cubicBezTo>
                  <a:cubicBezTo>
                    <a:pt x="1424" y="908"/>
                    <a:pt x="1503" y="1095"/>
                    <a:pt x="1646" y="1236"/>
                  </a:cubicBezTo>
                  <a:lnTo>
                    <a:pt x="1921" y="1508"/>
                  </a:lnTo>
                  <a:cubicBezTo>
                    <a:pt x="806" y="1889"/>
                    <a:pt x="1" y="2948"/>
                    <a:pt x="1" y="4190"/>
                  </a:cubicBezTo>
                  <a:lnTo>
                    <a:pt x="1" y="4872"/>
                  </a:lnTo>
                  <a:lnTo>
                    <a:pt x="405" y="4872"/>
                  </a:lnTo>
                  <a:lnTo>
                    <a:pt x="405" y="4190"/>
                  </a:lnTo>
                  <a:cubicBezTo>
                    <a:pt x="405" y="2851"/>
                    <a:pt x="1495" y="1762"/>
                    <a:pt x="2834" y="1762"/>
                  </a:cubicBezTo>
                  <a:cubicBezTo>
                    <a:pt x="4171" y="1762"/>
                    <a:pt x="5261" y="2851"/>
                    <a:pt x="5261" y="4190"/>
                  </a:cubicBezTo>
                  <a:lnTo>
                    <a:pt x="5261" y="6243"/>
                  </a:lnTo>
                  <a:cubicBezTo>
                    <a:pt x="4758" y="5408"/>
                    <a:pt x="3845" y="4869"/>
                    <a:pt x="2834" y="4869"/>
                  </a:cubicBezTo>
                  <a:cubicBezTo>
                    <a:pt x="1804" y="4869"/>
                    <a:pt x="901" y="5421"/>
                    <a:pt x="405" y="6244"/>
                  </a:cubicBezTo>
                  <a:lnTo>
                    <a:pt x="405" y="5266"/>
                  </a:lnTo>
                  <a:lnTo>
                    <a:pt x="1" y="5266"/>
                  </a:lnTo>
                  <a:lnTo>
                    <a:pt x="1" y="7702"/>
                  </a:lnTo>
                  <a:cubicBezTo>
                    <a:pt x="1" y="9193"/>
                    <a:pt x="1157" y="10416"/>
                    <a:pt x="2618" y="10527"/>
                  </a:cubicBezTo>
                  <a:lnTo>
                    <a:pt x="2618" y="10940"/>
                  </a:lnTo>
                  <a:cubicBezTo>
                    <a:pt x="2618" y="12502"/>
                    <a:pt x="3890" y="13773"/>
                    <a:pt x="5451" y="13773"/>
                  </a:cubicBezTo>
                  <a:cubicBezTo>
                    <a:pt x="6522" y="13773"/>
                    <a:pt x="7489" y="13181"/>
                    <a:pt x="7976" y="12226"/>
                  </a:cubicBezTo>
                  <a:lnTo>
                    <a:pt x="7615" y="12043"/>
                  </a:lnTo>
                  <a:cubicBezTo>
                    <a:pt x="7198" y="12860"/>
                    <a:pt x="6368" y="13369"/>
                    <a:pt x="5451" y="13369"/>
                  </a:cubicBezTo>
                  <a:cubicBezTo>
                    <a:pt x="4112" y="13369"/>
                    <a:pt x="3023" y="12280"/>
                    <a:pt x="3023" y="10940"/>
                  </a:cubicBezTo>
                  <a:cubicBezTo>
                    <a:pt x="3023" y="9601"/>
                    <a:pt x="4112" y="8512"/>
                    <a:pt x="5451" y="8512"/>
                  </a:cubicBezTo>
                  <a:cubicBezTo>
                    <a:pt x="6790" y="8512"/>
                    <a:pt x="7879" y="9601"/>
                    <a:pt x="7879" y="10940"/>
                  </a:cubicBezTo>
                  <a:cubicBezTo>
                    <a:pt x="7879" y="11201"/>
                    <a:pt x="7838" y="11456"/>
                    <a:pt x="7758" y="11700"/>
                  </a:cubicBezTo>
                  <a:lnTo>
                    <a:pt x="8142" y="11826"/>
                  </a:lnTo>
                  <a:cubicBezTo>
                    <a:pt x="8236" y="11541"/>
                    <a:pt x="8284" y="11244"/>
                    <a:pt x="8284" y="10940"/>
                  </a:cubicBezTo>
                  <a:lnTo>
                    <a:pt x="8284" y="9669"/>
                  </a:lnTo>
                  <a:cubicBezTo>
                    <a:pt x="8284" y="8179"/>
                    <a:pt x="7128" y="6954"/>
                    <a:pt x="5666" y="6844"/>
                  </a:cubicBezTo>
                  <a:lnTo>
                    <a:pt x="5666" y="4190"/>
                  </a:lnTo>
                  <a:cubicBezTo>
                    <a:pt x="5666" y="2948"/>
                    <a:pt x="4862" y="1889"/>
                    <a:pt x="3745" y="1508"/>
                  </a:cubicBezTo>
                  <a:lnTo>
                    <a:pt x="4021" y="1236"/>
                  </a:lnTo>
                  <a:cubicBezTo>
                    <a:pt x="4163" y="1095"/>
                    <a:pt x="4242" y="908"/>
                    <a:pt x="4242" y="712"/>
                  </a:cubicBezTo>
                  <a:cubicBezTo>
                    <a:pt x="4242" y="478"/>
                    <a:pt x="4124" y="258"/>
                    <a:pt x="3927" y="127"/>
                  </a:cubicBezTo>
                  <a:cubicBezTo>
                    <a:pt x="3803" y="43"/>
                    <a:pt x="3660" y="1"/>
                    <a:pt x="3517" y="1"/>
                  </a:cubicBezTo>
                  <a:cubicBezTo>
                    <a:pt x="3424" y="1"/>
                    <a:pt x="3331" y="18"/>
                    <a:pt x="3242" y="55"/>
                  </a:cubicBezTo>
                  <a:lnTo>
                    <a:pt x="2834" y="221"/>
                  </a:lnTo>
                  <a:lnTo>
                    <a:pt x="2423" y="55"/>
                  </a:lnTo>
                  <a:cubicBezTo>
                    <a:pt x="2335" y="18"/>
                    <a:pt x="2242" y="1"/>
                    <a:pt x="21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9"/>
            <p:cNvSpPr/>
            <p:nvPr/>
          </p:nvSpPr>
          <p:spPr>
            <a:xfrm>
              <a:off x="3408332" y="2465795"/>
              <a:ext cx="47340" cy="47370"/>
            </a:xfrm>
            <a:custGeom>
              <a:rect b="b" l="l" r="r" t="t"/>
              <a:pathLst>
                <a:path extrusionOk="0" h="1621" w="1620">
                  <a:moveTo>
                    <a:pt x="810" y="407"/>
                  </a:moveTo>
                  <a:cubicBezTo>
                    <a:pt x="1033" y="407"/>
                    <a:pt x="1216" y="587"/>
                    <a:pt x="1216" y="811"/>
                  </a:cubicBezTo>
                  <a:cubicBezTo>
                    <a:pt x="1216" y="1034"/>
                    <a:pt x="1033" y="1216"/>
                    <a:pt x="810" y="1216"/>
                  </a:cubicBezTo>
                  <a:cubicBezTo>
                    <a:pt x="587" y="1216"/>
                    <a:pt x="405" y="1034"/>
                    <a:pt x="405" y="811"/>
                  </a:cubicBezTo>
                  <a:cubicBezTo>
                    <a:pt x="405" y="587"/>
                    <a:pt x="587" y="407"/>
                    <a:pt x="810" y="407"/>
                  </a:cubicBezTo>
                  <a:close/>
                  <a:moveTo>
                    <a:pt x="810" y="1"/>
                  </a:moveTo>
                  <a:cubicBezTo>
                    <a:pt x="363" y="1"/>
                    <a:pt x="1" y="365"/>
                    <a:pt x="1" y="811"/>
                  </a:cubicBezTo>
                  <a:cubicBezTo>
                    <a:pt x="1" y="1258"/>
                    <a:pt x="363" y="1620"/>
                    <a:pt x="810" y="1620"/>
                  </a:cubicBezTo>
                  <a:cubicBezTo>
                    <a:pt x="1256" y="1620"/>
                    <a:pt x="1620" y="1258"/>
                    <a:pt x="1620" y="811"/>
                  </a:cubicBezTo>
                  <a:cubicBezTo>
                    <a:pt x="1620" y="365"/>
                    <a:pt x="1256" y="1"/>
                    <a:pt x="8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9"/>
            <p:cNvSpPr/>
            <p:nvPr/>
          </p:nvSpPr>
          <p:spPr>
            <a:xfrm>
              <a:off x="3457601" y="2516876"/>
              <a:ext cx="47340" cy="47370"/>
            </a:xfrm>
            <a:custGeom>
              <a:rect b="b" l="l" r="r" t="t"/>
              <a:pathLst>
                <a:path extrusionOk="0" h="1621" w="1620">
                  <a:moveTo>
                    <a:pt x="811" y="407"/>
                  </a:moveTo>
                  <a:cubicBezTo>
                    <a:pt x="1033" y="407"/>
                    <a:pt x="1215" y="587"/>
                    <a:pt x="1215" y="811"/>
                  </a:cubicBezTo>
                  <a:cubicBezTo>
                    <a:pt x="1215" y="1034"/>
                    <a:pt x="1033" y="1216"/>
                    <a:pt x="811" y="1216"/>
                  </a:cubicBezTo>
                  <a:cubicBezTo>
                    <a:pt x="587" y="1216"/>
                    <a:pt x="406" y="1034"/>
                    <a:pt x="406" y="811"/>
                  </a:cubicBezTo>
                  <a:cubicBezTo>
                    <a:pt x="406" y="587"/>
                    <a:pt x="587" y="407"/>
                    <a:pt x="811" y="407"/>
                  </a:cubicBezTo>
                  <a:close/>
                  <a:moveTo>
                    <a:pt x="811" y="1"/>
                  </a:moveTo>
                  <a:cubicBezTo>
                    <a:pt x="364" y="1"/>
                    <a:pt x="0" y="365"/>
                    <a:pt x="0" y="811"/>
                  </a:cubicBezTo>
                  <a:cubicBezTo>
                    <a:pt x="0" y="1258"/>
                    <a:pt x="364" y="1620"/>
                    <a:pt x="811" y="1620"/>
                  </a:cubicBezTo>
                  <a:cubicBezTo>
                    <a:pt x="1257" y="1620"/>
                    <a:pt x="1620" y="1258"/>
                    <a:pt x="1620" y="811"/>
                  </a:cubicBezTo>
                  <a:cubicBezTo>
                    <a:pt x="1620" y="365"/>
                    <a:pt x="1257" y="1"/>
                    <a:pt x="8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9"/>
            <p:cNvSpPr/>
            <p:nvPr/>
          </p:nvSpPr>
          <p:spPr>
            <a:xfrm>
              <a:off x="3469465" y="2483592"/>
              <a:ext cx="11835" cy="11835"/>
            </a:xfrm>
            <a:custGeom>
              <a:rect b="b" l="l" r="r" t="t"/>
              <a:pathLst>
                <a:path extrusionOk="0" h="405" w="405">
                  <a:moveTo>
                    <a:pt x="0" y="0"/>
                  </a:moveTo>
                  <a:lnTo>
                    <a:pt x="0" y="405"/>
                  </a:lnTo>
                  <a:lnTo>
                    <a:pt x="405" y="405"/>
                  </a:lnTo>
                  <a:lnTo>
                    <a:pt x="4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9"/>
            <p:cNvSpPr/>
            <p:nvPr/>
          </p:nvSpPr>
          <p:spPr>
            <a:xfrm>
              <a:off x="3398455" y="2519418"/>
              <a:ext cx="11864" cy="11835"/>
            </a:xfrm>
            <a:custGeom>
              <a:rect b="b" l="l" r="r" t="t"/>
              <a:pathLst>
                <a:path extrusionOk="0" h="405" w="406">
                  <a:moveTo>
                    <a:pt x="1" y="0"/>
                  </a:moveTo>
                  <a:lnTo>
                    <a:pt x="1" y="405"/>
                  </a:lnTo>
                  <a:lnTo>
                    <a:pt x="405" y="405"/>
                  </a:lnTo>
                  <a:lnTo>
                    <a:pt x="4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9"/>
            <p:cNvSpPr/>
            <p:nvPr/>
          </p:nvSpPr>
          <p:spPr>
            <a:xfrm>
              <a:off x="3428437" y="2548582"/>
              <a:ext cx="11835" cy="11864"/>
            </a:xfrm>
            <a:custGeom>
              <a:rect b="b" l="l" r="r" t="t"/>
              <a:pathLst>
                <a:path extrusionOk="0" h="406" w="405">
                  <a:moveTo>
                    <a:pt x="0" y="1"/>
                  </a:moveTo>
                  <a:lnTo>
                    <a:pt x="0" y="405"/>
                  </a:lnTo>
                  <a:lnTo>
                    <a:pt x="405" y="405"/>
                  </a:lnTo>
                  <a:lnTo>
                    <a:pt x="40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9"/>
            <p:cNvSpPr/>
            <p:nvPr/>
          </p:nvSpPr>
          <p:spPr>
            <a:xfrm>
              <a:off x="3403744" y="2294640"/>
              <a:ext cx="12215" cy="11835"/>
            </a:xfrm>
            <a:custGeom>
              <a:rect b="b" l="l" r="r" t="t"/>
              <a:pathLst>
                <a:path extrusionOk="0" h="405" w="418">
                  <a:moveTo>
                    <a:pt x="0" y="0"/>
                  </a:moveTo>
                  <a:lnTo>
                    <a:pt x="0" y="405"/>
                  </a:lnTo>
                  <a:lnTo>
                    <a:pt x="418" y="405"/>
                  </a:lnTo>
                  <a:lnTo>
                    <a:pt x="4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9"/>
            <p:cNvSpPr/>
            <p:nvPr/>
          </p:nvSpPr>
          <p:spPr>
            <a:xfrm>
              <a:off x="3391500" y="2306446"/>
              <a:ext cx="12273" cy="11864"/>
            </a:xfrm>
            <a:custGeom>
              <a:rect b="b" l="l" r="r" t="t"/>
              <a:pathLst>
                <a:path extrusionOk="0" h="406" w="420">
                  <a:moveTo>
                    <a:pt x="0" y="1"/>
                  </a:moveTo>
                  <a:lnTo>
                    <a:pt x="0" y="405"/>
                  </a:lnTo>
                  <a:lnTo>
                    <a:pt x="419" y="405"/>
                  </a:lnTo>
                  <a:lnTo>
                    <a:pt x="4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Number of visitors</a:t>
            </a:r>
            <a:endParaRPr/>
          </a:p>
        </p:txBody>
      </p:sp>
      <p:graphicFrame>
        <p:nvGraphicFramePr>
          <p:cNvPr id="631" name="Google Shape;631;p40"/>
          <p:cNvGraphicFramePr/>
          <p:nvPr/>
        </p:nvGraphicFramePr>
        <p:xfrm>
          <a:off x="1428738" y="1540200"/>
          <a:ext cx="3000000" cy="3000000"/>
        </p:xfrm>
        <a:graphic>
          <a:graphicData uri="http://schemas.openxmlformats.org/drawingml/2006/table">
            <a:tbl>
              <a:tblPr>
                <a:noFill/>
                <a:tableStyleId>{3FEDD635-6B81-4C6A-ABA6-21310C9583CA}</a:tableStyleId>
              </a:tblPr>
              <a:tblGrid>
                <a:gridCol w="2069450"/>
                <a:gridCol w="4217025"/>
              </a:tblGrid>
              <a:tr h="544350">
                <a:tc>
                  <a:txBody>
                    <a:bodyPr/>
                    <a:lstStyle/>
                    <a:p>
                      <a:pPr indent="0" lvl="0" marL="0" rtl="0" algn="ctr">
                        <a:spcBef>
                          <a:spcPts val="0"/>
                        </a:spcBef>
                        <a:spcAft>
                          <a:spcPts val="0"/>
                        </a:spcAft>
                        <a:buNone/>
                      </a:pPr>
                      <a:r>
                        <a:rPr b="1" lang="en" sz="2200">
                          <a:solidFill>
                            <a:schemeClr val="dk1"/>
                          </a:solidFill>
                          <a:latin typeface="Merriweather"/>
                          <a:ea typeface="Merriweather"/>
                          <a:cs typeface="Merriweather"/>
                          <a:sym typeface="Merriweather"/>
                        </a:rPr>
                        <a:t>Year</a:t>
                      </a:r>
                      <a:endParaRPr b="1" sz="2200">
                        <a:solidFill>
                          <a:schemeClr val="dk1"/>
                        </a:solidFill>
                        <a:latin typeface="Merriweather"/>
                        <a:ea typeface="Merriweather"/>
                        <a:cs typeface="Merriweather"/>
                        <a:sym typeface="Merriweathe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dk1"/>
                          </a:solidFill>
                          <a:latin typeface="Merriweather"/>
                          <a:ea typeface="Merriweather"/>
                          <a:cs typeface="Merriweather"/>
                          <a:sym typeface="Merriweather"/>
                        </a:rPr>
                        <a:t>Visitors</a:t>
                      </a:r>
                      <a:endParaRPr b="1" sz="2200">
                        <a:solidFill>
                          <a:schemeClr val="dk1"/>
                        </a:solidFill>
                        <a:latin typeface="Merriweather"/>
                        <a:ea typeface="Merriweather"/>
                        <a:cs typeface="Merriweather"/>
                        <a:sym typeface="Merriweathe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544350">
                <a:tc>
                  <a:txBody>
                    <a:bodyPr/>
                    <a:lstStyle/>
                    <a:p>
                      <a:pPr indent="0" lvl="0" marL="0" rtl="0" algn="ctr">
                        <a:spcBef>
                          <a:spcPts val="0"/>
                        </a:spcBef>
                        <a:spcAft>
                          <a:spcPts val="0"/>
                        </a:spcAft>
                        <a:buNone/>
                      </a:pPr>
                      <a:r>
                        <a:rPr b="1" lang="en" sz="2000">
                          <a:solidFill>
                            <a:schemeClr val="dk1"/>
                          </a:solidFill>
                          <a:latin typeface="Merriweather"/>
                          <a:ea typeface="Merriweather"/>
                          <a:cs typeface="Merriweather"/>
                          <a:sym typeface="Merriweather"/>
                        </a:rPr>
                        <a:t>2017</a:t>
                      </a:r>
                      <a:endParaRPr b="1" sz="2000">
                        <a:solidFill>
                          <a:schemeClr val="dk1"/>
                        </a:solidFill>
                        <a:latin typeface="Merriweather"/>
                        <a:ea typeface="Merriweather"/>
                        <a:cs typeface="Merriweather"/>
                        <a:sym typeface="Merriweathe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verage Sans"/>
                          <a:ea typeface="Average Sans"/>
                          <a:cs typeface="Average Sans"/>
                          <a:sym typeface="Average Sans"/>
                        </a:rPr>
                        <a:t>1,450,000 people</a:t>
                      </a:r>
                      <a:endParaRPr>
                        <a:solidFill>
                          <a:schemeClr val="dk1"/>
                        </a:solidFill>
                        <a:latin typeface="Average Sans"/>
                        <a:ea typeface="Average Sans"/>
                        <a:cs typeface="Average Sans"/>
                        <a:sym typeface="Average Sans"/>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544350">
                <a:tc>
                  <a:txBody>
                    <a:bodyPr/>
                    <a:lstStyle/>
                    <a:p>
                      <a:pPr indent="0" lvl="0" marL="0" rtl="0" algn="ctr">
                        <a:spcBef>
                          <a:spcPts val="0"/>
                        </a:spcBef>
                        <a:spcAft>
                          <a:spcPts val="0"/>
                        </a:spcAft>
                        <a:buNone/>
                      </a:pPr>
                      <a:r>
                        <a:rPr b="1" lang="en" sz="2000">
                          <a:solidFill>
                            <a:schemeClr val="dk1"/>
                          </a:solidFill>
                          <a:latin typeface="Merriweather"/>
                          <a:ea typeface="Merriweather"/>
                          <a:cs typeface="Merriweather"/>
                          <a:sym typeface="Merriweather"/>
                        </a:rPr>
                        <a:t>2018</a:t>
                      </a:r>
                      <a:endParaRPr b="1" sz="2000">
                        <a:solidFill>
                          <a:schemeClr val="dk1"/>
                        </a:solidFill>
                        <a:latin typeface="Merriweather"/>
                        <a:ea typeface="Merriweather"/>
                        <a:cs typeface="Merriweather"/>
                        <a:sym typeface="Merriweathe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verage Sans"/>
                          <a:ea typeface="Average Sans"/>
                          <a:cs typeface="Average Sans"/>
                          <a:sym typeface="Average Sans"/>
                        </a:rPr>
                        <a:t>1,330,000 people</a:t>
                      </a:r>
                      <a:endParaRPr>
                        <a:solidFill>
                          <a:schemeClr val="dk1"/>
                        </a:solidFill>
                        <a:latin typeface="Average Sans"/>
                        <a:ea typeface="Average Sans"/>
                        <a:cs typeface="Average Sans"/>
                        <a:sym typeface="Average Sans"/>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544350">
                <a:tc>
                  <a:txBody>
                    <a:bodyPr/>
                    <a:lstStyle/>
                    <a:p>
                      <a:pPr indent="0" lvl="0" marL="0" rtl="0" algn="ctr">
                        <a:spcBef>
                          <a:spcPts val="0"/>
                        </a:spcBef>
                        <a:spcAft>
                          <a:spcPts val="0"/>
                        </a:spcAft>
                        <a:buNone/>
                      </a:pPr>
                      <a:r>
                        <a:rPr b="1" lang="en" sz="2000">
                          <a:solidFill>
                            <a:schemeClr val="dk1"/>
                          </a:solidFill>
                          <a:latin typeface="Merriweather"/>
                          <a:ea typeface="Merriweather"/>
                          <a:cs typeface="Merriweather"/>
                          <a:sym typeface="Merriweather"/>
                        </a:rPr>
                        <a:t>2019</a:t>
                      </a:r>
                      <a:endParaRPr b="1" sz="2000">
                        <a:solidFill>
                          <a:schemeClr val="dk1"/>
                        </a:solidFill>
                        <a:latin typeface="Merriweather"/>
                        <a:ea typeface="Merriweather"/>
                        <a:cs typeface="Merriweather"/>
                        <a:sym typeface="Merriweathe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verage Sans"/>
                          <a:ea typeface="Average Sans"/>
                          <a:cs typeface="Average Sans"/>
                          <a:sym typeface="Average Sans"/>
                        </a:rPr>
                        <a:t>521,400 people</a:t>
                      </a:r>
                      <a:endParaRPr>
                        <a:solidFill>
                          <a:schemeClr val="dk1"/>
                        </a:solidFill>
                        <a:latin typeface="Average Sans"/>
                        <a:ea typeface="Average Sans"/>
                        <a:cs typeface="Average Sans"/>
                        <a:sym typeface="Average Sans"/>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544350">
                <a:tc>
                  <a:txBody>
                    <a:bodyPr/>
                    <a:lstStyle/>
                    <a:p>
                      <a:pPr indent="0" lvl="0" marL="0" rtl="0" algn="ctr">
                        <a:spcBef>
                          <a:spcPts val="0"/>
                        </a:spcBef>
                        <a:spcAft>
                          <a:spcPts val="0"/>
                        </a:spcAft>
                        <a:buNone/>
                      </a:pPr>
                      <a:r>
                        <a:rPr b="1" lang="en" sz="2000">
                          <a:solidFill>
                            <a:schemeClr val="dk1"/>
                          </a:solidFill>
                          <a:latin typeface="Merriweather"/>
                          <a:ea typeface="Merriweather"/>
                          <a:cs typeface="Merriweather"/>
                          <a:sym typeface="Merriweather"/>
                        </a:rPr>
                        <a:t>2022</a:t>
                      </a:r>
                      <a:endParaRPr b="1" sz="2000">
                        <a:solidFill>
                          <a:schemeClr val="dk1"/>
                        </a:solidFill>
                        <a:latin typeface="Merriweather"/>
                        <a:ea typeface="Merriweather"/>
                        <a:cs typeface="Merriweather"/>
                        <a:sym typeface="Merriweather"/>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Average Sans"/>
                          <a:ea typeface="Average Sans"/>
                          <a:cs typeface="Average Sans"/>
                          <a:sym typeface="Average Sans"/>
                        </a:rPr>
                        <a:t>430,000 people</a:t>
                      </a:r>
                      <a:endParaRPr>
                        <a:solidFill>
                          <a:schemeClr val="dk1"/>
                        </a:solidFill>
                        <a:latin typeface="Average Sans"/>
                        <a:ea typeface="Average Sans"/>
                        <a:cs typeface="Average Sans"/>
                        <a:sym typeface="Average Sans"/>
                      </a:endParaRPr>
                    </a:p>
                  </a:txBody>
                  <a:tcPr marT="91425" marB="91425"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p41"/>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2022 edition spending</a:t>
            </a:r>
            <a:endParaRPr/>
          </a:p>
        </p:txBody>
      </p:sp>
      <p:sp>
        <p:nvSpPr>
          <p:cNvPr id="637" name="Google Shape;637;p41"/>
          <p:cNvSpPr txBox="1"/>
          <p:nvPr/>
        </p:nvSpPr>
        <p:spPr>
          <a:xfrm>
            <a:off x="3812833" y="3215947"/>
            <a:ext cx="3627300" cy="4092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dk1"/>
                </a:solidFill>
                <a:latin typeface="Merriweather"/>
                <a:ea typeface="Merriweather"/>
                <a:cs typeface="Merriweather"/>
                <a:sym typeface="Merriweather"/>
              </a:rPr>
              <a:t>Residents of Pamplona</a:t>
            </a:r>
            <a:endParaRPr b="1" sz="2200">
              <a:solidFill>
                <a:schemeClr val="dk1"/>
              </a:solidFill>
              <a:latin typeface="Merriweather"/>
              <a:ea typeface="Merriweather"/>
              <a:cs typeface="Merriweather"/>
              <a:sym typeface="Merriweather"/>
            </a:endParaRPr>
          </a:p>
        </p:txBody>
      </p:sp>
      <p:sp>
        <p:nvSpPr>
          <p:cNvPr id="638" name="Google Shape;638;p41"/>
          <p:cNvSpPr txBox="1"/>
          <p:nvPr/>
        </p:nvSpPr>
        <p:spPr>
          <a:xfrm>
            <a:off x="3812824" y="3472756"/>
            <a:ext cx="3627300" cy="484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verage Sans"/>
                <a:ea typeface="Average Sans"/>
                <a:cs typeface="Average Sans"/>
                <a:sym typeface="Average Sans"/>
              </a:rPr>
              <a:t>Saturn is composed of hydrogen and helium</a:t>
            </a:r>
            <a:endParaRPr>
              <a:solidFill>
                <a:schemeClr val="dk1"/>
              </a:solidFill>
              <a:latin typeface="Average Sans"/>
              <a:ea typeface="Average Sans"/>
              <a:cs typeface="Average Sans"/>
              <a:sym typeface="Average Sans"/>
            </a:endParaRPr>
          </a:p>
        </p:txBody>
      </p:sp>
      <p:sp>
        <p:nvSpPr>
          <p:cNvPr id="639" name="Google Shape;639;p41"/>
          <p:cNvSpPr txBox="1"/>
          <p:nvPr/>
        </p:nvSpPr>
        <p:spPr>
          <a:xfrm>
            <a:off x="3812833" y="1481606"/>
            <a:ext cx="3627300" cy="4092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dk1"/>
                </a:solidFill>
                <a:latin typeface="Merriweather"/>
                <a:ea typeface="Merriweather"/>
                <a:cs typeface="Merriweather"/>
                <a:sym typeface="Merriweather"/>
              </a:rPr>
              <a:t>National tourists</a:t>
            </a:r>
            <a:endParaRPr b="1" sz="2200">
              <a:solidFill>
                <a:schemeClr val="dk1"/>
              </a:solidFill>
              <a:latin typeface="Merriweather"/>
              <a:ea typeface="Merriweather"/>
              <a:cs typeface="Merriweather"/>
              <a:sym typeface="Merriweather"/>
            </a:endParaRPr>
          </a:p>
        </p:txBody>
      </p:sp>
      <p:sp>
        <p:nvSpPr>
          <p:cNvPr id="640" name="Google Shape;640;p41"/>
          <p:cNvSpPr txBox="1"/>
          <p:nvPr/>
        </p:nvSpPr>
        <p:spPr>
          <a:xfrm>
            <a:off x="3812824" y="1738465"/>
            <a:ext cx="3627300" cy="484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verage Sans"/>
                <a:ea typeface="Average Sans"/>
                <a:cs typeface="Average Sans"/>
                <a:sym typeface="Average Sans"/>
              </a:rPr>
              <a:t>Despite being red, Mars is actually a cold place</a:t>
            </a:r>
            <a:endParaRPr>
              <a:solidFill>
                <a:schemeClr val="dk1"/>
              </a:solidFill>
              <a:latin typeface="Average Sans"/>
              <a:ea typeface="Average Sans"/>
              <a:cs typeface="Average Sans"/>
              <a:sym typeface="Average Sans"/>
            </a:endParaRPr>
          </a:p>
        </p:txBody>
      </p:sp>
      <p:sp>
        <p:nvSpPr>
          <p:cNvPr id="641" name="Google Shape;641;p41"/>
          <p:cNvSpPr txBox="1"/>
          <p:nvPr/>
        </p:nvSpPr>
        <p:spPr>
          <a:xfrm>
            <a:off x="3812833" y="2348802"/>
            <a:ext cx="3627300" cy="4092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dk1"/>
                </a:solidFill>
                <a:latin typeface="Merriweather"/>
                <a:ea typeface="Merriweather"/>
                <a:cs typeface="Merriweather"/>
                <a:sym typeface="Merriweather"/>
              </a:rPr>
              <a:t>International tourists</a:t>
            </a:r>
            <a:endParaRPr b="1" sz="2200">
              <a:solidFill>
                <a:schemeClr val="dk1"/>
              </a:solidFill>
              <a:latin typeface="Merriweather"/>
              <a:ea typeface="Merriweather"/>
              <a:cs typeface="Merriweather"/>
              <a:sym typeface="Merriweather"/>
            </a:endParaRPr>
          </a:p>
        </p:txBody>
      </p:sp>
      <p:sp>
        <p:nvSpPr>
          <p:cNvPr id="642" name="Google Shape;642;p41"/>
          <p:cNvSpPr txBox="1"/>
          <p:nvPr/>
        </p:nvSpPr>
        <p:spPr>
          <a:xfrm>
            <a:off x="3812824" y="2605610"/>
            <a:ext cx="3627300" cy="484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Average Sans"/>
                <a:ea typeface="Average Sans"/>
                <a:cs typeface="Average Sans"/>
                <a:sym typeface="Average Sans"/>
              </a:rPr>
              <a:t>Neptune is the farthest planet from the Sun</a:t>
            </a:r>
            <a:endParaRPr>
              <a:solidFill>
                <a:schemeClr val="dk1"/>
              </a:solidFill>
              <a:latin typeface="Average Sans"/>
              <a:ea typeface="Average Sans"/>
              <a:cs typeface="Average Sans"/>
              <a:sym typeface="Average Sans"/>
            </a:endParaRPr>
          </a:p>
        </p:txBody>
      </p:sp>
      <p:sp>
        <p:nvSpPr>
          <p:cNvPr id="643" name="Google Shape;643;p41"/>
          <p:cNvSpPr txBox="1"/>
          <p:nvPr>
            <p:ph idx="4294967295" type="subTitle"/>
          </p:nvPr>
        </p:nvSpPr>
        <p:spPr>
          <a:xfrm>
            <a:off x="816734" y="4274925"/>
            <a:ext cx="7510500" cy="3621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200"/>
              <a:t>Follow the link in the graph to modify its data and then paste the new one here. </a:t>
            </a:r>
            <a:r>
              <a:rPr b="1" lang="en" sz="1200">
                <a:uFill>
                  <a:noFill/>
                </a:uFill>
                <a:hlinkClick r:id="rId3"/>
              </a:rPr>
              <a:t>For more info, click here</a:t>
            </a:r>
            <a:endParaRPr b="1" sz="1200"/>
          </a:p>
        </p:txBody>
      </p:sp>
      <p:pic>
        <p:nvPicPr>
          <p:cNvPr id="644" name="Google Shape;644;p41" title="Chart">
            <a:hlinkClick r:id="rId4"/>
          </p:cNvPr>
          <p:cNvPicPr preferRelativeResize="0"/>
          <p:nvPr/>
        </p:nvPicPr>
        <p:blipFill>
          <a:blip r:embed="rId5">
            <a:alphaModFix/>
          </a:blip>
          <a:stretch>
            <a:fillRect/>
          </a:stretch>
        </p:blipFill>
        <p:spPr>
          <a:xfrm>
            <a:off x="597075" y="1265900"/>
            <a:ext cx="3047690" cy="2862514"/>
          </a:xfrm>
          <a:prstGeom prst="rect">
            <a:avLst/>
          </a:prstGeom>
          <a:noFill/>
          <a:ln>
            <a:noFill/>
          </a:ln>
        </p:spPr>
      </p:pic>
      <p:sp>
        <p:nvSpPr>
          <p:cNvPr id="645" name="Google Shape;645;p41"/>
          <p:cNvSpPr txBox="1"/>
          <p:nvPr/>
        </p:nvSpPr>
        <p:spPr>
          <a:xfrm>
            <a:off x="7523725" y="1481606"/>
            <a:ext cx="906900" cy="484800"/>
          </a:xfrm>
          <a:prstGeom prst="rect">
            <a:avLst/>
          </a:prstGeom>
          <a:solidFill>
            <a:schemeClr val="dk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EEEDED"/>
                </a:solidFill>
                <a:latin typeface="Merriweather"/>
                <a:ea typeface="Merriweather"/>
                <a:cs typeface="Merriweather"/>
                <a:sym typeface="Merriweather"/>
              </a:rPr>
              <a:t>60%</a:t>
            </a:r>
            <a:endParaRPr b="1" sz="2200">
              <a:solidFill>
                <a:srgbClr val="EEEDED"/>
              </a:solidFill>
              <a:latin typeface="Merriweather"/>
              <a:ea typeface="Merriweather"/>
              <a:cs typeface="Merriweather"/>
              <a:sym typeface="Merriweather"/>
            </a:endParaRPr>
          </a:p>
        </p:txBody>
      </p:sp>
      <p:sp>
        <p:nvSpPr>
          <p:cNvPr id="646" name="Google Shape;646;p41"/>
          <p:cNvSpPr txBox="1"/>
          <p:nvPr/>
        </p:nvSpPr>
        <p:spPr>
          <a:xfrm>
            <a:off x="7523725" y="2348806"/>
            <a:ext cx="906900" cy="484800"/>
          </a:xfrm>
          <a:prstGeom prst="rect">
            <a:avLst/>
          </a:prstGeom>
          <a:solidFill>
            <a:schemeClr val="accen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EEEDED"/>
                </a:solidFill>
                <a:latin typeface="Merriweather"/>
                <a:ea typeface="Merriweather"/>
                <a:cs typeface="Merriweather"/>
                <a:sym typeface="Merriweather"/>
              </a:rPr>
              <a:t>24%</a:t>
            </a:r>
            <a:endParaRPr b="1" sz="2200">
              <a:solidFill>
                <a:srgbClr val="EEEDED"/>
              </a:solidFill>
              <a:latin typeface="Merriweather"/>
              <a:ea typeface="Merriweather"/>
              <a:cs typeface="Merriweather"/>
              <a:sym typeface="Merriweather"/>
            </a:endParaRPr>
          </a:p>
        </p:txBody>
      </p:sp>
      <p:sp>
        <p:nvSpPr>
          <p:cNvPr id="647" name="Google Shape;647;p41"/>
          <p:cNvSpPr txBox="1"/>
          <p:nvPr/>
        </p:nvSpPr>
        <p:spPr>
          <a:xfrm>
            <a:off x="7523725" y="3216006"/>
            <a:ext cx="906900" cy="484800"/>
          </a:xfrm>
          <a:prstGeom prst="rect">
            <a:avLst/>
          </a:prstGeom>
          <a:solidFill>
            <a:schemeClr val="accent2"/>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Merriweather"/>
                <a:ea typeface="Merriweather"/>
                <a:cs typeface="Merriweather"/>
                <a:sym typeface="Merriweather"/>
              </a:rPr>
              <a:t>16%</a:t>
            </a:r>
            <a:endParaRPr b="1" sz="2200">
              <a:solidFill>
                <a:schemeClr val="dk1"/>
              </a:solidFill>
              <a:latin typeface="Merriweather"/>
              <a:ea typeface="Merriweather"/>
              <a:cs typeface="Merriweather"/>
              <a:sym typeface="Merriweathe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 name="Shape 651"/>
        <p:cNvGrpSpPr/>
        <p:nvPr/>
      </p:nvGrpSpPr>
      <p:grpSpPr>
        <a:xfrm>
          <a:off x="0" y="0"/>
          <a:ext cx="0" cy="0"/>
          <a:chOff x="0" y="0"/>
          <a:chExt cx="0" cy="0"/>
        </a:xfrm>
      </p:grpSpPr>
      <p:sp>
        <p:nvSpPr>
          <p:cNvPr id="652" name="Google Shape;652;p42"/>
          <p:cNvSpPr txBox="1"/>
          <p:nvPr>
            <p:ph type="title"/>
          </p:nvPr>
        </p:nvSpPr>
        <p:spPr>
          <a:xfrm>
            <a:off x="1284000" y="848600"/>
            <a:ext cx="6576000" cy="1179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21 million</a:t>
            </a:r>
            <a:endParaRPr/>
          </a:p>
        </p:txBody>
      </p:sp>
      <p:sp>
        <p:nvSpPr>
          <p:cNvPr id="653" name="Google Shape;653;p42"/>
          <p:cNvSpPr txBox="1"/>
          <p:nvPr>
            <p:ph idx="1" type="subTitle"/>
          </p:nvPr>
        </p:nvSpPr>
        <p:spPr>
          <a:xfrm>
            <a:off x="1284000" y="1939300"/>
            <a:ext cx="6576000" cy="37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654" name="Google Shape;654;p42"/>
          <p:cNvGrpSpPr/>
          <p:nvPr/>
        </p:nvGrpSpPr>
        <p:grpSpPr>
          <a:xfrm flipH="1">
            <a:off x="3186296" y="3284571"/>
            <a:ext cx="3781375" cy="845976"/>
            <a:chOff x="1846700" y="3419875"/>
            <a:chExt cx="4555325" cy="1019125"/>
          </a:xfrm>
        </p:grpSpPr>
        <p:cxnSp>
          <p:nvCxnSpPr>
            <p:cNvPr id="655" name="Google Shape;655;p42"/>
            <p:cNvCxnSpPr/>
            <p:nvPr/>
          </p:nvCxnSpPr>
          <p:spPr>
            <a:xfrm rot="10800000">
              <a:off x="2181750" y="3837100"/>
              <a:ext cx="3488400" cy="0"/>
            </a:xfrm>
            <a:prstGeom prst="straightConnector1">
              <a:avLst/>
            </a:prstGeom>
            <a:noFill/>
            <a:ln cap="flat" cmpd="sng" w="9525">
              <a:solidFill>
                <a:schemeClr val="dk1"/>
              </a:solidFill>
              <a:prstDash val="solid"/>
              <a:round/>
              <a:headEnd len="med" w="med" type="none"/>
              <a:tailEnd len="med" w="med" type="none"/>
            </a:ln>
          </p:spPr>
        </p:cxnSp>
        <p:cxnSp>
          <p:nvCxnSpPr>
            <p:cNvPr id="656" name="Google Shape;656;p42"/>
            <p:cNvCxnSpPr/>
            <p:nvPr/>
          </p:nvCxnSpPr>
          <p:spPr>
            <a:xfrm rot="10800000">
              <a:off x="1846700" y="3946550"/>
              <a:ext cx="2763300" cy="0"/>
            </a:xfrm>
            <a:prstGeom prst="straightConnector1">
              <a:avLst/>
            </a:prstGeom>
            <a:noFill/>
            <a:ln cap="flat" cmpd="sng" w="9525">
              <a:solidFill>
                <a:schemeClr val="dk1"/>
              </a:solidFill>
              <a:prstDash val="solid"/>
              <a:round/>
              <a:headEnd len="med" w="med" type="none"/>
              <a:tailEnd len="med" w="med" type="none"/>
            </a:ln>
          </p:spPr>
        </p:cxnSp>
        <p:cxnSp>
          <p:nvCxnSpPr>
            <p:cNvPr id="657" name="Google Shape;657;p42"/>
            <p:cNvCxnSpPr/>
            <p:nvPr/>
          </p:nvCxnSpPr>
          <p:spPr>
            <a:xfrm rot="10800000">
              <a:off x="2517175" y="4090172"/>
              <a:ext cx="2913600" cy="0"/>
            </a:xfrm>
            <a:prstGeom prst="straightConnector1">
              <a:avLst/>
            </a:prstGeom>
            <a:noFill/>
            <a:ln cap="flat" cmpd="sng" w="9525">
              <a:solidFill>
                <a:schemeClr val="dk1"/>
              </a:solidFill>
              <a:prstDash val="solid"/>
              <a:round/>
              <a:headEnd len="med" w="med" type="none"/>
              <a:tailEnd len="med" w="med" type="none"/>
            </a:ln>
          </p:spPr>
        </p:cxnSp>
        <p:cxnSp>
          <p:nvCxnSpPr>
            <p:cNvPr id="658" name="Google Shape;658;p42"/>
            <p:cNvCxnSpPr/>
            <p:nvPr/>
          </p:nvCxnSpPr>
          <p:spPr>
            <a:xfrm rot="10800000">
              <a:off x="2181750" y="4185936"/>
              <a:ext cx="3488400" cy="0"/>
            </a:xfrm>
            <a:prstGeom prst="straightConnector1">
              <a:avLst/>
            </a:prstGeom>
            <a:noFill/>
            <a:ln cap="flat" cmpd="sng" w="9525">
              <a:solidFill>
                <a:schemeClr val="dk1"/>
              </a:solidFill>
              <a:prstDash val="solid"/>
              <a:round/>
              <a:headEnd len="med" w="med" type="none"/>
              <a:tailEnd len="med" w="med" type="none"/>
            </a:ln>
          </p:spPr>
        </p:cxnSp>
        <p:cxnSp>
          <p:nvCxnSpPr>
            <p:cNvPr id="659" name="Google Shape;659;p42"/>
            <p:cNvCxnSpPr/>
            <p:nvPr/>
          </p:nvCxnSpPr>
          <p:spPr>
            <a:xfrm rot="10800000">
              <a:off x="3139400" y="4302225"/>
              <a:ext cx="1470600" cy="0"/>
            </a:xfrm>
            <a:prstGeom prst="straightConnector1">
              <a:avLst/>
            </a:prstGeom>
            <a:noFill/>
            <a:ln cap="flat" cmpd="sng" w="9525">
              <a:solidFill>
                <a:schemeClr val="dk1"/>
              </a:solidFill>
              <a:prstDash val="solid"/>
              <a:round/>
              <a:headEnd len="med" w="med" type="none"/>
              <a:tailEnd len="med" w="med" type="none"/>
            </a:ln>
          </p:spPr>
        </p:cxnSp>
        <p:cxnSp>
          <p:nvCxnSpPr>
            <p:cNvPr id="660" name="Google Shape;660;p42"/>
            <p:cNvCxnSpPr/>
            <p:nvPr/>
          </p:nvCxnSpPr>
          <p:spPr>
            <a:xfrm rot="10800000">
              <a:off x="2181750" y="4439000"/>
              <a:ext cx="3488400" cy="0"/>
            </a:xfrm>
            <a:prstGeom prst="straightConnector1">
              <a:avLst/>
            </a:prstGeom>
            <a:noFill/>
            <a:ln cap="flat" cmpd="sng" w="9525">
              <a:solidFill>
                <a:schemeClr val="dk1"/>
              </a:solidFill>
              <a:prstDash val="solid"/>
              <a:round/>
              <a:headEnd len="med" w="med" type="none"/>
              <a:tailEnd len="med" w="med" type="none"/>
            </a:ln>
          </p:spPr>
        </p:cxnSp>
        <p:cxnSp>
          <p:nvCxnSpPr>
            <p:cNvPr id="661" name="Google Shape;661;p42"/>
            <p:cNvCxnSpPr/>
            <p:nvPr/>
          </p:nvCxnSpPr>
          <p:spPr>
            <a:xfrm rot="10800000">
              <a:off x="2181625" y="3419875"/>
              <a:ext cx="4220400" cy="0"/>
            </a:xfrm>
            <a:prstGeom prst="straightConnector1">
              <a:avLst/>
            </a:prstGeom>
            <a:noFill/>
            <a:ln cap="flat" cmpd="sng" w="9525">
              <a:solidFill>
                <a:schemeClr val="dk1"/>
              </a:solidFill>
              <a:prstDash val="solid"/>
              <a:round/>
              <a:headEnd len="med" w="med" type="none"/>
              <a:tailEnd len="med" w="med" type="none"/>
            </a:ln>
          </p:spPr>
        </p:cxnSp>
        <p:cxnSp>
          <p:nvCxnSpPr>
            <p:cNvPr id="662" name="Google Shape;662;p42"/>
            <p:cNvCxnSpPr/>
            <p:nvPr/>
          </p:nvCxnSpPr>
          <p:spPr>
            <a:xfrm rot="10800000">
              <a:off x="2517175" y="3536147"/>
              <a:ext cx="2913600" cy="0"/>
            </a:xfrm>
            <a:prstGeom prst="straightConnector1">
              <a:avLst/>
            </a:prstGeom>
            <a:noFill/>
            <a:ln cap="flat" cmpd="sng" w="9525">
              <a:solidFill>
                <a:schemeClr val="dk1"/>
              </a:solidFill>
              <a:prstDash val="solid"/>
              <a:round/>
              <a:headEnd len="med" w="med" type="none"/>
              <a:tailEnd len="med" w="med" type="none"/>
            </a:ln>
          </p:spPr>
        </p:cxnSp>
        <p:cxnSp>
          <p:nvCxnSpPr>
            <p:cNvPr id="663" name="Google Shape;663;p42"/>
            <p:cNvCxnSpPr/>
            <p:nvPr/>
          </p:nvCxnSpPr>
          <p:spPr>
            <a:xfrm rot="10800000">
              <a:off x="2181675" y="3638750"/>
              <a:ext cx="3974100" cy="0"/>
            </a:xfrm>
            <a:prstGeom prst="straightConnector1">
              <a:avLst/>
            </a:prstGeom>
            <a:noFill/>
            <a:ln cap="flat" cmpd="sng" w="9525">
              <a:solidFill>
                <a:schemeClr val="dk1"/>
              </a:solidFill>
              <a:prstDash val="solid"/>
              <a:round/>
              <a:headEnd len="med" w="med" type="none"/>
              <a:tailEnd len="med" w="med" type="none"/>
            </a:ln>
          </p:spPr>
        </p:cxnSp>
      </p:grpSp>
      <p:grpSp>
        <p:nvGrpSpPr>
          <p:cNvPr id="664" name="Google Shape;664;p42"/>
          <p:cNvGrpSpPr/>
          <p:nvPr/>
        </p:nvGrpSpPr>
        <p:grpSpPr>
          <a:xfrm>
            <a:off x="2172347" y="3169201"/>
            <a:ext cx="2113982" cy="1434804"/>
            <a:chOff x="3381775" y="698250"/>
            <a:chExt cx="3018250" cy="2048550"/>
          </a:xfrm>
        </p:grpSpPr>
        <p:sp>
          <p:nvSpPr>
            <p:cNvPr id="665" name="Google Shape;665;p42"/>
            <p:cNvSpPr/>
            <p:nvPr/>
          </p:nvSpPr>
          <p:spPr>
            <a:xfrm>
              <a:off x="5157600" y="1827400"/>
              <a:ext cx="678325" cy="815000"/>
            </a:xfrm>
            <a:custGeom>
              <a:rect b="b" l="l" r="r" t="t"/>
              <a:pathLst>
                <a:path extrusionOk="0" h="32600" w="27133">
                  <a:moveTo>
                    <a:pt x="20830" y="1"/>
                  </a:moveTo>
                  <a:cubicBezTo>
                    <a:pt x="19066" y="1"/>
                    <a:pt x="17311" y="622"/>
                    <a:pt x="15904" y="1684"/>
                  </a:cubicBezTo>
                  <a:cubicBezTo>
                    <a:pt x="15060" y="2323"/>
                    <a:pt x="14298" y="3132"/>
                    <a:pt x="13818" y="4083"/>
                  </a:cubicBezTo>
                  <a:cubicBezTo>
                    <a:pt x="13331" y="5046"/>
                    <a:pt x="12703" y="5726"/>
                    <a:pt x="11955" y="6515"/>
                  </a:cubicBezTo>
                  <a:cubicBezTo>
                    <a:pt x="10870" y="7663"/>
                    <a:pt x="9782" y="8810"/>
                    <a:pt x="8695" y="9958"/>
                  </a:cubicBezTo>
                  <a:cubicBezTo>
                    <a:pt x="7288" y="11444"/>
                    <a:pt x="5835" y="13780"/>
                    <a:pt x="7192" y="15314"/>
                  </a:cubicBezTo>
                  <a:cubicBezTo>
                    <a:pt x="8252" y="16512"/>
                    <a:pt x="10674" y="16582"/>
                    <a:pt x="10795" y="18178"/>
                  </a:cubicBezTo>
                  <a:cubicBezTo>
                    <a:pt x="10843" y="18818"/>
                    <a:pt x="10435" y="19393"/>
                    <a:pt x="10043" y="19900"/>
                  </a:cubicBezTo>
                  <a:cubicBezTo>
                    <a:pt x="6968" y="23878"/>
                    <a:pt x="3609" y="27637"/>
                    <a:pt x="0" y="31138"/>
                  </a:cubicBezTo>
                  <a:cubicBezTo>
                    <a:pt x="383" y="32115"/>
                    <a:pt x="1449" y="32599"/>
                    <a:pt x="2522" y="32599"/>
                  </a:cubicBezTo>
                  <a:cubicBezTo>
                    <a:pt x="2915" y="32599"/>
                    <a:pt x="3310" y="32534"/>
                    <a:pt x="3671" y="32405"/>
                  </a:cubicBezTo>
                  <a:cubicBezTo>
                    <a:pt x="5021" y="31923"/>
                    <a:pt x="6034" y="30817"/>
                    <a:pt x="7040" y="29796"/>
                  </a:cubicBezTo>
                  <a:cubicBezTo>
                    <a:pt x="9836" y="26957"/>
                    <a:pt x="13009" y="24490"/>
                    <a:pt x="16450" y="22480"/>
                  </a:cubicBezTo>
                  <a:cubicBezTo>
                    <a:pt x="17577" y="21822"/>
                    <a:pt x="18762" y="21190"/>
                    <a:pt x="19601" y="20189"/>
                  </a:cubicBezTo>
                  <a:cubicBezTo>
                    <a:pt x="20441" y="19189"/>
                    <a:pt x="20856" y="17702"/>
                    <a:pt x="20224" y="16560"/>
                  </a:cubicBezTo>
                  <a:cubicBezTo>
                    <a:pt x="19955" y="16075"/>
                    <a:pt x="19507" y="15651"/>
                    <a:pt x="19475" y="15098"/>
                  </a:cubicBezTo>
                  <a:cubicBezTo>
                    <a:pt x="19445" y="14561"/>
                    <a:pt x="19819" y="14093"/>
                    <a:pt x="20198" y="13712"/>
                  </a:cubicBezTo>
                  <a:cubicBezTo>
                    <a:pt x="21528" y="12376"/>
                    <a:pt x="23165" y="11386"/>
                    <a:pt x="24556" y="10115"/>
                  </a:cubicBezTo>
                  <a:cubicBezTo>
                    <a:pt x="25946" y="8844"/>
                    <a:pt x="27132" y="7146"/>
                    <a:pt x="27111" y="5261"/>
                  </a:cubicBezTo>
                  <a:cubicBezTo>
                    <a:pt x="27082" y="2581"/>
                    <a:pt x="24515" y="448"/>
                    <a:pt x="21860" y="73"/>
                  </a:cubicBezTo>
                  <a:cubicBezTo>
                    <a:pt x="21518" y="24"/>
                    <a:pt x="21174" y="1"/>
                    <a:pt x="20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2"/>
            <p:cNvSpPr/>
            <p:nvPr/>
          </p:nvSpPr>
          <p:spPr>
            <a:xfrm>
              <a:off x="4171425" y="1823600"/>
              <a:ext cx="585450" cy="829450"/>
            </a:xfrm>
            <a:custGeom>
              <a:rect b="b" l="l" r="r" t="t"/>
              <a:pathLst>
                <a:path extrusionOk="0" h="33178" w="23418">
                  <a:moveTo>
                    <a:pt x="17238" y="0"/>
                  </a:moveTo>
                  <a:cubicBezTo>
                    <a:pt x="15192" y="0"/>
                    <a:pt x="12781" y="930"/>
                    <a:pt x="11359" y="2043"/>
                  </a:cubicBezTo>
                  <a:lnTo>
                    <a:pt x="148" y="31854"/>
                  </a:lnTo>
                  <a:cubicBezTo>
                    <a:pt x="74" y="32047"/>
                    <a:pt x="1" y="32262"/>
                    <a:pt x="70" y="32457"/>
                  </a:cubicBezTo>
                  <a:cubicBezTo>
                    <a:pt x="185" y="32778"/>
                    <a:pt x="600" y="32853"/>
                    <a:pt x="941" y="32877"/>
                  </a:cubicBezTo>
                  <a:cubicBezTo>
                    <a:pt x="2434" y="32977"/>
                    <a:pt x="3928" y="33077"/>
                    <a:pt x="5421" y="33177"/>
                  </a:cubicBezTo>
                  <a:cubicBezTo>
                    <a:pt x="6764" y="30124"/>
                    <a:pt x="8269" y="26210"/>
                    <a:pt x="9612" y="23156"/>
                  </a:cubicBezTo>
                  <a:cubicBezTo>
                    <a:pt x="10761" y="20546"/>
                    <a:pt x="11948" y="17879"/>
                    <a:pt x="13917" y="15817"/>
                  </a:cubicBezTo>
                  <a:cubicBezTo>
                    <a:pt x="16316" y="13309"/>
                    <a:pt x="19685" y="11899"/>
                    <a:pt x="22072" y="9380"/>
                  </a:cubicBezTo>
                  <a:cubicBezTo>
                    <a:pt x="22496" y="8933"/>
                    <a:pt x="22891" y="8445"/>
                    <a:pt x="23120" y="7874"/>
                  </a:cubicBezTo>
                  <a:cubicBezTo>
                    <a:pt x="23409" y="7160"/>
                    <a:pt x="23418" y="6360"/>
                    <a:pt x="23295" y="5601"/>
                  </a:cubicBezTo>
                  <a:cubicBezTo>
                    <a:pt x="22915" y="3256"/>
                    <a:pt x="21230" y="1167"/>
                    <a:pt x="19018" y="299"/>
                  </a:cubicBezTo>
                  <a:cubicBezTo>
                    <a:pt x="18489" y="92"/>
                    <a:pt x="17882" y="0"/>
                    <a:pt x="17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2"/>
            <p:cNvSpPr/>
            <p:nvPr/>
          </p:nvSpPr>
          <p:spPr>
            <a:xfrm>
              <a:off x="3628575" y="744625"/>
              <a:ext cx="2634950" cy="1932900"/>
            </a:xfrm>
            <a:custGeom>
              <a:rect b="b" l="l" r="r" t="t"/>
              <a:pathLst>
                <a:path extrusionOk="0" h="77316" w="105398">
                  <a:moveTo>
                    <a:pt x="44317" y="1"/>
                  </a:moveTo>
                  <a:cubicBezTo>
                    <a:pt x="39570" y="1"/>
                    <a:pt x="34918" y="2079"/>
                    <a:pt x="30745" y="4480"/>
                  </a:cubicBezTo>
                  <a:cubicBezTo>
                    <a:pt x="22826" y="9036"/>
                    <a:pt x="15600" y="14988"/>
                    <a:pt x="10371" y="22479"/>
                  </a:cubicBezTo>
                  <a:cubicBezTo>
                    <a:pt x="9710" y="23424"/>
                    <a:pt x="9062" y="24454"/>
                    <a:pt x="8999" y="25606"/>
                  </a:cubicBezTo>
                  <a:cubicBezTo>
                    <a:pt x="8957" y="26402"/>
                    <a:pt x="9199" y="27182"/>
                    <a:pt x="9287" y="27973"/>
                  </a:cubicBezTo>
                  <a:cubicBezTo>
                    <a:pt x="9616" y="30947"/>
                    <a:pt x="7779" y="33680"/>
                    <a:pt x="6027" y="36107"/>
                  </a:cubicBezTo>
                  <a:cubicBezTo>
                    <a:pt x="5988" y="36106"/>
                    <a:pt x="5948" y="36105"/>
                    <a:pt x="5909" y="36105"/>
                  </a:cubicBezTo>
                  <a:cubicBezTo>
                    <a:pt x="3350" y="36105"/>
                    <a:pt x="429" y="38719"/>
                    <a:pt x="216" y="41259"/>
                  </a:cubicBezTo>
                  <a:cubicBezTo>
                    <a:pt x="0" y="43837"/>
                    <a:pt x="1413" y="46344"/>
                    <a:pt x="3365" y="48042"/>
                  </a:cubicBezTo>
                  <a:cubicBezTo>
                    <a:pt x="5317" y="49739"/>
                    <a:pt x="7759" y="50757"/>
                    <a:pt x="10183" y="51660"/>
                  </a:cubicBezTo>
                  <a:cubicBezTo>
                    <a:pt x="10906" y="51930"/>
                    <a:pt x="11717" y="52182"/>
                    <a:pt x="12476" y="52182"/>
                  </a:cubicBezTo>
                  <a:cubicBezTo>
                    <a:pt x="12995" y="52182"/>
                    <a:pt x="13491" y="52064"/>
                    <a:pt x="13918" y="51752"/>
                  </a:cubicBezTo>
                  <a:cubicBezTo>
                    <a:pt x="14657" y="51212"/>
                    <a:pt x="14977" y="50213"/>
                    <a:pt x="15761" y="49740"/>
                  </a:cubicBezTo>
                  <a:cubicBezTo>
                    <a:pt x="16667" y="49195"/>
                    <a:pt x="17938" y="49511"/>
                    <a:pt x="18778" y="48867"/>
                  </a:cubicBezTo>
                  <a:cubicBezTo>
                    <a:pt x="20534" y="47521"/>
                    <a:pt x="18253" y="44252"/>
                    <a:pt x="19726" y="42599"/>
                  </a:cubicBezTo>
                  <a:cubicBezTo>
                    <a:pt x="20063" y="42219"/>
                    <a:pt x="20552" y="42007"/>
                    <a:pt x="21037" y="41854"/>
                  </a:cubicBezTo>
                  <a:cubicBezTo>
                    <a:pt x="21847" y="41599"/>
                    <a:pt x="22680" y="41483"/>
                    <a:pt x="23516" y="41483"/>
                  </a:cubicBezTo>
                  <a:cubicBezTo>
                    <a:pt x="25801" y="41483"/>
                    <a:pt x="28117" y="42344"/>
                    <a:pt x="30086" y="43569"/>
                  </a:cubicBezTo>
                  <a:cubicBezTo>
                    <a:pt x="32775" y="45243"/>
                    <a:pt x="35000" y="47554"/>
                    <a:pt x="37441" y="49574"/>
                  </a:cubicBezTo>
                  <a:cubicBezTo>
                    <a:pt x="40920" y="52450"/>
                    <a:pt x="44932" y="54775"/>
                    <a:pt x="49322" y="55831"/>
                  </a:cubicBezTo>
                  <a:cubicBezTo>
                    <a:pt x="50950" y="56223"/>
                    <a:pt x="52634" y="56430"/>
                    <a:pt x="54313" y="56430"/>
                  </a:cubicBezTo>
                  <a:cubicBezTo>
                    <a:pt x="57159" y="56430"/>
                    <a:pt x="59993" y="55835"/>
                    <a:pt x="62519" y="54539"/>
                  </a:cubicBezTo>
                  <a:cubicBezTo>
                    <a:pt x="64244" y="53654"/>
                    <a:pt x="65801" y="52463"/>
                    <a:pt x="67550" y="51625"/>
                  </a:cubicBezTo>
                  <a:cubicBezTo>
                    <a:pt x="69784" y="50554"/>
                    <a:pt x="72255" y="50094"/>
                    <a:pt x="74692" y="49644"/>
                  </a:cubicBezTo>
                  <a:cubicBezTo>
                    <a:pt x="76301" y="49347"/>
                    <a:pt x="77999" y="49066"/>
                    <a:pt x="79644" y="49066"/>
                  </a:cubicBezTo>
                  <a:cubicBezTo>
                    <a:pt x="81380" y="49066"/>
                    <a:pt x="83058" y="49379"/>
                    <a:pt x="84509" y="50318"/>
                  </a:cubicBezTo>
                  <a:cubicBezTo>
                    <a:pt x="84808" y="53359"/>
                    <a:pt x="85194" y="56075"/>
                    <a:pt x="85495" y="59117"/>
                  </a:cubicBezTo>
                  <a:cubicBezTo>
                    <a:pt x="85549" y="59673"/>
                    <a:pt x="85616" y="60263"/>
                    <a:pt x="85963" y="60700"/>
                  </a:cubicBezTo>
                  <a:cubicBezTo>
                    <a:pt x="86328" y="61165"/>
                    <a:pt x="86929" y="61362"/>
                    <a:pt x="87493" y="61536"/>
                  </a:cubicBezTo>
                  <a:cubicBezTo>
                    <a:pt x="90482" y="62457"/>
                    <a:pt x="93472" y="63379"/>
                    <a:pt x="96461" y="64300"/>
                  </a:cubicBezTo>
                  <a:cubicBezTo>
                    <a:pt x="96878" y="64428"/>
                    <a:pt x="97304" y="64562"/>
                    <a:pt x="97635" y="64845"/>
                  </a:cubicBezTo>
                  <a:cubicBezTo>
                    <a:pt x="98206" y="65332"/>
                    <a:pt x="98361" y="66135"/>
                    <a:pt x="98481" y="66876"/>
                  </a:cubicBezTo>
                  <a:cubicBezTo>
                    <a:pt x="99037" y="70281"/>
                    <a:pt x="99592" y="73688"/>
                    <a:pt x="100147" y="77094"/>
                  </a:cubicBezTo>
                  <a:cubicBezTo>
                    <a:pt x="101609" y="77094"/>
                    <a:pt x="103025" y="77315"/>
                    <a:pt x="104485" y="77315"/>
                  </a:cubicBezTo>
                  <a:cubicBezTo>
                    <a:pt x="104852" y="72185"/>
                    <a:pt x="104903" y="67008"/>
                    <a:pt x="105270" y="61877"/>
                  </a:cubicBezTo>
                  <a:cubicBezTo>
                    <a:pt x="105336" y="60947"/>
                    <a:pt x="105398" y="59977"/>
                    <a:pt x="105047" y="59113"/>
                  </a:cubicBezTo>
                  <a:cubicBezTo>
                    <a:pt x="104497" y="57754"/>
                    <a:pt x="103090" y="56985"/>
                    <a:pt x="102047" y="55954"/>
                  </a:cubicBezTo>
                  <a:cubicBezTo>
                    <a:pt x="99700" y="53637"/>
                    <a:pt x="99251" y="49996"/>
                    <a:pt x="99578" y="46715"/>
                  </a:cubicBezTo>
                  <a:cubicBezTo>
                    <a:pt x="99904" y="43433"/>
                    <a:pt x="100866" y="40208"/>
                    <a:pt x="100810" y="36910"/>
                  </a:cubicBezTo>
                  <a:cubicBezTo>
                    <a:pt x="100756" y="33612"/>
                    <a:pt x="98033" y="30935"/>
                    <a:pt x="95833" y="28476"/>
                  </a:cubicBezTo>
                  <a:cubicBezTo>
                    <a:pt x="91950" y="24134"/>
                    <a:pt x="87900" y="19945"/>
                    <a:pt x="83851" y="15757"/>
                  </a:cubicBezTo>
                  <a:cubicBezTo>
                    <a:pt x="82951" y="14826"/>
                    <a:pt x="82014" y="13869"/>
                    <a:pt x="80818" y="13375"/>
                  </a:cubicBezTo>
                  <a:cubicBezTo>
                    <a:pt x="80179" y="13113"/>
                    <a:pt x="79497" y="12997"/>
                    <a:pt x="78808" y="12997"/>
                  </a:cubicBezTo>
                  <a:cubicBezTo>
                    <a:pt x="77934" y="12997"/>
                    <a:pt x="77049" y="13183"/>
                    <a:pt x="76229" y="13489"/>
                  </a:cubicBezTo>
                  <a:cubicBezTo>
                    <a:pt x="74760" y="14034"/>
                    <a:pt x="73051" y="15079"/>
                    <a:pt x="71762" y="15970"/>
                  </a:cubicBezTo>
                  <a:cubicBezTo>
                    <a:pt x="62415" y="12282"/>
                    <a:pt x="56448" y="1567"/>
                    <a:pt x="46501" y="153"/>
                  </a:cubicBezTo>
                  <a:cubicBezTo>
                    <a:pt x="45772" y="49"/>
                    <a:pt x="45043" y="1"/>
                    <a:pt x="4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2"/>
            <p:cNvSpPr/>
            <p:nvPr/>
          </p:nvSpPr>
          <p:spPr>
            <a:xfrm>
              <a:off x="4634225" y="1934925"/>
              <a:ext cx="561450" cy="606825"/>
            </a:xfrm>
            <a:custGeom>
              <a:rect b="b" l="l" r="r" t="t"/>
              <a:pathLst>
                <a:path extrusionOk="0" h="24273" w="22458">
                  <a:moveTo>
                    <a:pt x="16140" y="0"/>
                  </a:moveTo>
                  <a:cubicBezTo>
                    <a:pt x="13339" y="0"/>
                    <a:pt x="10266" y="1846"/>
                    <a:pt x="8282" y="3340"/>
                  </a:cubicBezTo>
                  <a:cubicBezTo>
                    <a:pt x="7226" y="4135"/>
                    <a:pt x="6400" y="5102"/>
                    <a:pt x="5477" y="6034"/>
                  </a:cubicBezTo>
                  <a:cubicBezTo>
                    <a:pt x="4364" y="7159"/>
                    <a:pt x="2865" y="7724"/>
                    <a:pt x="1732" y="8788"/>
                  </a:cubicBezTo>
                  <a:cubicBezTo>
                    <a:pt x="1" y="10410"/>
                    <a:pt x="1228" y="12424"/>
                    <a:pt x="2505" y="13867"/>
                  </a:cubicBezTo>
                  <a:cubicBezTo>
                    <a:pt x="4863" y="16534"/>
                    <a:pt x="7222" y="19202"/>
                    <a:pt x="9580" y="21869"/>
                  </a:cubicBezTo>
                  <a:cubicBezTo>
                    <a:pt x="10450" y="22852"/>
                    <a:pt x="11404" y="23887"/>
                    <a:pt x="12682" y="24185"/>
                  </a:cubicBezTo>
                  <a:cubicBezTo>
                    <a:pt x="12941" y="24245"/>
                    <a:pt x="13200" y="24272"/>
                    <a:pt x="13460" y="24272"/>
                  </a:cubicBezTo>
                  <a:cubicBezTo>
                    <a:pt x="14664" y="24272"/>
                    <a:pt x="15860" y="23685"/>
                    <a:pt x="16948" y="23100"/>
                  </a:cubicBezTo>
                  <a:cubicBezTo>
                    <a:pt x="18494" y="22268"/>
                    <a:pt x="20124" y="21305"/>
                    <a:pt x="20843" y="19701"/>
                  </a:cubicBezTo>
                  <a:cubicBezTo>
                    <a:pt x="21561" y="18099"/>
                    <a:pt x="20764" y="15744"/>
                    <a:pt x="19017" y="15578"/>
                  </a:cubicBezTo>
                  <a:cubicBezTo>
                    <a:pt x="18946" y="15571"/>
                    <a:pt x="18876" y="15568"/>
                    <a:pt x="18806" y="15568"/>
                  </a:cubicBezTo>
                  <a:cubicBezTo>
                    <a:pt x="17226" y="15568"/>
                    <a:pt x="15940" y="17235"/>
                    <a:pt x="14325" y="17245"/>
                  </a:cubicBezTo>
                  <a:cubicBezTo>
                    <a:pt x="14320" y="17245"/>
                    <a:pt x="14316" y="17245"/>
                    <a:pt x="14311" y="17245"/>
                  </a:cubicBezTo>
                  <a:cubicBezTo>
                    <a:pt x="12489" y="17245"/>
                    <a:pt x="11409" y="15252"/>
                    <a:pt x="10739" y="13553"/>
                  </a:cubicBezTo>
                  <a:cubicBezTo>
                    <a:pt x="13824" y="12882"/>
                    <a:pt x="16908" y="12209"/>
                    <a:pt x="19993" y="11537"/>
                  </a:cubicBezTo>
                  <a:cubicBezTo>
                    <a:pt x="20594" y="11405"/>
                    <a:pt x="21237" y="11250"/>
                    <a:pt x="21645" y="10791"/>
                  </a:cubicBezTo>
                  <a:cubicBezTo>
                    <a:pt x="21984" y="10410"/>
                    <a:pt x="22100" y="9881"/>
                    <a:pt x="22165" y="9376"/>
                  </a:cubicBezTo>
                  <a:cubicBezTo>
                    <a:pt x="22457" y="7115"/>
                    <a:pt x="21961" y="4759"/>
                    <a:pt x="20782" y="2809"/>
                  </a:cubicBezTo>
                  <a:cubicBezTo>
                    <a:pt x="20266" y="1955"/>
                    <a:pt x="19604" y="1161"/>
                    <a:pt x="18741" y="662"/>
                  </a:cubicBezTo>
                  <a:cubicBezTo>
                    <a:pt x="17934" y="195"/>
                    <a:pt x="17052" y="0"/>
                    <a:pt x="16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2"/>
            <p:cNvSpPr/>
            <p:nvPr/>
          </p:nvSpPr>
          <p:spPr>
            <a:xfrm>
              <a:off x="3578600" y="1636625"/>
              <a:ext cx="602900" cy="447850"/>
            </a:xfrm>
            <a:custGeom>
              <a:rect b="b" l="l" r="r" t="t"/>
              <a:pathLst>
                <a:path extrusionOk="0" h="17914" w="24116">
                  <a:moveTo>
                    <a:pt x="6759" y="0"/>
                  </a:moveTo>
                  <a:cubicBezTo>
                    <a:pt x="5964" y="0"/>
                    <a:pt x="5171" y="196"/>
                    <a:pt x="4451" y="524"/>
                  </a:cubicBezTo>
                  <a:cubicBezTo>
                    <a:pt x="2603" y="1365"/>
                    <a:pt x="1119" y="3103"/>
                    <a:pt x="700" y="5102"/>
                  </a:cubicBezTo>
                  <a:cubicBezTo>
                    <a:pt x="1" y="8427"/>
                    <a:pt x="1787" y="11919"/>
                    <a:pt x="4470" y="14003"/>
                  </a:cubicBezTo>
                  <a:cubicBezTo>
                    <a:pt x="6264" y="15397"/>
                    <a:pt x="8402" y="16263"/>
                    <a:pt x="10514" y="17103"/>
                  </a:cubicBezTo>
                  <a:cubicBezTo>
                    <a:pt x="11585" y="17529"/>
                    <a:pt x="12837" y="17914"/>
                    <a:pt x="13977" y="17914"/>
                  </a:cubicBezTo>
                  <a:cubicBezTo>
                    <a:pt x="14922" y="17914"/>
                    <a:pt x="15790" y="17649"/>
                    <a:pt x="16414" y="16926"/>
                  </a:cubicBezTo>
                  <a:cubicBezTo>
                    <a:pt x="17055" y="16183"/>
                    <a:pt x="17399" y="14990"/>
                    <a:pt x="18369" y="14847"/>
                  </a:cubicBezTo>
                  <a:cubicBezTo>
                    <a:pt x="18431" y="14838"/>
                    <a:pt x="18493" y="14834"/>
                    <a:pt x="18555" y="14834"/>
                  </a:cubicBezTo>
                  <a:cubicBezTo>
                    <a:pt x="18879" y="14834"/>
                    <a:pt x="19203" y="14945"/>
                    <a:pt x="19525" y="15011"/>
                  </a:cubicBezTo>
                  <a:cubicBezTo>
                    <a:pt x="19711" y="15049"/>
                    <a:pt x="19903" y="15068"/>
                    <a:pt x="20095" y="15068"/>
                  </a:cubicBezTo>
                  <a:cubicBezTo>
                    <a:pt x="21086" y="15068"/>
                    <a:pt x="22098" y="14574"/>
                    <a:pt x="22432" y="13657"/>
                  </a:cubicBezTo>
                  <a:cubicBezTo>
                    <a:pt x="23107" y="11802"/>
                    <a:pt x="20754" y="9723"/>
                    <a:pt x="21652" y="7965"/>
                  </a:cubicBezTo>
                  <a:cubicBezTo>
                    <a:pt x="21937" y="7405"/>
                    <a:pt x="22497" y="7043"/>
                    <a:pt x="22902" y="6563"/>
                  </a:cubicBezTo>
                  <a:cubicBezTo>
                    <a:pt x="24115" y="5121"/>
                    <a:pt x="23575" y="2644"/>
                    <a:pt x="21953" y="1686"/>
                  </a:cubicBezTo>
                  <a:cubicBezTo>
                    <a:pt x="21414" y="1368"/>
                    <a:pt x="20802" y="1220"/>
                    <a:pt x="20183" y="1220"/>
                  </a:cubicBezTo>
                  <a:cubicBezTo>
                    <a:pt x="18939" y="1220"/>
                    <a:pt x="17670" y="1818"/>
                    <a:pt x="16923" y="2831"/>
                  </a:cubicBezTo>
                  <a:cubicBezTo>
                    <a:pt x="16482" y="3426"/>
                    <a:pt x="16032" y="4230"/>
                    <a:pt x="15315" y="4230"/>
                  </a:cubicBezTo>
                  <a:cubicBezTo>
                    <a:pt x="15287" y="4230"/>
                    <a:pt x="15259" y="4229"/>
                    <a:pt x="15230" y="4226"/>
                  </a:cubicBezTo>
                  <a:cubicBezTo>
                    <a:pt x="14982" y="4205"/>
                    <a:pt x="14754" y="4081"/>
                    <a:pt x="14535" y="3959"/>
                  </a:cubicBezTo>
                  <a:cubicBezTo>
                    <a:pt x="13097" y="3159"/>
                    <a:pt x="11659" y="2360"/>
                    <a:pt x="10221" y="1559"/>
                  </a:cubicBezTo>
                  <a:cubicBezTo>
                    <a:pt x="9339" y="1070"/>
                    <a:pt x="8353" y="167"/>
                    <a:pt x="7347" y="37"/>
                  </a:cubicBezTo>
                  <a:cubicBezTo>
                    <a:pt x="7152" y="12"/>
                    <a:pt x="6955" y="0"/>
                    <a:pt x="67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2"/>
            <p:cNvSpPr/>
            <p:nvPr/>
          </p:nvSpPr>
          <p:spPr>
            <a:xfrm>
              <a:off x="3958525" y="1729975"/>
              <a:ext cx="176850" cy="296175"/>
            </a:xfrm>
            <a:custGeom>
              <a:rect b="b" l="l" r="r" t="t"/>
              <a:pathLst>
                <a:path extrusionOk="0" h="11847" w="7074">
                  <a:moveTo>
                    <a:pt x="4649" y="1"/>
                  </a:moveTo>
                  <a:cubicBezTo>
                    <a:pt x="4232" y="1"/>
                    <a:pt x="3807" y="101"/>
                    <a:pt x="3440" y="292"/>
                  </a:cubicBezTo>
                  <a:cubicBezTo>
                    <a:pt x="2518" y="771"/>
                    <a:pt x="1898" y="1678"/>
                    <a:pt x="1428" y="2605"/>
                  </a:cubicBezTo>
                  <a:cubicBezTo>
                    <a:pt x="900" y="3651"/>
                    <a:pt x="518" y="4770"/>
                    <a:pt x="290" y="5919"/>
                  </a:cubicBezTo>
                  <a:cubicBezTo>
                    <a:pt x="85" y="6945"/>
                    <a:pt x="1" y="7996"/>
                    <a:pt x="41" y="9042"/>
                  </a:cubicBezTo>
                  <a:cubicBezTo>
                    <a:pt x="59" y="9531"/>
                    <a:pt x="51" y="11648"/>
                    <a:pt x="585" y="11827"/>
                  </a:cubicBezTo>
                  <a:cubicBezTo>
                    <a:pt x="624" y="11840"/>
                    <a:pt x="662" y="11846"/>
                    <a:pt x="698" y="11846"/>
                  </a:cubicBezTo>
                  <a:cubicBezTo>
                    <a:pt x="1325" y="11846"/>
                    <a:pt x="1570" y="10013"/>
                    <a:pt x="1662" y="9633"/>
                  </a:cubicBezTo>
                  <a:cubicBezTo>
                    <a:pt x="1891" y="8679"/>
                    <a:pt x="2130" y="7698"/>
                    <a:pt x="2698" y="6881"/>
                  </a:cubicBezTo>
                  <a:cubicBezTo>
                    <a:pt x="3445" y="5811"/>
                    <a:pt x="4654" y="5166"/>
                    <a:pt x="5569" y="4237"/>
                  </a:cubicBezTo>
                  <a:cubicBezTo>
                    <a:pt x="6484" y="3307"/>
                    <a:pt x="7074" y="1761"/>
                    <a:pt x="6277" y="725"/>
                  </a:cubicBezTo>
                  <a:cubicBezTo>
                    <a:pt x="5896" y="230"/>
                    <a:pt x="5280" y="1"/>
                    <a:pt x="4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2"/>
            <p:cNvSpPr/>
            <p:nvPr/>
          </p:nvSpPr>
          <p:spPr>
            <a:xfrm>
              <a:off x="3750925" y="1752000"/>
              <a:ext cx="119550" cy="151125"/>
            </a:xfrm>
            <a:custGeom>
              <a:rect b="b" l="l" r="r" t="t"/>
              <a:pathLst>
                <a:path extrusionOk="0" h="6045" w="4782">
                  <a:moveTo>
                    <a:pt x="1416" y="1"/>
                  </a:moveTo>
                  <a:cubicBezTo>
                    <a:pt x="863" y="1"/>
                    <a:pt x="308" y="282"/>
                    <a:pt x="149" y="801"/>
                  </a:cubicBezTo>
                  <a:cubicBezTo>
                    <a:pt x="1" y="1285"/>
                    <a:pt x="222" y="1800"/>
                    <a:pt x="465" y="2244"/>
                  </a:cubicBezTo>
                  <a:cubicBezTo>
                    <a:pt x="1040" y="3297"/>
                    <a:pt x="1760" y="4269"/>
                    <a:pt x="2601" y="5123"/>
                  </a:cubicBezTo>
                  <a:cubicBezTo>
                    <a:pt x="2934" y="5463"/>
                    <a:pt x="3767" y="6044"/>
                    <a:pt x="4285" y="6044"/>
                  </a:cubicBezTo>
                  <a:cubicBezTo>
                    <a:pt x="4587" y="6044"/>
                    <a:pt x="4782" y="5846"/>
                    <a:pt x="4708" y="5287"/>
                  </a:cubicBezTo>
                  <a:cubicBezTo>
                    <a:pt x="4540" y="4007"/>
                    <a:pt x="4099" y="2747"/>
                    <a:pt x="3464" y="1624"/>
                  </a:cubicBezTo>
                  <a:cubicBezTo>
                    <a:pt x="3106" y="990"/>
                    <a:pt x="2642" y="362"/>
                    <a:pt x="1963" y="99"/>
                  </a:cubicBezTo>
                  <a:cubicBezTo>
                    <a:pt x="1791" y="33"/>
                    <a:pt x="1604" y="1"/>
                    <a:pt x="1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2"/>
            <p:cNvSpPr/>
            <p:nvPr/>
          </p:nvSpPr>
          <p:spPr>
            <a:xfrm>
              <a:off x="4000150" y="1386300"/>
              <a:ext cx="100900" cy="130225"/>
            </a:xfrm>
            <a:custGeom>
              <a:rect b="b" l="l" r="r" t="t"/>
              <a:pathLst>
                <a:path extrusionOk="0" h="5209" w="4036">
                  <a:moveTo>
                    <a:pt x="3518" y="0"/>
                  </a:moveTo>
                  <a:cubicBezTo>
                    <a:pt x="3379" y="0"/>
                    <a:pt x="3249" y="88"/>
                    <a:pt x="3266" y="267"/>
                  </a:cubicBezTo>
                  <a:cubicBezTo>
                    <a:pt x="3453" y="2190"/>
                    <a:pt x="2179" y="4115"/>
                    <a:pt x="315" y="4657"/>
                  </a:cubicBezTo>
                  <a:cubicBezTo>
                    <a:pt x="1" y="4750"/>
                    <a:pt x="96" y="5208"/>
                    <a:pt x="381" y="5208"/>
                  </a:cubicBezTo>
                  <a:cubicBezTo>
                    <a:pt x="407" y="5208"/>
                    <a:pt x="435" y="5205"/>
                    <a:pt x="465" y="5196"/>
                  </a:cubicBezTo>
                  <a:cubicBezTo>
                    <a:pt x="2547" y="4589"/>
                    <a:pt x="4036" y="2434"/>
                    <a:pt x="3825" y="267"/>
                  </a:cubicBezTo>
                  <a:cubicBezTo>
                    <a:pt x="3808" y="89"/>
                    <a:pt x="3659" y="0"/>
                    <a:pt x="3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2"/>
            <p:cNvSpPr/>
            <p:nvPr/>
          </p:nvSpPr>
          <p:spPr>
            <a:xfrm>
              <a:off x="4036300" y="1417925"/>
              <a:ext cx="112200" cy="95650"/>
            </a:xfrm>
            <a:custGeom>
              <a:rect b="b" l="l" r="r" t="t"/>
              <a:pathLst>
                <a:path extrusionOk="0" h="3826" w="4488">
                  <a:moveTo>
                    <a:pt x="2282" y="1"/>
                  </a:moveTo>
                  <a:cubicBezTo>
                    <a:pt x="2282" y="1"/>
                    <a:pt x="820" y="2419"/>
                    <a:pt x="1" y="3468"/>
                  </a:cubicBezTo>
                  <a:cubicBezTo>
                    <a:pt x="1" y="3468"/>
                    <a:pt x="1091" y="3826"/>
                    <a:pt x="2061" y="3826"/>
                  </a:cubicBezTo>
                  <a:cubicBezTo>
                    <a:pt x="3386" y="3826"/>
                    <a:pt x="4487" y="3158"/>
                    <a:pt x="22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2"/>
            <p:cNvSpPr/>
            <p:nvPr/>
          </p:nvSpPr>
          <p:spPr>
            <a:xfrm>
              <a:off x="3381775" y="1161025"/>
              <a:ext cx="643925" cy="286075"/>
            </a:xfrm>
            <a:custGeom>
              <a:rect b="b" l="l" r="r" t="t"/>
              <a:pathLst>
                <a:path extrusionOk="0" h="11443" w="25757">
                  <a:moveTo>
                    <a:pt x="22260" y="0"/>
                  </a:moveTo>
                  <a:cubicBezTo>
                    <a:pt x="19314" y="0"/>
                    <a:pt x="16194" y="598"/>
                    <a:pt x="14285" y="2888"/>
                  </a:cubicBezTo>
                  <a:cubicBezTo>
                    <a:pt x="13558" y="3760"/>
                    <a:pt x="13084" y="4821"/>
                    <a:pt x="12343" y="5681"/>
                  </a:cubicBezTo>
                  <a:cubicBezTo>
                    <a:pt x="11258" y="6940"/>
                    <a:pt x="9603" y="7679"/>
                    <a:pt x="7944" y="7679"/>
                  </a:cubicBezTo>
                  <a:cubicBezTo>
                    <a:pt x="7728" y="7679"/>
                    <a:pt x="7512" y="7666"/>
                    <a:pt x="7298" y="7641"/>
                  </a:cubicBezTo>
                  <a:cubicBezTo>
                    <a:pt x="5431" y="7421"/>
                    <a:pt x="3709" y="6224"/>
                    <a:pt x="2850" y="4554"/>
                  </a:cubicBezTo>
                  <a:cubicBezTo>
                    <a:pt x="2474" y="3826"/>
                    <a:pt x="2259" y="3027"/>
                    <a:pt x="1951" y="2266"/>
                  </a:cubicBezTo>
                  <a:lnTo>
                    <a:pt x="1951" y="2266"/>
                  </a:lnTo>
                  <a:cubicBezTo>
                    <a:pt x="1" y="4302"/>
                    <a:pt x="816" y="7950"/>
                    <a:pt x="3027" y="9701"/>
                  </a:cubicBezTo>
                  <a:cubicBezTo>
                    <a:pt x="4674" y="11004"/>
                    <a:pt x="6730" y="11443"/>
                    <a:pt x="8797" y="11443"/>
                  </a:cubicBezTo>
                  <a:cubicBezTo>
                    <a:pt x="9868" y="11443"/>
                    <a:pt x="10942" y="11325"/>
                    <a:pt x="11963" y="11148"/>
                  </a:cubicBezTo>
                  <a:cubicBezTo>
                    <a:pt x="14728" y="10669"/>
                    <a:pt x="17612" y="10098"/>
                    <a:pt x="20283" y="9214"/>
                  </a:cubicBezTo>
                  <a:cubicBezTo>
                    <a:pt x="21970" y="8653"/>
                    <a:pt x="23571" y="7805"/>
                    <a:pt x="24506" y="6234"/>
                  </a:cubicBezTo>
                  <a:cubicBezTo>
                    <a:pt x="25016" y="5378"/>
                    <a:pt x="25300" y="4409"/>
                    <a:pt x="25477" y="3436"/>
                  </a:cubicBezTo>
                  <a:cubicBezTo>
                    <a:pt x="25587" y="2832"/>
                    <a:pt x="25657" y="2218"/>
                    <a:pt x="25697" y="1606"/>
                  </a:cubicBezTo>
                  <a:cubicBezTo>
                    <a:pt x="25756" y="687"/>
                    <a:pt x="25712" y="213"/>
                    <a:pt x="24713" y="121"/>
                  </a:cubicBezTo>
                  <a:cubicBezTo>
                    <a:pt x="23931" y="49"/>
                    <a:pt x="23103" y="0"/>
                    <a:pt x="22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2"/>
            <p:cNvSpPr/>
            <p:nvPr/>
          </p:nvSpPr>
          <p:spPr>
            <a:xfrm>
              <a:off x="5061350" y="2297200"/>
              <a:ext cx="176050" cy="160550"/>
            </a:xfrm>
            <a:custGeom>
              <a:rect b="b" l="l" r="r" t="t"/>
              <a:pathLst>
                <a:path extrusionOk="0" h="6422" w="7042">
                  <a:moveTo>
                    <a:pt x="2572" y="1"/>
                  </a:moveTo>
                  <a:lnTo>
                    <a:pt x="0" y="1623"/>
                  </a:lnTo>
                  <a:lnTo>
                    <a:pt x="2955" y="6421"/>
                  </a:lnTo>
                  <a:lnTo>
                    <a:pt x="7041" y="4814"/>
                  </a:lnTo>
                  <a:lnTo>
                    <a:pt x="257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2"/>
            <p:cNvSpPr/>
            <p:nvPr/>
          </p:nvSpPr>
          <p:spPr>
            <a:xfrm>
              <a:off x="4134175" y="2583325"/>
              <a:ext cx="186725" cy="118150"/>
            </a:xfrm>
            <a:custGeom>
              <a:rect b="b" l="l" r="r" t="t"/>
              <a:pathLst>
                <a:path extrusionOk="0" h="4726" w="7469">
                  <a:moveTo>
                    <a:pt x="2143" y="0"/>
                  </a:moveTo>
                  <a:lnTo>
                    <a:pt x="1" y="3833"/>
                  </a:lnTo>
                  <a:lnTo>
                    <a:pt x="6508" y="4725"/>
                  </a:lnTo>
                  <a:lnTo>
                    <a:pt x="7469" y="1841"/>
                  </a:lnTo>
                  <a:lnTo>
                    <a:pt x="21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2"/>
            <p:cNvSpPr/>
            <p:nvPr/>
          </p:nvSpPr>
          <p:spPr>
            <a:xfrm>
              <a:off x="5120350" y="2559375"/>
              <a:ext cx="186700" cy="118150"/>
            </a:xfrm>
            <a:custGeom>
              <a:rect b="b" l="l" r="r" t="t"/>
              <a:pathLst>
                <a:path extrusionOk="0" h="4726" w="7468">
                  <a:moveTo>
                    <a:pt x="2143" y="0"/>
                  </a:moveTo>
                  <a:lnTo>
                    <a:pt x="0" y="3833"/>
                  </a:lnTo>
                  <a:lnTo>
                    <a:pt x="6507" y="4725"/>
                  </a:lnTo>
                  <a:lnTo>
                    <a:pt x="7468" y="1840"/>
                  </a:lnTo>
                  <a:lnTo>
                    <a:pt x="21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2"/>
            <p:cNvSpPr/>
            <p:nvPr/>
          </p:nvSpPr>
          <p:spPr>
            <a:xfrm>
              <a:off x="6102050" y="2632000"/>
              <a:ext cx="159575" cy="114800"/>
            </a:xfrm>
            <a:custGeom>
              <a:rect b="b" l="l" r="r" t="t"/>
              <a:pathLst>
                <a:path extrusionOk="0" h="4592" w="6383">
                  <a:moveTo>
                    <a:pt x="6220" y="1"/>
                  </a:moveTo>
                  <a:lnTo>
                    <a:pt x="591" y="240"/>
                  </a:lnTo>
                  <a:lnTo>
                    <a:pt x="1" y="4591"/>
                  </a:lnTo>
                  <a:lnTo>
                    <a:pt x="1" y="4591"/>
                  </a:lnTo>
                  <a:lnTo>
                    <a:pt x="6383" y="3037"/>
                  </a:lnTo>
                  <a:lnTo>
                    <a:pt x="62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2"/>
            <p:cNvSpPr/>
            <p:nvPr/>
          </p:nvSpPr>
          <p:spPr>
            <a:xfrm>
              <a:off x="6029625" y="854025"/>
              <a:ext cx="285675" cy="722500"/>
            </a:xfrm>
            <a:custGeom>
              <a:rect b="b" l="l" r="r" t="t"/>
              <a:pathLst>
                <a:path extrusionOk="0" h="28900" w="11427">
                  <a:moveTo>
                    <a:pt x="7987" y="0"/>
                  </a:moveTo>
                  <a:cubicBezTo>
                    <a:pt x="7944" y="0"/>
                    <a:pt x="7899" y="6"/>
                    <a:pt x="7852" y="18"/>
                  </a:cubicBezTo>
                  <a:cubicBezTo>
                    <a:pt x="5514" y="617"/>
                    <a:pt x="3641" y="2447"/>
                    <a:pt x="2847" y="4711"/>
                  </a:cubicBezTo>
                  <a:cubicBezTo>
                    <a:pt x="2008" y="7107"/>
                    <a:pt x="2580" y="9860"/>
                    <a:pt x="4072" y="11874"/>
                  </a:cubicBezTo>
                  <a:cubicBezTo>
                    <a:pt x="4826" y="12892"/>
                    <a:pt x="5794" y="13646"/>
                    <a:pt x="6837" y="14346"/>
                  </a:cubicBezTo>
                  <a:cubicBezTo>
                    <a:pt x="7920" y="15073"/>
                    <a:pt x="9093" y="15790"/>
                    <a:pt x="9757" y="16954"/>
                  </a:cubicBezTo>
                  <a:cubicBezTo>
                    <a:pt x="11134" y="19362"/>
                    <a:pt x="9907" y="22477"/>
                    <a:pt x="8518" y="24589"/>
                  </a:cubicBezTo>
                  <a:cubicBezTo>
                    <a:pt x="7707" y="25821"/>
                    <a:pt x="6613" y="26966"/>
                    <a:pt x="5224" y="27531"/>
                  </a:cubicBezTo>
                  <a:cubicBezTo>
                    <a:pt x="4618" y="27779"/>
                    <a:pt x="3971" y="27912"/>
                    <a:pt x="3329" y="27912"/>
                  </a:cubicBezTo>
                  <a:cubicBezTo>
                    <a:pt x="2483" y="27912"/>
                    <a:pt x="1647" y="27681"/>
                    <a:pt x="929" y="27178"/>
                  </a:cubicBezTo>
                  <a:cubicBezTo>
                    <a:pt x="840" y="27116"/>
                    <a:pt x="752" y="27089"/>
                    <a:pt x="670" y="27089"/>
                  </a:cubicBezTo>
                  <a:cubicBezTo>
                    <a:pt x="268" y="27089"/>
                    <a:pt x="0" y="27730"/>
                    <a:pt x="430" y="28032"/>
                  </a:cubicBezTo>
                  <a:cubicBezTo>
                    <a:pt x="1292" y="28635"/>
                    <a:pt x="2264" y="28899"/>
                    <a:pt x="3244" y="28899"/>
                  </a:cubicBezTo>
                  <a:cubicBezTo>
                    <a:pt x="4788" y="28899"/>
                    <a:pt x="6353" y="28243"/>
                    <a:pt x="7539" y="27226"/>
                  </a:cubicBezTo>
                  <a:cubicBezTo>
                    <a:pt x="9527" y="25524"/>
                    <a:pt x="10955" y="22796"/>
                    <a:pt x="11267" y="20205"/>
                  </a:cubicBezTo>
                  <a:cubicBezTo>
                    <a:pt x="11426" y="18895"/>
                    <a:pt x="11253" y="17528"/>
                    <a:pt x="10570" y="16380"/>
                  </a:cubicBezTo>
                  <a:cubicBezTo>
                    <a:pt x="9899" y="15256"/>
                    <a:pt x="8821" y="14486"/>
                    <a:pt x="7754" y="13771"/>
                  </a:cubicBezTo>
                  <a:cubicBezTo>
                    <a:pt x="6618" y="13009"/>
                    <a:pt x="5515" y="12256"/>
                    <a:pt x="4735" y="11107"/>
                  </a:cubicBezTo>
                  <a:cubicBezTo>
                    <a:pt x="3983" y="10003"/>
                    <a:pt x="3510" y="8698"/>
                    <a:pt x="3453" y="7359"/>
                  </a:cubicBezTo>
                  <a:cubicBezTo>
                    <a:pt x="3328" y="4453"/>
                    <a:pt x="5276" y="1698"/>
                    <a:pt x="8115" y="971"/>
                  </a:cubicBezTo>
                  <a:cubicBezTo>
                    <a:pt x="8685" y="825"/>
                    <a:pt x="8505" y="0"/>
                    <a:pt x="7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2"/>
            <p:cNvSpPr/>
            <p:nvPr/>
          </p:nvSpPr>
          <p:spPr>
            <a:xfrm>
              <a:off x="6149775" y="698250"/>
              <a:ext cx="250250" cy="245875"/>
            </a:xfrm>
            <a:custGeom>
              <a:rect b="b" l="l" r="r" t="t"/>
              <a:pathLst>
                <a:path extrusionOk="0" h="9835" w="10010">
                  <a:moveTo>
                    <a:pt x="9975" y="0"/>
                  </a:moveTo>
                  <a:lnTo>
                    <a:pt x="9975" y="0"/>
                  </a:lnTo>
                  <a:cubicBezTo>
                    <a:pt x="9227" y="965"/>
                    <a:pt x="8013" y="1448"/>
                    <a:pt x="6819" y="1700"/>
                  </a:cubicBezTo>
                  <a:cubicBezTo>
                    <a:pt x="5625" y="1952"/>
                    <a:pt x="4391" y="2016"/>
                    <a:pt x="3220" y="2356"/>
                  </a:cubicBezTo>
                  <a:cubicBezTo>
                    <a:pt x="1822" y="2763"/>
                    <a:pt x="282" y="3746"/>
                    <a:pt x="162" y="5340"/>
                  </a:cubicBezTo>
                  <a:cubicBezTo>
                    <a:pt x="1" y="7465"/>
                    <a:pt x="1092" y="9089"/>
                    <a:pt x="3089" y="9676"/>
                  </a:cubicBezTo>
                  <a:cubicBezTo>
                    <a:pt x="3458" y="9784"/>
                    <a:pt x="3821" y="9834"/>
                    <a:pt x="4177" y="9834"/>
                  </a:cubicBezTo>
                  <a:cubicBezTo>
                    <a:pt x="6426" y="9834"/>
                    <a:pt x="8347" y="7822"/>
                    <a:pt x="9161" y="5818"/>
                  </a:cubicBezTo>
                  <a:cubicBezTo>
                    <a:pt x="9903" y="3990"/>
                    <a:pt x="10010" y="1972"/>
                    <a:pt x="99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2"/>
            <p:cNvSpPr/>
            <p:nvPr/>
          </p:nvSpPr>
          <p:spPr>
            <a:xfrm>
              <a:off x="5716400" y="1746700"/>
              <a:ext cx="111300" cy="320975"/>
            </a:xfrm>
            <a:custGeom>
              <a:rect b="b" l="l" r="r" t="t"/>
              <a:pathLst>
                <a:path extrusionOk="0" h="12839" w="4452">
                  <a:moveTo>
                    <a:pt x="3930" y="1"/>
                  </a:moveTo>
                  <a:cubicBezTo>
                    <a:pt x="3817" y="1"/>
                    <a:pt x="3702" y="49"/>
                    <a:pt x="3621" y="166"/>
                  </a:cubicBezTo>
                  <a:cubicBezTo>
                    <a:pt x="1135" y="3736"/>
                    <a:pt x="1" y="8159"/>
                    <a:pt x="470" y="12484"/>
                  </a:cubicBezTo>
                  <a:cubicBezTo>
                    <a:pt x="496" y="12719"/>
                    <a:pt x="695" y="12838"/>
                    <a:pt x="880" y="12838"/>
                  </a:cubicBezTo>
                  <a:cubicBezTo>
                    <a:pt x="1065" y="12838"/>
                    <a:pt x="1237" y="12721"/>
                    <a:pt x="1211" y="12484"/>
                  </a:cubicBezTo>
                  <a:cubicBezTo>
                    <a:pt x="754" y="8273"/>
                    <a:pt x="1839" y="4016"/>
                    <a:pt x="4261" y="539"/>
                  </a:cubicBezTo>
                  <a:cubicBezTo>
                    <a:pt x="4452" y="265"/>
                    <a:pt x="4195" y="1"/>
                    <a:pt x="39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2"/>
            <p:cNvSpPr/>
            <p:nvPr/>
          </p:nvSpPr>
          <p:spPr>
            <a:xfrm>
              <a:off x="4745100" y="2068300"/>
              <a:ext cx="180875" cy="57700"/>
            </a:xfrm>
            <a:custGeom>
              <a:rect b="b" l="l" r="r" t="t"/>
              <a:pathLst>
                <a:path extrusionOk="0" h="2308" w="7235">
                  <a:moveTo>
                    <a:pt x="6710" y="1"/>
                  </a:moveTo>
                  <a:cubicBezTo>
                    <a:pt x="6678" y="1"/>
                    <a:pt x="6645" y="5"/>
                    <a:pt x="6610" y="14"/>
                  </a:cubicBezTo>
                  <a:cubicBezTo>
                    <a:pt x="4549" y="536"/>
                    <a:pt x="2489" y="1058"/>
                    <a:pt x="428" y="1580"/>
                  </a:cubicBezTo>
                  <a:cubicBezTo>
                    <a:pt x="0" y="1688"/>
                    <a:pt x="136" y="2308"/>
                    <a:pt x="524" y="2308"/>
                  </a:cubicBezTo>
                  <a:cubicBezTo>
                    <a:pt x="556" y="2308"/>
                    <a:pt x="589" y="2304"/>
                    <a:pt x="624" y="2295"/>
                  </a:cubicBezTo>
                  <a:cubicBezTo>
                    <a:pt x="2685" y="1773"/>
                    <a:pt x="4746" y="1250"/>
                    <a:pt x="6807" y="729"/>
                  </a:cubicBezTo>
                  <a:cubicBezTo>
                    <a:pt x="7234" y="620"/>
                    <a:pt x="7100" y="1"/>
                    <a:pt x="67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2"/>
            <p:cNvSpPr/>
            <p:nvPr/>
          </p:nvSpPr>
          <p:spPr>
            <a:xfrm>
              <a:off x="4175825" y="972450"/>
              <a:ext cx="254425" cy="265500"/>
            </a:xfrm>
            <a:custGeom>
              <a:rect b="b" l="l" r="r" t="t"/>
              <a:pathLst>
                <a:path extrusionOk="0" h="10620" w="10177">
                  <a:moveTo>
                    <a:pt x="7668" y="1"/>
                  </a:moveTo>
                  <a:cubicBezTo>
                    <a:pt x="7577" y="1"/>
                    <a:pt x="7489" y="34"/>
                    <a:pt x="7423" y="110"/>
                  </a:cubicBezTo>
                  <a:cubicBezTo>
                    <a:pt x="5086" y="2802"/>
                    <a:pt x="2696" y="5446"/>
                    <a:pt x="252" y="8042"/>
                  </a:cubicBezTo>
                  <a:cubicBezTo>
                    <a:pt x="1" y="8308"/>
                    <a:pt x="251" y="8679"/>
                    <a:pt x="529" y="8679"/>
                  </a:cubicBezTo>
                  <a:cubicBezTo>
                    <a:pt x="613" y="8679"/>
                    <a:pt x="700" y="8645"/>
                    <a:pt x="776" y="8565"/>
                  </a:cubicBezTo>
                  <a:cubicBezTo>
                    <a:pt x="3108" y="6089"/>
                    <a:pt x="5391" y="3568"/>
                    <a:pt x="7625" y="1004"/>
                  </a:cubicBezTo>
                  <a:lnTo>
                    <a:pt x="7625" y="1004"/>
                  </a:lnTo>
                  <a:cubicBezTo>
                    <a:pt x="8786" y="3118"/>
                    <a:pt x="9278" y="5955"/>
                    <a:pt x="7773" y="8011"/>
                  </a:cubicBezTo>
                  <a:cubicBezTo>
                    <a:pt x="6951" y="9132"/>
                    <a:pt x="5542" y="9875"/>
                    <a:pt x="4161" y="9875"/>
                  </a:cubicBezTo>
                  <a:cubicBezTo>
                    <a:pt x="3460" y="9875"/>
                    <a:pt x="2767" y="9684"/>
                    <a:pt x="2161" y="9254"/>
                  </a:cubicBezTo>
                  <a:cubicBezTo>
                    <a:pt x="2094" y="9207"/>
                    <a:pt x="2028" y="9187"/>
                    <a:pt x="1966" y="9187"/>
                  </a:cubicBezTo>
                  <a:cubicBezTo>
                    <a:pt x="1667" y="9187"/>
                    <a:pt x="1467" y="9667"/>
                    <a:pt x="1787" y="9893"/>
                  </a:cubicBezTo>
                  <a:cubicBezTo>
                    <a:pt x="2497" y="10396"/>
                    <a:pt x="3311" y="10620"/>
                    <a:pt x="4133" y="10620"/>
                  </a:cubicBezTo>
                  <a:cubicBezTo>
                    <a:pt x="5706" y="10620"/>
                    <a:pt x="7309" y="9802"/>
                    <a:pt x="8277" y="8563"/>
                  </a:cubicBezTo>
                  <a:cubicBezTo>
                    <a:pt x="10177" y="6134"/>
                    <a:pt x="9526" y="2619"/>
                    <a:pt x="8005" y="184"/>
                  </a:cubicBezTo>
                  <a:cubicBezTo>
                    <a:pt x="7934" y="72"/>
                    <a:pt x="7799" y="1"/>
                    <a:pt x="76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2"/>
            <p:cNvSpPr/>
            <p:nvPr/>
          </p:nvSpPr>
          <p:spPr>
            <a:xfrm>
              <a:off x="4314450" y="1385800"/>
              <a:ext cx="237275" cy="374875"/>
            </a:xfrm>
            <a:custGeom>
              <a:rect b="b" l="l" r="r" t="t"/>
              <a:pathLst>
                <a:path extrusionOk="0" h="14995" w="9491">
                  <a:moveTo>
                    <a:pt x="5913" y="1"/>
                  </a:moveTo>
                  <a:cubicBezTo>
                    <a:pt x="5613" y="1"/>
                    <a:pt x="5350" y="374"/>
                    <a:pt x="5634" y="620"/>
                  </a:cubicBezTo>
                  <a:cubicBezTo>
                    <a:pt x="8011" y="2689"/>
                    <a:pt x="8974" y="6172"/>
                    <a:pt x="7912" y="9158"/>
                  </a:cubicBezTo>
                  <a:cubicBezTo>
                    <a:pt x="6834" y="12184"/>
                    <a:pt x="3726" y="14254"/>
                    <a:pt x="546" y="14254"/>
                  </a:cubicBezTo>
                  <a:cubicBezTo>
                    <a:pt x="523" y="14254"/>
                    <a:pt x="500" y="14254"/>
                    <a:pt x="476" y="14254"/>
                  </a:cubicBezTo>
                  <a:cubicBezTo>
                    <a:pt x="475" y="14254"/>
                    <a:pt x="473" y="14254"/>
                    <a:pt x="471" y="14254"/>
                  </a:cubicBezTo>
                  <a:cubicBezTo>
                    <a:pt x="0" y="14254"/>
                    <a:pt x="1" y="14990"/>
                    <a:pt x="476" y="14994"/>
                  </a:cubicBezTo>
                  <a:cubicBezTo>
                    <a:pt x="503" y="14994"/>
                    <a:pt x="529" y="14994"/>
                    <a:pt x="556" y="14994"/>
                  </a:cubicBezTo>
                  <a:cubicBezTo>
                    <a:pt x="3253" y="14994"/>
                    <a:pt x="5847" y="13655"/>
                    <a:pt x="7467" y="11506"/>
                  </a:cubicBezTo>
                  <a:cubicBezTo>
                    <a:pt x="9115" y="9319"/>
                    <a:pt x="9490" y="6411"/>
                    <a:pt x="8626" y="3830"/>
                  </a:cubicBezTo>
                  <a:cubicBezTo>
                    <a:pt x="8143" y="2392"/>
                    <a:pt x="7304" y="1094"/>
                    <a:pt x="6158" y="96"/>
                  </a:cubicBezTo>
                  <a:cubicBezTo>
                    <a:pt x="6080" y="29"/>
                    <a:pt x="5995" y="1"/>
                    <a:pt x="59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 name="Shape 688"/>
        <p:cNvGrpSpPr/>
        <p:nvPr/>
      </p:nvGrpSpPr>
      <p:grpSpPr>
        <a:xfrm>
          <a:off x="0" y="0"/>
          <a:ext cx="0" cy="0"/>
          <a:chOff x="0" y="0"/>
          <a:chExt cx="0" cy="0"/>
        </a:xfrm>
      </p:grpSpPr>
      <p:sp>
        <p:nvSpPr>
          <p:cNvPr id="689" name="Google Shape;689;p43"/>
          <p:cNvSpPr txBox="1"/>
          <p:nvPr>
            <p:ph type="title"/>
          </p:nvPr>
        </p:nvSpPr>
        <p:spPr>
          <a:xfrm>
            <a:off x="713225" y="1190700"/>
            <a:ext cx="4649100" cy="75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333,000</a:t>
            </a:r>
            <a:endParaRPr/>
          </a:p>
        </p:txBody>
      </p:sp>
      <p:sp>
        <p:nvSpPr>
          <p:cNvPr id="690" name="Google Shape;690;p43"/>
          <p:cNvSpPr txBox="1"/>
          <p:nvPr>
            <p:ph idx="1" type="subTitle"/>
          </p:nvPr>
        </p:nvSpPr>
        <p:spPr>
          <a:xfrm>
            <a:off x="713225" y="1945582"/>
            <a:ext cx="4649100" cy="3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Sun’s mass compared to Earth’s</a:t>
            </a:r>
            <a:endParaRPr/>
          </a:p>
        </p:txBody>
      </p:sp>
      <p:sp>
        <p:nvSpPr>
          <p:cNvPr id="691" name="Google Shape;691;p43"/>
          <p:cNvSpPr txBox="1"/>
          <p:nvPr>
            <p:ph idx="2" type="title"/>
          </p:nvPr>
        </p:nvSpPr>
        <p:spPr>
          <a:xfrm>
            <a:off x="713225" y="2888694"/>
            <a:ext cx="4649100" cy="75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386,000 km</a:t>
            </a:r>
            <a:endParaRPr/>
          </a:p>
        </p:txBody>
      </p:sp>
      <p:sp>
        <p:nvSpPr>
          <p:cNvPr id="692" name="Google Shape;692;p43"/>
          <p:cNvSpPr txBox="1"/>
          <p:nvPr>
            <p:ph idx="3" type="subTitle"/>
          </p:nvPr>
        </p:nvSpPr>
        <p:spPr>
          <a:xfrm>
            <a:off x="713225" y="3643497"/>
            <a:ext cx="4649100" cy="3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Distance between Earth and the Moon</a:t>
            </a:r>
            <a:endParaRPr/>
          </a:p>
        </p:txBody>
      </p:sp>
      <p:grpSp>
        <p:nvGrpSpPr>
          <p:cNvPr id="693" name="Google Shape;693;p43"/>
          <p:cNvGrpSpPr/>
          <p:nvPr/>
        </p:nvGrpSpPr>
        <p:grpSpPr>
          <a:xfrm flipH="1">
            <a:off x="5797053" y="1800296"/>
            <a:ext cx="2090018" cy="2567412"/>
            <a:chOff x="808925" y="153925"/>
            <a:chExt cx="2272500" cy="2791575"/>
          </a:xfrm>
        </p:grpSpPr>
        <p:sp>
          <p:nvSpPr>
            <p:cNvPr id="694" name="Google Shape;694;p43"/>
            <p:cNvSpPr/>
            <p:nvPr/>
          </p:nvSpPr>
          <p:spPr>
            <a:xfrm>
              <a:off x="2514150" y="1847450"/>
              <a:ext cx="381450" cy="892250"/>
            </a:xfrm>
            <a:custGeom>
              <a:rect b="b" l="l" r="r" t="t"/>
              <a:pathLst>
                <a:path extrusionOk="0" h="35690" w="15258">
                  <a:moveTo>
                    <a:pt x="9116" y="0"/>
                  </a:moveTo>
                  <a:cubicBezTo>
                    <a:pt x="8178" y="0"/>
                    <a:pt x="7594" y="689"/>
                    <a:pt x="7063" y="1364"/>
                  </a:cubicBezTo>
                  <a:cubicBezTo>
                    <a:pt x="5562" y="3267"/>
                    <a:pt x="4234" y="5308"/>
                    <a:pt x="3106" y="7454"/>
                  </a:cubicBezTo>
                  <a:cubicBezTo>
                    <a:pt x="1741" y="10044"/>
                    <a:pt x="678" y="13239"/>
                    <a:pt x="2077" y="15810"/>
                  </a:cubicBezTo>
                  <a:cubicBezTo>
                    <a:pt x="2582" y="16737"/>
                    <a:pt x="3379" y="17509"/>
                    <a:pt x="3706" y="18512"/>
                  </a:cubicBezTo>
                  <a:cubicBezTo>
                    <a:pt x="4073" y="19633"/>
                    <a:pt x="3794" y="20851"/>
                    <a:pt x="3499" y="21991"/>
                  </a:cubicBezTo>
                  <a:cubicBezTo>
                    <a:pt x="2660" y="25226"/>
                    <a:pt x="1700" y="28429"/>
                    <a:pt x="617" y="31591"/>
                  </a:cubicBezTo>
                  <a:cubicBezTo>
                    <a:pt x="315" y="32473"/>
                    <a:pt x="0" y="33413"/>
                    <a:pt x="227" y="34316"/>
                  </a:cubicBezTo>
                  <a:cubicBezTo>
                    <a:pt x="412" y="35049"/>
                    <a:pt x="1119" y="35689"/>
                    <a:pt x="1829" y="35689"/>
                  </a:cubicBezTo>
                  <a:cubicBezTo>
                    <a:pt x="1994" y="35689"/>
                    <a:pt x="2159" y="35655"/>
                    <a:pt x="2318" y="35578"/>
                  </a:cubicBezTo>
                  <a:cubicBezTo>
                    <a:pt x="2730" y="35381"/>
                    <a:pt x="2987" y="34967"/>
                    <a:pt x="3223" y="34574"/>
                  </a:cubicBezTo>
                  <a:cubicBezTo>
                    <a:pt x="6617" y="28920"/>
                    <a:pt x="10009" y="23267"/>
                    <a:pt x="13403" y="17613"/>
                  </a:cubicBezTo>
                  <a:cubicBezTo>
                    <a:pt x="14315" y="16091"/>
                    <a:pt x="15257" y="14472"/>
                    <a:pt x="15256" y="12697"/>
                  </a:cubicBezTo>
                  <a:cubicBezTo>
                    <a:pt x="15255" y="9920"/>
                    <a:pt x="13014" y="7739"/>
                    <a:pt x="11701" y="5291"/>
                  </a:cubicBezTo>
                  <a:cubicBezTo>
                    <a:pt x="11051" y="4077"/>
                    <a:pt x="10644" y="2766"/>
                    <a:pt x="10434" y="1408"/>
                  </a:cubicBezTo>
                  <a:cubicBezTo>
                    <a:pt x="10312" y="623"/>
                    <a:pt x="10016" y="2"/>
                    <a:pt x="9118" y="0"/>
                  </a:cubicBezTo>
                  <a:cubicBezTo>
                    <a:pt x="9117" y="0"/>
                    <a:pt x="9116" y="0"/>
                    <a:pt x="91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3"/>
            <p:cNvSpPr/>
            <p:nvPr/>
          </p:nvSpPr>
          <p:spPr>
            <a:xfrm>
              <a:off x="1369400" y="2247500"/>
              <a:ext cx="331600" cy="685000"/>
            </a:xfrm>
            <a:custGeom>
              <a:rect b="b" l="l" r="r" t="t"/>
              <a:pathLst>
                <a:path extrusionOk="0" h="27400" w="13264">
                  <a:moveTo>
                    <a:pt x="8401" y="1"/>
                  </a:moveTo>
                  <a:cubicBezTo>
                    <a:pt x="6283" y="1"/>
                    <a:pt x="4355" y="1326"/>
                    <a:pt x="3091" y="2868"/>
                  </a:cubicBezTo>
                  <a:cubicBezTo>
                    <a:pt x="768" y="5700"/>
                    <a:pt x="1" y="9485"/>
                    <a:pt x="1068" y="12854"/>
                  </a:cubicBezTo>
                  <a:cubicBezTo>
                    <a:pt x="1535" y="14334"/>
                    <a:pt x="2327" y="15714"/>
                    <a:pt x="3056" y="17108"/>
                  </a:cubicBezTo>
                  <a:cubicBezTo>
                    <a:pt x="3964" y="18851"/>
                    <a:pt x="4781" y="20639"/>
                    <a:pt x="5284" y="22506"/>
                  </a:cubicBezTo>
                  <a:cubicBezTo>
                    <a:pt x="5613" y="23728"/>
                    <a:pt x="5825" y="25020"/>
                    <a:pt x="6623" y="26059"/>
                  </a:cubicBezTo>
                  <a:cubicBezTo>
                    <a:pt x="7213" y="26827"/>
                    <a:pt x="8257" y="27400"/>
                    <a:pt x="9262" y="27400"/>
                  </a:cubicBezTo>
                  <a:cubicBezTo>
                    <a:pt x="9618" y="27400"/>
                    <a:pt x="9969" y="27328"/>
                    <a:pt x="10293" y="27168"/>
                  </a:cubicBezTo>
                  <a:cubicBezTo>
                    <a:pt x="9855" y="24827"/>
                    <a:pt x="9419" y="22484"/>
                    <a:pt x="8981" y="20143"/>
                  </a:cubicBezTo>
                  <a:cubicBezTo>
                    <a:pt x="8257" y="16261"/>
                    <a:pt x="7617" y="11978"/>
                    <a:pt x="9987" y="8651"/>
                  </a:cubicBezTo>
                  <a:cubicBezTo>
                    <a:pt x="10618" y="7765"/>
                    <a:pt x="11423" y="6885"/>
                    <a:pt x="12286" y="6170"/>
                  </a:cubicBezTo>
                  <a:cubicBezTo>
                    <a:pt x="12818" y="5728"/>
                    <a:pt x="13234" y="5469"/>
                    <a:pt x="13249" y="4773"/>
                  </a:cubicBezTo>
                  <a:cubicBezTo>
                    <a:pt x="13264" y="4027"/>
                    <a:pt x="13001" y="3241"/>
                    <a:pt x="12635" y="2576"/>
                  </a:cubicBezTo>
                  <a:cubicBezTo>
                    <a:pt x="11911" y="1256"/>
                    <a:pt x="10538" y="169"/>
                    <a:pt x="8840" y="20"/>
                  </a:cubicBezTo>
                  <a:cubicBezTo>
                    <a:pt x="8693" y="7"/>
                    <a:pt x="8547" y="1"/>
                    <a:pt x="84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3"/>
            <p:cNvSpPr/>
            <p:nvPr/>
          </p:nvSpPr>
          <p:spPr>
            <a:xfrm>
              <a:off x="943925" y="704575"/>
              <a:ext cx="1925200" cy="2240925"/>
            </a:xfrm>
            <a:custGeom>
              <a:rect b="b" l="l" r="r" t="t"/>
              <a:pathLst>
                <a:path extrusionOk="0" h="89637" w="77008">
                  <a:moveTo>
                    <a:pt x="47192" y="23"/>
                  </a:moveTo>
                  <a:cubicBezTo>
                    <a:pt x="47189" y="23"/>
                    <a:pt x="47187" y="24"/>
                    <a:pt x="47187" y="25"/>
                  </a:cubicBezTo>
                  <a:cubicBezTo>
                    <a:pt x="47187" y="25"/>
                    <a:pt x="47187" y="25"/>
                    <a:pt x="47187" y="25"/>
                  </a:cubicBezTo>
                  <a:cubicBezTo>
                    <a:pt x="47187" y="25"/>
                    <a:pt x="47187" y="25"/>
                    <a:pt x="47187" y="25"/>
                  </a:cubicBezTo>
                  <a:lnTo>
                    <a:pt x="47187" y="25"/>
                  </a:lnTo>
                  <a:cubicBezTo>
                    <a:pt x="47189" y="24"/>
                    <a:pt x="47190" y="23"/>
                    <a:pt x="47192" y="23"/>
                  </a:cubicBezTo>
                  <a:close/>
                  <a:moveTo>
                    <a:pt x="47319" y="1"/>
                  </a:moveTo>
                  <a:cubicBezTo>
                    <a:pt x="47273" y="1"/>
                    <a:pt x="47231" y="8"/>
                    <a:pt x="47192" y="23"/>
                  </a:cubicBezTo>
                  <a:lnTo>
                    <a:pt x="47192" y="23"/>
                  </a:lnTo>
                  <a:cubicBezTo>
                    <a:pt x="47200" y="21"/>
                    <a:pt x="47219" y="20"/>
                    <a:pt x="47247" y="20"/>
                  </a:cubicBezTo>
                  <a:cubicBezTo>
                    <a:pt x="47304" y="20"/>
                    <a:pt x="47399" y="25"/>
                    <a:pt x="47523" y="40"/>
                  </a:cubicBezTo>
                  <a:lnTo>
                    <a:pt x="47523" y="40"/>
                  </a:lnTo>
                  <a:cubicBezTo>
                    <a:pt x="47449" y="14"/>
                    <a:pt x="47381" y="1"/>
                    <a:pt x="47319" y="1"/>
                  </a:cubicBezTo>
                  <a:close/>
                  <a:moveTo>
                    <a:pt x="47523" y="40"/>
                  </a:moveTo>
                  <a:cubicBezTo>
                    <a:pt x="48247" y="296"/>
                    <a:pt x="49472" y="1742"/>
                    <a:pt x="50620" y="3018"/>
                  </a:cubicBezTo>
                  <a:lnTo>
                    <a:pt x="50620" y="3018"/>
                  </a:lnTo>
                  <a:cubicBezTo>
                    <a:pt x="50130" y="643"/>
                    <a:pt x="48288" y="135"/>
                    <a:pt x="47523" y="40"/>
                  </a:cubicBezTo>
                  <a:close/>
                  <a:moveTo>
                    <a:pt x="47187" y="25"/>
                  </a:moveTo>
                  <a:cubicBezTo>
                    <a:pt x="47187" y="25"/>
                    <a:pt x="47187" y="25"/>
                    <a:pt x="47187" y="25"/>
                  </a:cubicBezTo>
                  <a:cubicBezTo>
                    <a:pt x="45527" y="3835"/>
                    <a:pt x="38535" y="6425"/>
                    <a:pt x="36778" y="10202"/>
                  </a:cubicBezTo>
                  <a:cubicBezTo>
                    <a:pt x="35036" y="13945"/>
                    <a:pt x="39552" y="24058"/>
                    <a:pt x="36997" y="27316"/>
                  </a:cubicBezTo>
                  <a:cubicBezTo>
                    <a:pt x="31927" y="33774"/>
                    <a:pt x="26635" y="40677"/>
                    <a:pt x="18480" y="40677"/>
                  </a:cubicBezTo>
                  <a:cubicBezTo>
                    <a:pt x="18403" y="40677"/>
                    <a:pt x="18326" y="40677"/>
                    <a:pt x="18249" y="40676"/>
                  </a:cubicBezTo>
                  <a:cubicBezTo>
                    <a:pt x="17693" y="40667"/>
                    <a:pt x="17134" y="40636"/>
                    <a:pt x="16579" y="40636"/>
                  </a:cubicBezTo>
                  <a:cubicBezTo>
                    <a:pt x="16011" y="40636"/>
                    <a:pt x="15447" y="40668"/>
                    <a:pt x="14894" y="40790"/>
                  </a:cubicBezTo>
                  <a:cubicBezTo>
                    <a:pt x="13239" y="41156"/>
                    <a:pt x="11867" y="42280"/>
                    <a:pt x="10615" y="43424"/>
                  </a:cubicBezTo>
                  <a:cubicBezTo>
                    <a:pt x="8881" y="45008"/>
                    <a:pt x="7246" y="46700"/>
                    <a:pt x="5721" y="48486"/>
                  </a:cubicBezTo>
                  <a:cubicBezTo>
                    <a:pt x="3507" y="51081"/>
                    <a:pt x="1435" y="54161"/>
                    <a:pt x="1559" y="57569"/>
                  </a:cubicBezTo>
                  <a:cubicBezTo>
                    <a:pt x="1676" y="60754"/>
                    <a:pt x="3717" y="63722"/>
                    <a:pt x="3401" y="66894"/>
                  </a:cubicBezTo>
                  <a:cubicBezTo>
                    <a:pt x="3238" y="68530"/>
                    <a:pt x="1538" y="69924"/>
                    <a:pt x="1820" y="71543"/>
                  </a:cubicBezTo>
                  <a:cubicBezTo>
                    <a:pt x="3757" y="82606"/>
                    <a:pt x="2550" y="83593"/>
                    <a:pt x="122" y="88628"/>
                  </a:cubicBezTo>
                  <a:cubicBezTo>
                    <a:pt x="1" y="88878"/>
                    <a:pt x="250" y="89195"/>
                    <a:pt x="466" y="89369"/>
                  </a:cubicBezTo>
                  <a:cubicBezTo>
                    <a:pt x="675" y="89536"/>
                    <a:pt x="963" y="89551"/>
                    <a:pt x="1231" y="89559"/>
                  </a:cubicBezTo>
                  <a:cubicBezTo>
                    <a:pt x="2197" y="89584"/>
                    <a:pt x="3164" y="89609"/>
                    <a:pt x="4131" y="89636"/>
                  </a:cubicBezTo>
                  <a:cubicBezTo>
                    <a:pt x="7674" y="82881"/>
                    <a:pt x="11218" y="76127"/>
                    <a:pt x="14762" y="69371"/>
                  </a:cubicBezTo>
                  <a:cubicBezTo>
                    <a:pt x="15897" y="67232"/>
                    <a:pt x="17756" y="66520"/>
                    <a:pt x="20008" y="66520"/>
                  </a:cubicBezTo>
                  <a:cubicBezTo>
                    <a:pt x="24500" y="66520"/>
                    <a:pt x="30552" y="69357"/>
                    <a:pt x="35511" y="69357"/>
                  </a:cubicBezTo>
                  <a:cubicBezTo>
                    <a:pt x="36397" y="69357"/>
                    <a:pt x="37247" y="69267"/>
                    <a:pt x="38048" y="69054"/>
                  </a:cubicBezTo>
                  <a:cubicBezTo>
                    <a:pt x="42570" y="67851"/>
                    <a:pt x="46581" y="64832"/>
                    <a:pt x="48991" y="60820"/>
                  </a:cubicBezTo>
                  <a:lnTo>
                    <a:pt x="48991" y="60820"/>
                  </a:lnTo>
                  <a:cubicBezTo>
                    <a:pt x="48865" y="64668"/>
                    <a:pt x="48532" y="68023"/>
                    <a:pt x="48678" y="71867"/>
                  </a:cubicBezTo>
                  <a:cubicBezTo>
                    <a:pt x="48833" y="75943"/>
                    <a:pt x="48989" y="80950"/>
                    <a:pt x="49144" y="85026"/>
                  </a:cubicBezTo>
                  <a:cubicBezTo>
                    <a:pt x="49187" y="86156"/>
                    <a:pt x="49257" y="86432"/>
                    <a:pt x="49938" y="87334"/>
                  </a:cubicBezTo>
                  <a:cubicBezTo>
                    <a:pt x="50342" y="87869"/>
                    <a:pt x="51044" y="88204"/>
                    <a:pt x="51696" y="88204"/>
                  </a:cubicBezTo>
                  <a:cubicBezTo>
                    <a:pt x="52144" y="88204"/>
                    <a:pt x="52569" y="88045"/>
                    <a:pt x="52855" y="87684"/>
                  </a:cubicBezTo>
                  <a:cubicBezTo>
                    <a:pt x="53299" y="84188"/>
                    <a:pt x="53658" y="79596"/>
                    <a:pt x="55709" y="74691"/>
                  </a:cubicBezTo>
                  <a:cubicBezTo>
                    <a:pt x="56994" y="71616"/>
                    <a:pt x="58885" y="68836"/>
                    <a:pt x="60794" y="66104"/>
                  </a:cubicBezTo>
                  <a:cubicBezTo>
                    <a:pt x="66446" y="58014"/>
                    <a:pt x="72486" y="49914"/>
                    <a:pt x="75310" y="40457"/>
                  </a:cubicBezTo>
                  <a:cubicBezTo>
                    <a:pt x="76432" y="36702"/>
                    <a:pt x="77007" y="32605"/>
                    <a:pt x="75737" y="28896"/>
                  </a:cubicBezTo>
                  <a:cubicBezTo>
                    <a:pt x="73352" y="21936"/>
                    <a:pt x="65220" y="18176"/>
                    <a:pt x="62876" y="11201"/>
                  </a:cubicBezTo>
                  <a:cubicBezTo>
                    <a:pt x="62409" y="9810"/>
                    <a:pt x="62186" y="8318"/>
                    <a:pt x="61459" y="7044"/>
                  </a:cubicBezTo>
                  <a:cubicBezTo>
                    <a:pt x="60491" y="5345"/>
                    <a:pt x="58623" y="4192"/>
                    <a:pt x="56670" y="4088"/>
                  </a:cubicBezTo>
                  <a:cubicBezTo>
                    <a:pt x="56572" y="4083"/>
                    <a:pt x="56474" y="4080"/>
                    <a:pt x="56375" y="4080"/>
                  </a:cubicBezTo>
                  <a:cubicBezTo>
                    <a:pt x="55254" y="4080"/>
                    <a:pt x="54138" y="4420"/>
                    <a:pt x="53193" y="5020"/>
                  </a:cubicBezTo>
                  <a:cubicBezTo>
                    <a:pt x="53143" y="5052"/>
                    <a:pt x="53087" y="5067"/>
                    <a:pt x="53023" y="5067"/>
                  </a:cubicBezTo>
                  <a:cubicBezTo>
                    <a:pt x="52517" y="5067"/>
                    <a:pt x="51597" y="4104"/>
                    <a:pt x="50620" y="3018"/>
                  </a:cubicBezTo>
                  <a:lnTo>
                    <a:pt x="50620" y="3018"/>
                  </a:lnTo>
                  <a:cubicBezTo>
                    <a:pt x="50824" y="4005"/>
                    <a:pt x="50794" y="5316"/>
                    <a:pt x="50355" y="7053"/>
                  </a:cubicBezTo>
                  <a:cubicBezTo>
                    <a:pt x="50355" y="7053"/>
                    <a:pt x="50355" y="7054"/>
                    <a:pt x="50355" y="7054"/>
                  </a:cubicBezTo>
                  <a:cubicBezTo>
                    <a:pt x="50350" y="7054"/>
                    <a:pt x="47193" y="27"/>
                    <a:pt x="47187" y="2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3"/>
            <p:cNvSpPr/>
            <p:nvPr/>
          </p:nvSpPr>
          <p:spPr>
            <a:xfrm>
              <a:off x="1900775" y="477175"/>
              <a:ext cx="1098175" cy="658800"/>
            </a:xfrm>
            <a:custGeom>
              <a:rect b="b" l="l" r="r" t="t"/>
              <a:pathLst>
                <a:path extrusionOk="0" h="26352" w="43927">
                  <a:moveTo>
                    <a:pt x="1" y="0"/>
                  </a:moveTo>
                  <a:lnTo>
                    <a:pt x="1" y="0"/>
                  </a:lnTo>
                  <a:cubicBezTo>
                    <a:pt x="1329" y="4218"/>
                    <a:pt x="4724" y="7703"/>
                    <a:pt x="8913" y="9121"/>
                  </a:cubicBezTo>
                  <a:cubicBezTo>
                    <a:pt x="9157" y="12863"/>
                    <a:pt x="9425" y="16708"/>
                    <a:pt x="11030" y="20098"/>
                  </a:cubicBezTo>
                  <a:cubicBezTo>
                    <a:pt x="12630" y="23482"/>
                    <a:pt x="15895" y="26352"/>
                    <a:pt x="19636" y="26352"/>
                  </a:cubicBezTo>
                  <a:cubicBezTo>
                    <a:pt x="19643" y="26352"/>
                    <a:pt x="19650" y="26352"/>
                    <a:pt x="19657" y="26352"/>
                  </a:cubicBezTo>
                  <a:cubicBezTo>
                    <a:pt x="21486" y="26347"/>
                    <a:pt x="23253" y="25669"/>
                    <a:pt x="24860" y="24794"/>
                  </a:cubicBezTo>
                  <a:cubicBezTo>
                    <a:pt x="26141" y="24097"/>
                    <a:pt x="27532" y="23242"/>
                    <a:pt x="28926" y="23242"/>
                  </a:cubicBezTo>
                  <a:cubicBezTo>
                    <a:pt x="29245" y="23242"/>
                    <a:pt x="29563" y="23287"/>
                    <a:pt x="29881" y="23388"/>
                  </a:cubicBezTo>
                  <a:cubicBezTo>
                    <a:pt x="30972" y="23736"/>
                    <a:pt x="31747" y="24684"/>
                    <a:pt x="32702" y="25319"/>
                  </a:cubicBezTo>
                  <a:cubicBezTo>
                    <a:pt x="33614" y="25924"/>
                    <a:pt x="34661" y="26197"/>
                    <a:pt x="35729" y="26197"/>
                  </a:cubicBezTo>
                  <a:cubicBezTo>
                    <a:pt x="37937" y="26197"/>
                    <a:pt x="40232" y="25032"/>
                    <a:pt x="41593" y="23226"/>
                  </a:cubicBezTo>
                  <a:cubicBezTo>
                    <a:pt x="43614" y="20546"/>
                    <a:pt x="43926" y="16915"/>
                    <a:pt x="43423" y="13596"/>
                  </a:cubicBezTo>
                  <a:cubicBezTo>
                    <a:pt x="43229" y="12304"/>
                    <a:pt x="42891" y="10968"/>
                    <a:pt x="42019" y="9994"/>
                  </a:cubicBezTo>
                  <a:cubicBezTo>
                    <a:pt x="41432" y="9341"/>
                    <a:pt x="40541" y="8913"/>
                    <a:pt x="39684" y="8913"/>
                  </a:cubicBezTo>
                  <a:cubicBezTo>
                    <a:pt x="39264" y="8913"/>
                    <a:pt x="38853" y="9015"/>
                    <a:pt x="38489" y="9245"/>
                  </a:cubicBezTo>
                  <a:cubicBezTo>
                    <a:pt x="37953" y="9581"/>
                    <a:pt x="37582" y="10141"/>
                    <a:pt x="37032" y="10456"/>
                  </a:cubicBezTo>
                  <a:cubicBezTo>
                    <a:pt x="36716" y="10637"/>
                    <a:pt x="36376" y="10718"/>
                    <a:pt x="36031" y="10718"/>
                  </a:cubicBezTo>
                  <a:cubicBezTo>
                    <a:pt x="34989" y="10718"/>
                    <a:pt x="33903" y="9982"/>
                    <a:pt x="33292" y="9065"/>
                  </a:cubicBezTo>
                  <a:cubicBezTo>
                    <a:pt x="32478" y="7844"/>
                    <a:pt x="32170" y="6354"/>
                    <a:pt x="31433" y="5085"/>
                  </a:cubicBezTo>
                  <a:cubicBezTo>
                    <a:pt x="30290" y="3116"/>
                    <a:pt x="28193" y="1848"/>
                    <a:pt x="26003" y="1223"/>
                  </a:cubicBezTo>
                  <a:cubicBezTo>
                    <a:pt x="23812" y="600"/>
                    <a:pt x="21506" y="546"/>
                    <a:pt x="19230" y="496"/>
                  </a:cubicBezTo>
                  <a:cubicBezTo>
                    <a:pt x="18315" y="476"/>
                    <a:pt x="16887" y="288"/>
                    <a:pt x="15553" y="288"/>
                  </a:cubicBezTo>
                  <a:cubicBezTo>
                    <a:pt x="14292" y="288"/>
                    <a:pt x="13114" y="456"/>
                    <a:pt x="12532" y="1095"/>
                  </a:cubicBezTo>
                  <a:cubicBezTo>
                    <a:pt x="12131" y="1537"/>
                    <a:pt x="11854" y="2097"/>
                    <a:pt x="11382" y="2461"/>
                  </a:cubicBezTo>
                  <a:cubicBezTo>
                    <a:pt x="10920" y="2816"/>
                    <a:pt x="10348" y="2931"/>
                    <a:pt x="9758" y="2931"/>
                  </a:cubicBezTo>
                  <a:cubicBezTo>
                    <a:pt x="9349" y="2931"/>
                    <a:pt x="8931" y="2876"/>
                    <a:pt x="8534" y="2808"/>
                  </a:cubicBezTo>
                  <a:cubicBezTo>
                    <a:pt x="5515" y="2296"/>
                    <a:pt x="2721" y="1407"/>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3"/>
            <p:cNvSpPr/>
            <p:nvPr/>
          </p:nvSpPr>
          <p:spPr>
            <a:xfrm>
              <a:off x="2536625" y="648275"/>
              <a:ext cx="544800" cy="546875"/>
            </a:xfrm>
            <a:custGeom>
              <a:rect b="b" l="l" r="r" t="t"/>
              <a:pathLst>
                <a:path extrusionOk="0" h="21875" w="21792">
                  <a:moveTo>
                    <a:pt x="14388" y="0"/>
                  </a:moveTo>
                  <a:cubicBezTo>
                    <a:pt x="13686" y="0"/>
                    <a:pt x="12986" y="109"/>
                    <a:pt x="12327" y="326"/>
                  </a:cubicBezTo>
                  <a:cubicBezTo>
                    <a:pt x="11410" y="628"/>
                    <a:pt x="10550" y="1153"/>
                    <a:pt x="9925" y="1896"/>
                  </a:cubicBezTo>
                  <a:cubicBezTo>
                    <a:pt x="9288" y="2656"/>
                    <a:pt x="9178" y="3957"/>
                    <a:pt x="8870" y="4894"/>
                  </a:cubicBezTo>
                  <a:cubicBezTo>
                    <a:pt x="8367" y="6421"/>
                    <a:pt x="7864" y="7949"/>
                    <a:pt x="7363" y="9476"/>
                  </a:cubicBezTo>
                  <a:cubicBezTo>
                    <a:pt x="7285" y="9708"/>
                    <a:pt x="7205" y="9948"/>
                    <a:pt x="7041" y="10129"/>
                  </a:cubicBezTo>
                  <a:cubicBezTo>
                    <a:pt x="6817" y="10375"/>
                    <a:pt x="6517" y="10454"/>
                    <a:pt x="6188" y="10454"/>
                  </a:cubicBezTo>
                  <a:cubicBezTo>
                    <a:pt x="5774" y="10454"/>
                    <a:pt x="5313" y="10328"/>
                    <a:pt x="4902" y="10249"/>
                  </a:cubicBezTo>
                  <a:cubicBezTo>
                    <a:pt x="4677" y="10205"/>
                    <a:pt x="4448" y="10185"/>
                    <a:pt x="4219" y="10185"/>
                  </a:cubicBezTo>
                  <a:cubicBezTo>
                    <a:pt x="2610" y="10185"/>
                    <a:pt x="995" y="11216"/>
                    <a:pt x="531" y="12759"/>
                  </a:cubicBezTo>
                  <a:cubicBezTo>
                    <a:pt x="0" y="14523"/>
                    <a:pt x="1254" y="16660"/>
                    <a:pt x="3081" y="16891"/>
                  </a:cubicBezTo>
                  <a:cubicBezTo>
                    <a:pt x="3690" y="16967"/>
                    <a:pt x="4332" y="16856"/>
                    <a:pt x="4908" y="17068"/>
                  </a:cubicBezTo>
                  <a:cubicBezTo>
                    <a:pt x="6718" y="17736"/>
                    <a:pt x="6406" y="20787"/>
                    <a:pt x="8121" y="21673"/>
                  </a:cubicBezTo>
                  <a:cubicBezTo>
                    <a:pt x="8389" y="21812"/>
                    <a:pt x="8679" y="21874"/>
                    <a:pt x="8972" y="21874"/>
                  </a:cubicBezTo>
                  <a:cubicBezTo>
                    <a:pt x="9781" y="21874"/>
                    <a:pt x="10616" y="21396"/>
                    <a:pt x="11105" y="20718"/>
                  </a:cubicBezTo>
                  <a:cubicBezTo>
                    <a:pt x="11329" y="20407"/>
                    <a:pt x="11510" y="20050"/>
                    <a:pt x="11826" y="19833"/>
                  </a:cubicBezTo>
                  <a:cubicBezTo>
                    <a:pt x="12058" y="19675"/>
                    <a:pt x="12312" y="19617"/>
                    <a:pt x="12578" y="19617"/>
                  </a:cubicBezTo>
                  <a:cubicBezTo>
                    <a:pt x="13219" y="19617"/>
                    <a:pt x="13935" y="19954"/>
                    <a:pt x="14608" y="20031"/>
                  </a:cubicBezTo>
                  <a:cubicBezTo>
                    <a:pt x="14711" y="20043"/>
                    <a:pt x="14812" y="20048"/>
                    <a:pt x="14912" y="20048"/>
                  </a:cubicBezTo>
                  <a:cubicBezTo>
                    <a:pt x="16794" y="20048"/>
                    <a:pt x="18116" y="18011"/>
                    <a:pt x="18961" y="16248"/>
                  </a:cubicBezTo>
                  <a:cubicBezTo>
                    <a:pt x="19920" y="14245"/>
                    <a:pt x="20882" y="12207"/>
                    <a:pt x="21246" y="10017"/>
                  </a:cubicBezTo>
                  <a:cubicBezTo>
                    <a:pt x="21791" y="6743"/>
                    <a:pt x="20759" y="3052"/>
                    <a:pt x="18055" y="1128"/>
                  </a:cubicBezTo>
                  <a:cubicBezTo>
                    <a:pt x="16997" y="375"/>
                    <a:pt x="15690" y="0"/>
                    <a:pt x="143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3"/>
            <p:cNvSpPr/>
            <p:nvPr/>
          </p:nvSpPr>
          <p:spPr>
            <a:xfrm>
              <a:off x="2602125" y="951475"/>
              <a:ext cx="295025" cy="167100"/>
            </a:xfrm>
            <a:custGeom>
              <a:rect b="b" l="l" r="r" t="t"/>
              <a:pathLst>
                <a:path extrusionOk="0" h="6684" w="11801">
                  <a:moveTo>
                    <a:pt x="2729" y="1"/>
                  </a:moveTo>
                  <a:cubicBezTo>
                    <a:pt x="2430" y="1"/>
                    <a:pt x="2133" y="35"/>
                    <a:pt x="1841" y="115"/>
                  </a:cubicBezTo>
                  <a:cubicBezTo>
                    <a:pt x="862" y="382"/>
                    <a:pt x="0" y="1296"/>
                    <a:pt x="93" y="2307"/>
                  </a:cubicBezTo>
                  <a:cubicBezTo>
                    <a:pt x="206" y="3577"/>
                    <a:pt x="1655" y="4297"/>
                    <a:pt x="2927" y="4358"/>
                  </a:cubicBezTo>
                  <a:cubicBezTo>
                    <a:pt x="3036" y="4364"/>
                    <a:pt x="3146" y="4366"/>
                    <a:pt x="3255" y="4366"/>
                  </a:cubicBezTo>
                  <a:cubicBezTo>
                    <a:pt x="4045" y="4366"/>
                    <a:pt x="4841" y="4246"/>
                    <a:pt x="5626" y="4246"/>
                  </a:cubicBezTo>
                  <a:cubicBezTo>
                    <a:pt x="6001" y="4246"/>
                    <a:pt x="6373" y="4273"/>
                    <a:pt x="6741" y="4354"/>
                  </a:cubicBezTo>
                  <a:cubicBezTo>
                    <a:pt x="7691" y="4564"/>
                    <a:pt x="8513" y="5111"/>
                    <a:pt x="9309" y="5643"/>
                  </a:cubicBezTo>
                  <a:cubicBezTo>
                    <a:pt x="9579" y="5823"/>
                    <a:pt x="10624" y="6683"/>
                    <a:pt x="11207" y="6683"/>
                  </a:cubicBezTo>
                  <a:cubicBezTo>
                    <a:pt x="11351" y="6683"/>
                    <a:pt x="11466" y="6631"/>
                    <a:pt x="11536" y="6505"/>
                  </a:cubicBezTo>
                  <a:cubicBezTo>
                    <a:pt x="11801" y="6022"/>
                    <a:pt x="10392" y="4508"/>
                    <a:pt x="10081" y="4144"/>
                  </a:cubicBezTo>
                  <a:cubicBezTo>
                    <a:pt x="9416" y="3367"/>
                    <a:pt x="8659" y="2667"/>
                    <a:pt x="7832" y="2067"/>
                  </a:cubicBezTo>
                  <a:cubicBezTo>
                    <a:pt x="6907" y="1393"/>
                    <a:pt x="5891" y="843"/>
                    <a:pt x="4819" y="443"/>
                  </a:cubicBezTo>
                  <a:cubicBezTo>
                    <a:pt x="4151" y="194"/>
                    <a:pt x="3435" y="1"/>
                    <a:pt x="27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3"/>
            <p:cNvSpPr/>
            <p:nvPr/>
          </p:nvSpPr>
          <p:spPr>
            <a:xfrm>
              <a:off x="2827300" y="783875"/>
              <a:ext cx="80575" cy="169050"/>
            </a:xfrm>
            <a:custGeom>
              <a:rect b="b" l="l" r="r" t="t"/>
              <a:pathLst>
                <a:path extrusionOk="0" h="6762" w="3223">
                  <a:moveTo>
                    <a:pt x="1582" y="1"/>
                  </a:moveTo>
                  <a:cubicBezTo>
                    <a:pt x="1075" y="1"/>
                    <a:pt x="548" y="354"/>
                    <a:pt x="314" y="831"/>
                  </a:cubicBezTo>
                  <a:cubicBezTo>
                    <a:pt x="1" y="1468"/>
                    <a:pt x="83" y="2227"/>
                    <a:pt x="246" y="2920"/>
                  </a:cubicBezTo>
                  <a:cubicBezTo>
                    <a:pt x="536" y="4147"/>
                    <a:pt x="1053" y="5344"/>
                    <a:pt x="1780" y="6375"/>
                  </a:cubicBezTo>
                  <a:cubicBezTo>
                    <a:pt x="1974" y="6649"/>
                    <a:pt x="2151" y="6761"/>
                    <a:pt x="2308" y="6761"/>
                  </a:cubicBezTo>
                  <a:cubicBezTo>
                    <a:pt x="2851" y="6761"/>
                    <a:pt x="3167" y="5430"/>
                    <a:pt x="3185" y="4861"/>
                  </a:cubicBezTo>
                  <a:cubicBezTo>
                    <a:pt x="3222" y="3689"/>
                    <a:pt x="3095" y="2514"/>
                    <a:pt x="2810" y="1378"/>
                  </a:cubicBezTo>
                  <a:cubicBezTo>
                    <a:pt x="2690" y="899"/>
                    <a:pt x="2509" y="382"/>
                    <a:pt x="2082" y="133"/>
                  </a:cubicBezTo>
                  <a:cubicBezTo>
                    <a:pt x="1926" y="42"/>
                    <a:pt x="1755" y="1"/>
                    <a:pt x="15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3"/>
            <p:cNvSpPr/>
            <p:nvPr/>
          </p:nvSpPr>
          <p:spPr>
            <a:xfrm>
              <a:off x="2481300" y="663725"/>
              <a:ext cx="113400" cy="78550"/>
            </a:xfrm>
            <a:custGeom>
              <a:rect b="b" l="l" r="r" t="t"/>
              <a:pathLst>
                <a:path extrusionOk="0" h="3142" w="4536">
                  <a:moveTo>
                    <a:pt x="277" y="1"/>
                  </a:moveTo>
                  <a:cubicBezTo>
                    <a:pt x="112" y="1"/>
                    <a:pt x="1" y="272"/>
                    <a:pt x="176" y="405"/>
                  </a:cubicBezTo>
                  <a:cubicBezTo>
                    <a:pt x="1448" y="1371"/>
                    <a:pt x="2767" y="2274"/>
                    <a:pt x="4129" y="3109"/>
                  </a:cubicBezTo>
                  <a:cubicBezTo>
                    <a:pt x="4166" y="3131"/>
                    <a:pt x="4202" y="3141"/>
                    <a:pt x="4236" y="3141"/>
                  </a:cubicBezTo>
                  <a:cubicBezTo>
                    <a:pt x="4416" y="3141"/>
                    <a:pt x="4535" y="2865"/>
                    <a:pt x="4341" y="2746"/>
                  </a:cubicBezTo>
                  <a:cubicBezTo>
                    <a:pt x="2979" y="1911"/>
                    <a:pt x="1660" y="1008"/>
                    <a:pt x="389" y="42"/>
                  </a:cubicBezTo>
                  <a:cubicBezTo>
                    <a:pt x="351" y="13"/>
                    <a:pt x="313" y="1"/>
                    <a:pt x="2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3"/>
            <p:cNvSpPr/>
            <p:nvPr/>
          </p:nvSpPr>
          <p:spPr>
            <a:xfrm>
              <a:off x="2483775" y="682400"/>
              <a:ext cx="90900" cy="77175"/>
            </a:xfrm>
            <a:custGeom>
              <a:rect b="b" l="l" r="r" t="t"/>
              <a:pathLst>
                <a:path extrusionOk="0" h="3087" w="3636">
                  <a:moveTo>
                    <a:pt x="886" y="1"/>
                  </a:moveTo>
                  <a:cubicBezTo>
                    <a:pt x="886" y="1"/>
                    <a:pt x="1" y="3087"/>
                    <a:pt x="1402" y="3087"/>
                  </a:cubicBezTo>
                  <a:cubicBezTo>
                    <a:pt x="1862" y="3087"/>
                    <a:pt x="2569" y="2754"/>
                    <a:pt x="3635" y="1869"/>
                  </a:cubicBezTo>
                  <a:lnTo>
                    <a:pt x="8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3"/>
            <p:cNvSpPr/>
            <p:nvPr/>
          </p:nvSpPr>
          <p:spPr>
            <a:xfrm>
              <a:off x="2186575" y="153925"/>
              <a:ext cx="728200" cy="400875"/>
            </a:xfrm>
            <a:custGeom>
              <a:rect b="b" l="l" r="r" t="t"/>
              <a:pathLst>
                <a:path extrusionOk="0" h="16035" w="29128">
                  <a:moveTo>
                    <a:pt x="27979" y="1"/>
                  </a:moveTo>
                  <a:cubicBezTo>
                    <a:pt x="27925" y="2957"/>
                    <a:pt x="25207" y="5306"/>
                    <a:pt x="22333" y="6007"/>
                  </a:cubicBezTo>
                  <a:cubicBezTo>
                    <a:pt x="21343" y="6247"/>
                    <a:pt x="20337" y="6340"/>
                    <a:pt x="19325" y="6340"/>
                  </a:cubicBezTo>
                  <a:cubicBezTo>
                    <a:pt x="17397" y="6340"/>
                    <a:pt x="15445" y="6004"/>
                    <a:pt x="13529" y="5713"/>
                  </a:cubicBezTo>
                  <a:cubicBezTo>
                    <a:pt x="12081" y="5494"/>
                    <a:pt x="10592" y="5305"/>
                    <a:pt x="9125" y="5305"/>
                  </a:cubicBezTo>
                  <a:cubicBezTo>
                    <a:pt x="7630" y="5305"/>
                    <a:pt x="6158" y="5501"/>
                    <a:pt x="4775" y="6061"/>
                  </a:cubicBezTo>
                  <a:cubicBezTo>
                    <a:pt x="2513" y="6976"/>
                    <a:pt x="1" y="9652"/>
                    <a:pt x="434" y="12311"/>
                  </a:cubicBezTo>
                  <a:cubicBezTo>
                    <a:pt x="792" y="14510"/>
                    <a:pt x="3746" y="16034"/>
                    <a:pt x="5898" y="16034"/>
                  </a:cubicBezTo>
                  <a:cubicBezTo>
                    <a:pt x="6097" y="16034"/>
                    <a:pt x="6289" y="16021"/>
                    <a:pt x="6472" y="15994"/>
                  </a:cubicBezTo>
                  <a:cubicBezTo>
                    <a:pt x="8728" y="15662"/>
                    <a:pt x="10714" y="14317"/>
                    <a:pt x="12933" y="13788"/>
                  </a:cubicBezTo>
                  <a:cubicBezTo>
                    <a:pt x="14029" y="13526"/>
                    <a:pt x="15158" y="13470"/>
                    <a:pt x="16293" y="13470"/>
                  </a:cubicBezTo>
                  <a:cubicBezTo>
                    <a:pt x="17159" y="13470"/>
                    <a:pt x="18029" y="13503"/>
                    <a:pt x="18893" y="13503"/>
                  </a:cubicBezTo>
                  <a:cubicBezTo>
                    <a:pt x="20272" y="13503"/>
                    <a:pt x="21635" y="13419"/>
                    <a:pt x="22936" y="12983"/>
                  </a:cubicBezTo>
                  <a:cubicBezTo>
                    <a:pt x="25404" y="12156"/>
                    <a:pt x="27370" y="10078"/>
                    <a:pt x="28250" y="7629"/>
                  </a:cubicBezTo>
                  <a:cubicBezTo>
                    <a:pt x="29127" y="5180"/>
                    <a:pt x="28959" y="2412"/>
                    <a:pt x="279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3"/>
            <p:cNvSpPr/>
            <p:nvPr/>
          </p:nvSpPr>
          <p:spPr>
            <a:xfrm>
              <a:off x="2169150" y="2867100"/>
              <a:ext cx="108325" cy="67550"/>
            </a:xfrm>
            <a:custGeom>
              <a:rect b="b" l="l" r="r" t="t"/>
              <a:pathLst>
                <a:path extrusionOk="0" h="2702" w="4333">
                  <a:moveTo>
                    <a:pt x="0" y="0"/>
                  </a:moveTo>
                  <a:lnTo>
                    <a:pt x="767" y="2702"/>
                  </a:lnTo>
                  <a:lnTo>
                    <a:pt x="4333" y="2702"/>
                  </a:lnTo>
                  <a:lnTo>
                    <a:pt x="43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3"/>
            <p:cNvSpPr/>
            <p:nvPr/>
          </p:nvSpPr>
          <p:spPr>
            <a:xfrm>
              <a:off x="2500600" y="2652075"/>
              <a:ext cx="109625" cy="108900"/>
            </a:xfrm>
            <a:custGeom>
              <a:rect b="b" l="l" r="r" t="t"/>
              <a:pathLst>
                <a:path extrusionOk="0" h="4356" w="4385">
                  <a:moveTo>
                    <a:pt x="554" y="1"/>
                  </a:moveTo>
                  <a:lnTo>
                    <a:pt x="1" y="2686"/>
                  </a:lnTo>
                  <a:lnTo>
                    <a:pt x="3152" y="4355"/>
                  </a:lnTo>
                  <a:lnTo>
                    <a:pt x="4384" y="2029"/>
                  </a:lnTo>
                  <a:lnTo>
                    <a:pt x="5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3"/>
            <p:cNvSpPr/>
            <p:nvPr/>
          </p:nvSpPr>
          <p:spPr>
            <a:xfrm>
              <a:off x="1515050" y="2866650"/>
              <a:ext cx="116775" cy="65875"/>
            </a:xfrm>
            <a:custGeom>
              <a:rect b="b" l="l" r="r" t="t"/>
              <a:pathLst>
                <a:path extrusionOk="0" h="2635" w="4671">
                  <a:moveTo>
                    <a:pt x="1" y="1"/>
                  </a:moveTo>
                  <a:lnTo>
                    <a:pt x="828" y="2634"/>
                  </a:lnTo>
                  <a:lnTo>
                    <a:pt x="4671" y="2634"/>
                  </a:lnTo>
                  <a:lnTo>
                    <a:pt x="46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3"/>
            <p:cNvSpPr/>
            <p:nvPr/>
          </p:nvSpPr>
          <p:spPr>
            <a:xfrm>
              <a:off x="935000" y="2888600"/>
              <a:ext cx="160075" cy="56900"/>
            </a:xfrm>
            <a:custGeom>
              <a:rect b="b" l="l" r="r" t="t"/>
              <a:pathLst>
                <a:path extrusionOk="0" h="2276" w="6403">
                  <a:moveTo>
                    <a:pt x="878" y="1"/>
                  </a:moveTo>
                  <a:lnTo>
                    <a:pt x="0" y="2275"/>
                  </a:lnTo>
                  <a:lnTo>
                    <a:pt x="4696" y="2275"/>
                  </a:lnTo>
                  <a:lnTo>
                    <a:pt x="64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3"/>
            <p:cNvSpPr/>
            <p:nvPr/>
          </p:nvSpPr>
          <p:spPr>
            <a:xfrm>
              <a:off x="870675" y="1208075"/>
              <a:ext cx="351825" cy="706275"/>
            </a:xfrm>
            <a:custGeom>
              <a:rect b="b" l="l" r="r" t="t"/>
              <a:pathLst>
                <a:path extrusionOk="0" h="28251" w="14073">
                  <a:moveTo>
                    <a:pt x="3026" y="0"/>
                  </a:moveTo>
                  <a:cubicBezTo>
                    <a:pt x="2737" y="0"/>
                    <a:pt x="2466" y="172"/>
                    <a:pt x="2279" y="419"/>
                  </a:cubicBezTo>
                  <a:cubicBezTo>
                    <a:pt x="576" y="2657"/>
                    <a:pt x="0" y="5658"/>
                    <a:pt x="658" y="8383"/>
                  </a:cubicBezTo>
                  <a:cubicBezTo>
                    <a:pt x="979" y="9720"/>
                    <a:pt x="1618" y="11163"/>
                    <a:pt x="2797" y="11951"/>
                  </a:cubicBezTo>
                  <a:cubicBezTo>
                    <a:pt x="3436" y="12378"/>
                    <a:pt x="4135" y="12522"/>
                    <a:pt x="4851" y="12522"/>
                  </a:cubicBezTo>
                  <a:cubicBezTo>
                    <a:pt x="5518" y="12522"/>
                    <a:pt x="6198" y="12397"/>
                    <a:pt x="6855" y="12261"/>
                  </a:cubicBezTo>
                  <a:cubicBezTo>
                    <a:pt x="7410" y="12146"/>
                    <a:pt x="7991" y="12018"/>
                    <a:pt x="8551" y="12018"/>
                  </a:cubicBezTo>
                  <a:cubicBezTo>
                    <a:pt x="9132" y="12018"/>
                    <a:pt x="9690" y="12155"/>
                    <a:pt x="10172" y="12585"/>
                  </a:cubicBezTo>
                  <a:cubicBezTo>
                    <a:pt x="10888" y="13223"/>
                    <a:pt x="11303" y="14276"/>
                    <a:pt x="11078" y="15226"/>
                  </a:cubicBezTo>
                  <a:cubicBezTo>
                    <a:pt x="10797" y="16411"/>
                    <a:pt x="9550" y="17138"/>
                    <a:pt x="8704" y="17902"/>
                  </a:cubicBezTo>
                  <a:cubicBezTo>
                    <a:pt x="7667" y="18841"/>
                    <a:pt x="6973" y="19998"/>
                    <a:pt x="6905" y="21421"/>
                  </a:cubicBezTo>
                  <a:cubicBezTo>
                    <a:pt x="6738" y="24910"/>
                    <a:pt x="9814" y="27098"/>
                    <a:pt x="12724" y="28193"/>
                  </a:cubicBezTo>
                  <a:cubicBezTo>
                    <a:pt x="12829" y="28232"/>
                    <a:pt x="12928" y="28250"/>
                    <a:pt x="13020" y="28250"/>
                  </a:cubicBezTo>
                  <a:cubicBezTo>
                    <a:pt x="13813" y="28250"/>
                    <a:pt x="14072" y="26910"/>
                    <a:pt x="13171" y="26571"/>
                  </a:cubicBezTo>
                  <a:cubicBezTo>
                    <a:pt x="10933" y="25729"/>
                    <a:pt x="8232" y="23959"/>
                    <a:pt x="8607" y="21188"/>
                  </a:cubicBezTo>
                  <a:cubicBezTo>
                    <a:pt x="8775" y="19941"/>
                    <a:pt x="9773" y="19190"/>
                    <a:pt x="10669" y="18429"/>
                  </a:cubicBezTo>
                  <a:cubicBezTo>
                    <a:pt x="11578" y="17658"/>
                    <a:pt x="12489" y="16752"/>
                    <a:pt x="12730" y="15537"/>
                  </a:cubicBezTo>
                  <a:cubicBezTo>
                    <a:pt x="13155" y="13409"/>
                    <a:pt x="11819" y="10983"/>
                    <a:pt x="9654" y="10447"/>
                  </a:cubicBezTo>
                  <a:cubicBezTo>
                    <a:pt x="9314" y="10362"/>
                    <a:pt x="8972" y="10328"/>
                    <a:pt x="8631" y="10328"/>
                  </a:cubicBezTo>
                  <a:cubicBezTo>
                    <a:pt x="7674" y="10328"/>
                    <a:pt x="6718" y="10595"/>
                    <a:pt x="5780" y="10764"/>
                  </a:cubicBezTo>
                  <a:cubicBezTo>
                    <a:pt x="5487" y="10817"/>
                    <a:pt x="5176" y="10862"/>
                    <a:pt x="4868" y="10862"/>
                  </a:cubicBezTo>
                  <a:cubicBezTo>
                    <a:pt x="4597" y="10862"/>
                    <a:pt x="4328" y="10827"/>
                    <a:pt x="4077" y="10731"/>
                  </a:cubicBezTo>
                  <a:cubicBezTo>
                    <a:pt x="3479" y="10504"/>
                    <a:pt x="3098" y="9972"/>
                    <a:pt x="2812" y="9425"/>
                  </a:cubicBezTo>
                  <a:cubicBezTo>
                    <a:pt x="1463" y="6831"/>
                    <a:pt x="2006" y="3536"/>
                    <a:pt x="3731" y="1267"/>
                  </a:cubicBezTo>
                  <a:cubicBezTo>
                    <a:pt x="4007" y="903"/>
                    <a:pt x="3785" y="330"/>
                    <a:pt x="3428" y="116"/>
                  </a:cubicBezTo>
                  <a:cubicBezTo>
                    <a:pt x="3294" y="36"/>
                    <a:pt x="3158" y="0"/>
                    <a:pt x="30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3"/>
            <p:cNvSpPr/>
            <p:nvPr/>
          </p:nvSpPr>
          <p:spPr>
            <a:xfrm>
              <a:off x="808925" y="947100"/>
              <a:ext cx="273775" cy="364225"/>
            </a:xfrm>
            <a:custGeom>
              <a:rect b="b" l="l" r="r" t="t"/>
              <a:pathLst>
                <a:path extrusionOk="0" h="14569" w="10951">
                  <a:moveTo>
                    <a:pt x="7397" y="0"/>
                  </a:moveTo>
                  <a:cubicBezTo>
                    <a:pt x="6589" y="1847"/>
                    <a:pt x="4979" y="3189"/>
                    <a:pt x="3532" y="4591"/>
                  </a:cubicBezTo>
                  <a:cubicBezTo>
                    <a:pt x="2395" y="5691"/>
                    <a:pt x="1275" y="6948"/>
                    <a:pt x="773" y="8479"/>
                  </a:cubicBezTo>
                  <a:cubicBezTo>
                    <a:pt x="1" y="10835"/>
                    <a:pt x="1575" y="13782"/>
                    <a:pt x="4020" y="14453"/>
                  </a:cubicBezTo>
                  <a:cubicBezTo>
                    <a:pt x="4309" y="14532"/>
                    <a:pt x="4608" y="14569"/>
                    <a:pt x="4914" y="14569"/>
                  </a:cubicBezTo>
                  <a:cubicBezTo>
                    <a:pt x="6911" y="14569"/>
                    <a:pt x="9144" y="12994"/>
                    <a:pt x="9994" y="11384"/>
                  </a:cubicBezTo>
                  <a:cubicBezTo>
                    <a:pt x="10950" y="9571"/>
                    <a:pt x="10900" y="7357"/>
                    <a:pt x="10286" y="5402"/>
                  </a:cubicBezTo>
                  <a:cubicBezTo>
                    <a:pt x="9672" y="3446"/>
                    <a:pt x="8545" y="1699"/>
                    <a:pt x="73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3"/>
            <p:cNvSpPr/>
            <p:nvPr/>
          </p:nvSpPr>
          <p:spPr>
            <a:xfrm>
              <a:off x="2163350" y="786800"/>
              <a:ext cx="298975" cy="269325"/>
            </a:xfrm>
            <a:custGeom>
              <a:rect b="b" l="l" r="r" t="t"/>
              <a:pathLst>
                <a:path extrusionOk="0" h="10773" w="11959">
                  <a:moveTo>
                    <a:pt x="1137" y="0"/>
                  </a:moveTo>
                  <a:cubicBezTo>
                    <a:pt x="1075" y="0"/>
                    <a:pt x="1017" y="33"/>
                    <a:pt x="983" y="111"/>
                  </a:cubicBezTo>
                  <a:cubicBezTo>
                    <a:pt x="0" y="2398"/>
                    <a:pt x="203" y="5089"/>
                    <a:pt x="1487" y="7222"/>
                  </a:cubicBezTo>
                  <a:cubicBezTo>
                    <a:pt x="2789" y="9383"/>
                    <a:pt x="5141" y="10660"/>
                    <a:pt x="7643" y="10765"/>
                  </a:cubicBezTo>
                  <a:cubicBezTo>
                    <a:pt x="7754" y="10770"/>
                    <a:pt x="7865" y="10772"/>
                    <a:pt x="7976" y="10772"/>
                  </a:cubicBezTo>
                  <a:cubicBezTo>
                    <a:pt x="9299" y="10772"/>
                    <a:pt x="10605" y="10436"/>
                    <a:pt x="11759" y="9780"/>
                  </a:cubicBezTo>
                  <a:cubicBezTo>
                    <a:pt x="11959" y="9665"/>
                    <a:pt x="11836" y="9386"/>
                    <a:pt x="11651" y="9386"/>
                  </a:cubicBezTo>
                  <a:cubicBezTo>
                    <a:pt x="11618" y="9386"/>
                    <a:pt x="11583" y="9395"/>
                    <a:pt x="11547" y="9415"/>
                  </a:cubicBezTo>
                  <a:cubicBezTo>
                    <a:pt x="10451" y="10039"/>
                    <a:pt x="9197" y="10348"/>
                    <a:pt x="7943" y="10348"/>
                  </a:cubicBezTo>
                  <a:cubicBezTo>
                    <a:pt x="6176" y="10348"/>
                    <a:pt x="4410" y="9734"/>
                    <a:pt x="3088" y="8526"/>
                  </a:cubicBezTo>
                  <a:cubicBezTo>
                    <a:pt x="874" y="6501"/>
                    <a:pt x="164" y="3071"/>
                    <a:pt x="1346" y="323"/>
                  </a:cubicBezTo>
                  <a:cubicBezTo>
                    <a:pt x="1418" y="154"/>
                    <a:pt x="1271" y="0"/>
                    <a:pt x="11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3"/>
            <p:cNvSpPr/>
            <p:nvPr/>
          </p:nvSpPr>
          <p:spPr>
            <a:xfrm>
              <a:off x="2152475" y="1774850"/>
              <a:ext cx="172325" cy="455550"/>
            </a:xfrm>
            <a:custGeom>
              <a:rect b="b" l="l" r="r" t="t"/>
              <a:pathLst>
                <a:path extrusionOk="0" h="18222" w="6893">
                  <a:moveTo>
                    <a:pt x="6572" y="1"/>
                  </a:moveTo>
                  <a:cubicBezTo>
                    <a:pt x="6540" y="1"/>
                    <a:pt x="6507" y="8"/>
                    <a:pt x="6473" y="26"/>
                  </a:cubicBezTo>
                  <a:cubicBezTo>
                    <a:pt x="3785" y="1390"/>
                    <a:pt x="2011" y="4014"/>
                    <a:pt x="1127" y="6840"/>
                  </a:cubicBezTo>
                  <a:cubicBezTo>
                    <a:pt x="0" y="10448"/>
                    <a:pt x="306" y="14310"/>
                    <a:pt x="595" y="18020"/>
                  </a:cubicBezTo>
                  <a:cubicBezTo>
                    <a:pt x="606" y="18154"/>
                    <a:pt x="716" y="18222"/>
                    <a:pt x="822" y="18222"/>
                  </a:cubicBezTo>
                  <a:cubicBezTo>
                    <a:pt x="927" y="18222"/>
                    <a:pt x="1026" y="18155"/>
                    <a:pt x="1015" y="18020"/>
                  </a:cubicBezTo>
                  <a:cubicBezTo>
                    <a:pt x="738" y="14462"/>
                    <a:pt x="432" y="10768"/>
                    <a:pt x="1432" y="7291"/>
                  </a:cubicBezTo>
                  <a:cubicBezTo>
                    <a:pt x="2253" y="4435"/>
                    <a:pt x="3981" y="1761"/>
                    <a:pt x="6685" y="389"/>
                  </a:cubicBezTo>
                  <a:cubicBezTo>
                    <a:pt x="6892" y="283"/>
                    <a:pt x="6764" y="1"/>
                    <a:pt x="65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3"/>
            <p:cNvSpPr/>
            <p:nvPr/>
          </p:nvSpPr>
          <p:spPr>
            <a:xfrm>
              <a:off x="1367750" y="1936150"/>
              <a:ext cx="58275" cy="367925"/>
            </a:xfrm>
            <a:custGeom>
              <a:rect b="b" l="l" r="r" t="t"/>
              <a:pathLst>
                <a:path extrusionOk="0" h="14717" w="2331">
                  <a:moveTo>
                    <a:pt x="294" y="0"/>
                  </a:moveTo>
                  <a:cubicBezTo>
                    <a:pt x="164" y="0"/>
                    <a:pt x="38" y="100"/>
                    <a:pt x="98" y="253"/>
                  </a:cubicBezTo>
                  <a:cubicBezTo>
                    <a:pt x="1901" y="4802"/>
                    <a:pt x="1888" y="9923"/>
                    <a:pt x="62" y="14464"/>
                  </a:cubicBezTo>
                  <a:cubicBezTo>
                    <a:pt x="0" y="14616"/>
                    <a:pt x="125" y="14716"/>
                    <a:pt x="256" y="14716"/>
                  </a:cubicBezTo>
                  <a:cubicBezTo>
                    <a:pt x="341" y="14716"/>
                    <a:pt x="428" y="14674"/>
                    <a:pt x="467" y="14576"/>
                  </a:cubicBezTo>
                  <a:cubicBezTo>
                    <a:pt x="2317" y="9977"/>
                    <a:pt x="2331" y="4750"/>
                    <a:pt x="503" y="141"/>
                  </a:cubicBezTo>
                  <a:cubicBezTo>
                    <a:pt x="465" y="43"/>
                    <a:pt x="378" y="0"/>
                    <a:pt x="2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sp>
        <p:nvSpPr>
          <p:cNvPr id="196" name="Google Shape;196;p26"/>
          <p:cNvSpPr txBox="1"/>
          <p:nvPr>
            <p:ph idx="1" type="body"/>
          </p:nvPr>
        </p:nvSpPr>
        <p:spPr>
          <a:xfrm>
            <a:off x="720000" y="1152475"/>
            <a:ext cx="7704000" cy="35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solidFill>
                <a:schemeClr val="dk1"/>
              </a:solidFill>
            </a:endParaRPr>
          </a:p>
        </p:txBody>
      </p:sp>
      <p:graphicFrame>
        <p:nvGraphicFramePr>
          <p:cNvPr id="197" name="Google Shape;197;p26"/>
          <p:cNvGraphicFramePr/>
          <p:nvPr/>
        </p:nvGraphicFramePr>
        <p:xfrm>
          <a:off x="720000" y="1767225"/>
          <a:ext cx="3000000" cy="3000000"/>
        </p:xfrm>
        <a:graphic>
          <a:graphicData uri="http://schemas.openxmlformats.org/drawingml/2006/table">
            <a:tbl>
              <a:tblPr>
                <a:noFill/>
                <a:tableStyleId>{3FEDD635-6B81-4C6A-ABA6-21310C9583CA}</a:tableStyleId>
              </a:tblPr>
              <a:tblGrid>
                <a:gridCol w="2619875"/>
                <a:gridCol w="5084125"/>
              </a:tblGrid>
              <a:tr h="361525">
                <a:tc>
                  <a:txBody>
                    <a:bodyPr/>
                    <a:lstStyle/>
                    <a:p>
                      <a:pPr indent="0" lvl="0" marL="0" rtl="0" algn="l">
                        <a:spcBef>
                          <a:spcPts val="0"/>
                        </a:spcBef>
                        <a:spcAft>
                          <a:spcPts val="0"/>
                        </a:spcAft>
                        <a:buNone/>
                      </a:pPr>
                      <a:r>
                        <a:rPr b="1" lang="en" sz="1100" u="sng">
                          <a:solidFill>
                            <a:schemeClr val="dk1"/>
                          </a:solidFill>
                          <a:latin typeface="Average Sans"/>
                          <a:ea typeface="Average Sans"/>
                          <a:cs typeface="Average Sans"/>
                          <a:sym typeface="Average Sans"/>
                          <a:hlinkClick action="ppaction://hlinksldjump" r:id="rId3">
                            <a:extLst>
                              <a:ext uri="{A12FA001-AC4F-418D-AE19-62706E023703}">
                                <ahyp:hlinkClr val="tx"/>
                              </a:ext>
                            </a:extLst>
                          </a:hlinkClick>
                        </a:rPr>
                        <a:t>Fonts</a:t>
                      </a:r>
                      <a:endParaRPr b="1" sz="1100" u="sng">
                        <a:solidFill>
                          <a:schemeClr val="dk1"/>
                        </a:solidFill>
                        <a:latin typeface="Average Sans"/>
                        <a:ea typeface="Average Sans"/>
                        <a:cs typeface="Average Sans"/>
                        <a:sym typeface="Average Sans"/>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verage Sans"/>
                          <a:ea typeface="Average Sans"/>
                          <a:cs typeface="Average Sans"/>
                          <a:sym typeface="Average Sans"/>
                        </a:rPr>
                        <a:t>To view this template correctly in PowerPoint, download and install the fonts we used</a:t>
                      </a:r>
                      <a:endParaRPr sz="1000">
                        <a:solidFill>
                          <a:schemeClr val="dk1"/>
                        </a:solidFill>
                        <a:latin typeface="Average Sans"/>
                        <a:ea typeface="Average Sans"/>
                        <a:cs typeface="Average Sans"/>
                        <a:sym typeface="Average Sans"/>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u="sng">
                          <a:solidFill>
                            <a:schemeClr val="dk1"/>
                          </a:solidFill>
                          <a:latin typeface="Average Sans"/>
                          <a:ea typeface="Average Sans"/>
                          <a:cs typeface="Average Sans"/>
                          <a:sym typeface="Average Sans"/>
                          <a:hlinkClick action="ppaction://hlinksldjump" r:id="rId4">
                            <a:extLst>
                              <a:ext uri="{A12FA001-AC4F-418D-AE19-62706E023703}">
                                <ahyp:hlinkClr val="tx"/>
                              </a:ext>
                            </a:extLst>
                          </a:hlinkClick>
                        </a:rPr>
                        <a:t>Used</a:t>
                      </a:r>
                      <a:r>
                        <a:rPr b="1" lang="en" sz="1100">
                          <a:solidFill>
                            <a:schemeClr val="dk1"/>
                          </a:solidFill>
                          <a:latin typeface="Average Sans"/>
                          <a:ea typeface="Average Sans"/>
                          <a:cs typeface="Average Sans"/>
                          <a:sym typeface="Average Sans"/>
                        </a:rPr>
                        <a:t> and </a:t>
                      </a:r>
                      <a:r>
                        <a:rPr b="1" lang="en" sz="1100" u="sng">
                          <a:solidFill>
                            <a:schemeClr val="dk1"/>
                          </a:solidFill>
                          <a:latin typeface="Average Sans"/>
                          <a:ea typeface="Average Sans"/>
                          <a:cs typeface="Average Sans"/>
                          <a:sym typeface="Average Sans"/>
                          <a:hlinkClick action="ppaction://hlinksldjump" r:id="rId5">
                            <a:extLst>
                              <a:ext uri="{A12FA001-AC4F-418D-AE19-62706E023703}">
                                <ahyp:hlinkClr val="tx"/>
                              </a:ext>
                            </a:extLst>
                          </a:hlinkClick>
                        </a:rPr>
                        <a:t>alternative</a:t>
                      </a:r>
                      <a:r>
                        <a:rPr b="1" lang="en" sz="1100" u="sng">
                          <a:solidFill>
                            <a:schemeClr val="dk1"/>
                          </a:solidFill>
                          <a:latin typeface="Average Sans"/>
                          <a:ea typeface="Average Sans"/>
                          <a:cs typeface="Average Sans"/>
                          <a:sym typeface="Average Sans"/>
                          <a:hlinkClick action="ppaction://hlinksldjump" r:id="rId6">
                            <a:extLst>
                              <a:ext uri="{A12FA001-AC4F-418D-AE19-62706E023703}">
                                <ahyp:hlinkClr val="tx"/>
                              </a:ext>
                            </a:extLst>
                          </a:hlinkClick>
                        </a:rPr>
                        <a:t> resources</a:t>
                      </a:r>
                      <a:endParaRPr b="1" sz="1100" u="sng">
                        <a:solidFill>
                          <a:schemeClr val="dk1"/>
                        </a:solidFill>
                        <a:latin typeface="Average Sans"/>
                        <a:ea typeface="Average Sans"/>
                        <a:cs typeface="Average Sans"/>
                        <a:sym typeface="Average Sans"/>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Average Sans"/>
                          <a:ea typeface="Average Sans"/>
                          <a:cs typeface="Average Sans"/>
                          <a:sym typeface="Average Sans"/>
                        </a:rPr>
                        <a:t>An assortment of graphic resources that are suitable for use in this presentation</a:t>
                      </a:r>
                      <a:endParaRPr sz="1000">
                        <a:solidFill>
                          <a:schemeClr val="dk1"/>
                        </a:solidFill>
                        <a:latin typeface="Average Sans"/>
                        <a:ea typeface="Average Sans"/>
                        <a:cs typeface="Average Sans"/>
                        <a:sym typeface="Average Sans"/>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u="sng">
                          <a:solidFill>
                            <a:schemeClr val="dk1"/>
                          </a:solidFill>
                          <a:latin typeface="Average Sans"/>
                          <a:ea typeface="Average Sans"/>
                          <a:cs typeface="Average Sans"/>
                          <a:sym typeface="Average Sans"/>
                          <a:hlinkClick action="ppaction://hlinksldjump" r:id="rId7">
                            <a:extLst>
                              <a:ext uri="{A12FA001-AC4F-418D-AE19-62706E023703}">
                                <ahyp:hlinkClr val="tx"/>
                              </a:ext>
                            </a:extLst>
                          </a:hlinkClick>
                        </a:rPr>
                        <a:t>Thanks slide</a:t>
                      </a:r>
                      <a:endParaRPr b="1" sz="1100" u="sng">
                        <a:solidFill>
                          <a:schemeClr val="dk1"/>
                        </a:solidFill>
                        <a:latin typeface="Average Sans"/>
                        <a:ea typeface="Average Sans"/>
                        <a:cs typeface="Average Sans"/>
                        <a:sym typeface="Average Sans"/>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verage Sans"/>
                          <a:ea typeface="Average Sans"/>
                          <a:cs typeface="Average Sans"/>
                          <a:sym typeface="Average Sans"/>
                        </a:rPr>
                        <a:t>You must keep it so that proper credits for our design are given</a:t>
                      </a:r>
                      <a:endParaRPr sz="1000">
                        <a:solidFill>
                          <a:schemeClr val="dk1"/>
                        </a:solidFill>
                        <a:latin typeface="Average Sans"/>
                        <a:ea typeface="Average Sans"/>
                        <a:cs typeface="Average Sans"/>
                        <a:sym typeface="Average Sans"/>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u="sng">
                          <a:solidFill>
                            <a:schemeClr val="dk1"/>
                          </a:solidFill>
                          <a:latin typeface="Average Sans"/>
                          <a:ea typeface="Average Sans"/>
                          <a:cs typeface="Average Sans"/>
                          <a:sym typeface="Average Sans"/>
                          <a:hlinkClick action="ppaction://hlinksldjump" r:id="rId8">
                            <a:extLst>
                              <a:ext uri="{A12FA001-AC4F-418D-AE19-62706E023703}">
                                <ahyp:hlinkClr val="tx"/>
                              </a:ext>
                            </a:extLst>
                          </a:hlinkClick>
                        </a:rPr>
                        <a:t>Colors</a:t>
                      </a:r>
                      <a:endParaRPr b="1" sz="1100" u="sng">
                        <a:solidFill>
                          <a:schemeClr val="dk1"/>
                        </a:solidFill>
                        <a:latin typeface="Average Sans"/>
                        <a:ea typeface="Average Sans"/>
                        <a:cs typeface="Average Sans"/>
                        <a:sym typeface="Average Sans"/>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verage Sans"/>
                          <a:ea typeface="Average Sans"/>
                          <a:cs typeface="Average Sans"/>
                          <a:sym typeface="Average Sans"/>
                        </a:rPr>
                        <a:t>All the colors used in this presentation</a:t>
                      </a:r>
                      <a:endParaRPr sz="1000">
                        <a:solidFill>
                          <a:schemeClr val="dk1"/>
                        </a:solidFill>
                        <a:latin typeface="Average Sans"/>
                        <a:ea typeface="Average Sans"/>
                        <a:cs typeface="Average Sans"/>
                        <a:sym typeface="Average Sans"/>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u="sng">
                          <a:solidFill>
                            <a:schemeClr val="dk1"/>
                          </a:solidFill>
                          <a:latin typeface="Average Sans"/>
                          <a:ea typeface="Average Sans"/>
                          <a:cs typeface="Average Sans"/>
                          <a:sym typeface="Average Sans"/>
                          <a:hlinkClick action="ppaction://hlinksldjump" r:id="rId9">
                            <a:extLst>
                              <a:ext uri="{A12FA001-AC4F-418D-AE19-62706E023703}">
                                <ahyp:hlinkClr val="tx"/>
                              </a:ext>
                            </a:extLst>
                          </a:hlinkClick>
                        </a:rPr>
                        <a:t>Icons</a:t>
                      </a:r>
                      <a:r>
                        <a:rPr b="1" lang="en" sz="1100">
                          <a:solidFill>
                            <a:schemeClr val="dk1"/>
                          </a:solidFill>
                          <a:latin typeface="Average Sans"/>
                          <a:ea typeface="Average Sans"/>
                          <a:cs typeface="Average Sans"/>
                          <a:sym typeface="Average Sans"/>
                        </a:rPr>
                        <a:t> and </a:t>
                      </a:r>
                      <a:r>
                        <a:rPr b="1" lang="en" sz="1100" u="sng">
                          <a:solidFill>
                            <a:schemeClr val="dk1"/>
                          </a:solidFill>
                          <a:latin typeface="Average Sans"/>
                          <a:ea typeface="Average Sans"/>
                          <a:cs typeface="Average Sans"/>
                          <a:sym typeface="Average Sans"/>
                          <a:hlinkClick action="ppaction://hlinksldjump" r:id="rId10">
                            <a:extLst>
                              <a:ext uri="{A12FA001-AC4F-418D-AE19-62706E023703}">
                                <ahyp:hlinkClr val="tx"/>
                              </a:ext>
                            </a:extLst>
                          </a:hlinkClick>
                        </a:rPr>
                        <a:t>infographic resources</a:t>
                      </a:r>
                      <a:endParaRPr b="1" sz="1100" u="sng">
                        <a:solidFill>
                          <a:schemeClr val="dk1"/>
                        </a:solidFill>
                        <a:latin typeface="Average Sans"/>
                        <a:ea typeface="Average Sans"/>
                        <a:cs typeface="Average Sans"/>
                        <a:sym typeface="Average Sans"/>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Average Sans"/>
                          <a:ea typeface="Average Sans"/>
                          <a:cs typeface="Average Sans"/>
                          <a:sym typeface="Average Sans"/>
                        </a:rPr>
                        <a:t>These can be used in the template, and their size and color can be edited</a:t>
                      </a:r>
                      <a:endParaRPr sz="1000">
                        <a:solidFill>
                          <a:schemeClr val="dk1"/>
                        </a:solidFill>
                        <a:latin typeface="Average Sans"/>
                        <a:ea typeface="Average Sans"/>
                        <a:cs typeface="Average Sans"/>
                        <a:sym typeface="Average Sans"/>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a:solidFill>
                            <a:schemeClr val="dk1"/>
                          </a:solidFill>
                          <a:latin typeface="Average Sans"/>
                          <a:ea typeface="Average Sans"/>
                          <a:cs typeface="Average Sans"/>
                          <a:sym typeface="Average Sans"/>
                        </a:rPr>
                        <a:t>Editable presentation theme </a:t>
                      </a:r>
                      <a:endParaRPr b="1" sz="1100">
                        <a:solidFill>
                          <a:schemeClr val="dk1"/>
                        </a:solidFill>
                        <a:latin typeface="Average Sans"/>
                        <a:ea typeface="Average Sans"/>
                        <a:cs typeface="Average Sans"/>
                        <a:sym typeface="Average Sans"/>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Average Sans"/>
                          <a:ea typeface="Average Sans"/>
                          <a:cs typeface="Average Sans"/>
                          <a:sym typeface="Average Sans"/>
                        </a:rPr>
                        <a:t>You can edit the master slides easily. For more info, click </a:t>
                      </a:r>
                      <a:r>
                        <a:rPr b="1" lang="en" sz="1100" u="sng">
                          <a:solidFill>
                            <a:schemeClr val="dk1"/>
                          </a:solidFill>
                          <a:latin typeface="Average Sans"/>
                          <a:ea typeface="Average Sans"/>
                          <a:cs typeface="Average Sans"/>
                          <a:sym typeface="Average Sans"/>
                          <a:hlinkClick r:id="rId11">
                            <a:extLst>
                              <a:ext uri="{A12FA001-AC4F-418D-AE19-62706E023703}">
                                <ahyp:hlinkClr val="tx"/>
                              </a:ext>
                            </a:extLst>
                          </a:hlinkClick>
                        </a:rPr>
                        <a:t>here</a:t>
                      </a:r>
                      <a:endParaRPr sz="1000">
                        <a:solidFill>
                          <a:schemeClr val="dk1"/>
                        </a:solidFill>
                        <a:latin typeface="Average Sans"/>
                        <a:ea typeface="Average Sans"/>
                        <a:cs typeface="Average Sans"/>
                        <a:sym typeface="Average Sans"/>
                      </a:endParaRPr>
                    </a:p>
                  </a:txBody>
                  <a:tcPr marT="0" marB="0" marR="91425" marL="91425" anchor="ctr">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tcPr>
                </a:tc>
              </a:tr>
            </a:tbl>
          </a:graphicData>
        </a:graphic>
      </p:graphicFrame>
      <p:sp>
        <p:nvSpPr>
          <p:cNvPr id="198" name="Google Shape;198;p26"/>
          <p:cNvSpPr txBox="1"/>
          <p:nvPr/>
        </p:nvSpPr>
        <p:spPr>
          <a:xfrm>
            <a:off x="720000" y="4133675"/>
            <a:ext cx="3852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verage Sans"/>
                <a:ea typeface="Average Sans"/>
                <a:cs typeface="Average Sans"/>
                <a:sym typeface="Average Sans"/>
              </a:rPr>
              <a:t>For more info:</a:t>
            </a:r>
            <a:br>
              <a:rPr lang="en" sz="1200">
                <a:solidFill>
                  <a:schemeClr val="dk1"/>
                </a:solidFill>
                <a:latin typeface="Average Sans"/>
                <a:ea typeface="Average Sans"/>
                <a:cs typeface="Average Sans"/>
                <a:sym typeface="Average Sans"/>
              </a:rPr>
            </a:br>
            <a:r>
              <a:rPr b="1" lang="en" sz="1200" u="sng">
                <a:solidFill>
                  <a:schemeClr val="dk1"/>
                </a:solidFill>
                <a:latin typeface="Average Sans"/>
                <a:ea typeface="Average Sans"/>
                <a:cs typeface="Average Sans"/>
                <a:sym typeface="Average Sans"/>
                <a:hlinkClick r:id="rId12">
                  <a:extLst>
                    <a:ext uri="{A12FA001-AC4F-418D-AE19-62706E023703}">
                      <ahyp:hlinkClr val="tx"/>
                    </a:ext>
                  </a:extLst>
                </a:hlinkClick>
              </a:rPr>
              <a:t>SLIDESGO</a:t>
            </a:r>
            <a:r>
              <a:rPr b="1" lang="en" sz="1200">
                <a:solidFill>
                  <a:schemeClr val="dk1"/>
                </a:solidFill>
                <a:uFill>
                  <a:noFill/>
                </a:uFill>
                <a:latin typeface="Average Sans"/>
                <a:ea typeface="Average Sans"/>
                <a:cs typeface="Average Sans"/>
                <a:sym typeface="Average Sans"/>
                <a:hlinkClick r:id="rId13">
                  <a:extLst>
                    <a:ext uri="{A12FA001-AC4F-418D-AE19-62706E023703}">
                      <ahyp:hlinkClr val="tx"/>
                    </a:ext>
                  </a:extLst>
                </a:hlinkClick>
              </a:rPr>
              <a:t> </a:t>
            </a:r>
            <a:r>
              <a:rPr b="1" lang="en" sz="1200">
                <a:solidFill>
                  <a:schemeClr val="dk1"/>
                </a:solidFill>
                <a:latin typeface="Average Sans"/>
                <a:ea typeface="Average Sans"/>
                <a:cs typeface="Average Sans"/>
                <a:sym typeface="Average Sans"/>
              </a:rPr>
              <a:t>| </a:t>
            </a:r>
            <a:r>
              <a:rPr b="1" lang="en" sz="1200" u="sng">
                <a:solidFill>
                  <a:schemeClr val="dk1"/>
                </a:solidFill>
                <a:latin typeface="Average Sans"/>
                <a:ea typeface="Average Sans"/>
                <a:cs typeface="Average Sans"/>
                <a:sym typeface="Average Sans"/>
                <a:hlinkClick r:id="rId14">
                  <a:extLst>
                    <a:ext uri="{A12FA001-AC4F-418D-AE19-62706E023703}">
                      <ahyp:hlinkClr val="tx"/>
                    </a:ext>
                  </a:extLst>
                </a:hlinkClick>
              </a:rPr>
              <a:t>BLOG</a:t>
            </a:r>
            <a:r>
              <a:rPr b="1" lang="en" sz="1200">
                <a:solidFill>
                  <a:schemeClr val="dk1"/>
                </a:solidFill>
                <a:latin typeface="Average Sans"/>
                <a:ea typeface="Average Sans"/>
                <a:cs typeface="Average Sans"/>
                <a:sym typeface="Average Sans"/>
              </a:rPr>
              <a:t> | </a:t>
            </a:r>
            <a:r>
              <a:rPr b="1" lang="en" sz="1200" u="sng">
                <a:solidFill>
                  <a:schemeClr val="dk1"/>
                </a:solidFill>
                <a:latin typeface="Average Sans"/>
                <a:ea typeface="Average Sans"/>
                <a:cs typeface="Average Sans"/>
                <a:sym typeface="Average Sans"/>
                <a:hlinkClick r:id="rId15">
                  <a:extLst>
                    <a:ext uri="{A12FA001-AC4F-418D-AE19-62706E023703}">
                      <ahyp:hlinkClr val="tx"/>
                    </a:ext>
                  </a:extLst>
                </a:hlinkClick>
              </a:rPr>
              <a:t>FAQ</a:t>
            </a:r>
            <a:r>
              <a:rPr b="1" lang="en" sz="1200" u="sng">
                <a:solidFill>
                  <a:schemeClr val="dk1"/>
                </a:solidFill>
                <a:latin typeface="Average Sans"/>
                <a:ea typeface="Average Sans"/>
                <a:cs typeface="Average Sans"/>
                <a:sym typeface="Average Sans"/>
              </a:rPr>
              <a:t>s</a:t>
            </a:r>
            <a:endParaRPr b="1" sz="1200" u="sng">
              <a:solidFill>
                <a:schemeClr val="dk1"/>
              </a:solidFill>
              <a:latin typeface="Average Sans"/>
              <a:ea typeface="Average Sans"/>
              <a:cs typeface="Average Sans"/>
              <a:sym typeface="Average Sans"/>
            </a:endParaRPr>
          </a:p>
        </p:txBody>
      </p:sp>
      <p:sp>
        <p:nvSpPr>
          <p:cNvPr id="199" name="Google Shape;199;p26"/>
          <p:cNvSpPr txBox="1"/>
          <p:nvPr/>
        </p:nvSpPr>
        <p:spPr>
          <a:xfrm>
            <a:off x="4572000" y="4133675"/>
            <a:ext cx="3852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verage Sans"/>
                <a:ea typeface="Average Sans"/>
                <a:cs typeface="Average Sans"/>
                <a:sym typeface="Average Sans"/>
              </a:rPr>
              <a:t>You can visit our sister </a:t>
            </a:r>
            <a:r>
              <a:rPr lang="en" sz="1200">
                <a:solidFill>
                  <a:schemeClr val="dk1"/>
                </a:solidFill>
                <a:latin typeface="Average Sans"/>
                <a:ea typeface="Average Sans"/>
                <a:cs typeface="Average Sans"/>
                <a:sym typeface="Average Sans"/>
              </a:rPr>
              <a:t>projects</a:t>
            </a:r>
            <a:r>
              <a:rPr lang="en" sz="1200">
                <a:solidFill>
                  <a:schemeClr val="dk1"/>
                </a:solidFill>
                <a:latin typeface="Average Sans"/>
                <a:ea typeface="Average Sans"/>
                <a:cs typeface="Average Sans"/>
                <a:sym typeface="Average Sans"/>
              </a:rPr>
              <a:t>:</a:t>
            </a:r>
            <a:br>
              <a:rPr lang="en" sz="1200">
                <a:solidFill>
                  <a:schemeClr val="dk1"/>
                </a:solidFill>
                <a:latin typeface="Average Sans"/>
                <a:ea typeface="Average Sans"/>
                <a:cs typeface="Average Sans"/>
                <a:sym typeface="Average Sans"/>
              </a:rPr>
            </a:br>
            <a:r>
              <a:rPr b="1" lang="en" sz="1200" u="sng">
                <a:solidFill>
                  <a:schemeClr val="dk1"/>
                </a:solidFill>
                <a:latin typeface="Average Sans"/>
                <a:ea typeface="Average Sans"/>
                <a:cs typeface="Average Sans"/>
                <a:sym typeface="Average Sans"/>
                <a:hlinkClick r:id="rId16">
                  <a:extLst>
                    <a:ext uri="{A12FA001-AC4F-418D-AE19-62706E023703}">
                      <ahyp:hlinkClr val="tx"/>
                    </a:ext>
                  </a:extLst>
                </a:hlinkClick>
              </a:rPr>
              <a:t>FREEPIK</a:t>
            </a:r>
            <a:r>
              <a:rPr b="1" lang="en" sz="1200">
                <a:solidFill>
                  <a:schemeClr val="dk1"/>
                </a:solidFill>
                <a:latin typeface="Average Sans"/>
                <a:ea typeface="Average Sans"/>
                <a:cs typeface="Average Sans"/>
                <a:sym typeface="Average Sans"/>
              </a:rPr>
              <a:t> | </a:t>
            </a:r>
            <a:r>
              <a:rPr b="1" lang="en" sz="1200" u="sng">
                <a:solidFill>
                  <a:schemeClr val="dk1"/>
                </a:solidFill>
                <a:latin typeface="Average Sans"/>
                <a:ea typeface="Average Sans"/>
                <a:cs typeface="Average Sans"/>
                <a:sym typeface="Average Sans"/>
                <a:hlinkClick r:id="rId17">
                  <a:extLst>
                    <a:ext uri="{A12FA001-AC4F-418D-AE19-62706E023703}">
                      <ahyp:hlinkClr val="tx"/>
                    </a:ext>
                  </a:extLst>
                </a:hlinkClick>
              </a:rPr>
              <a:t>FLATICON</a:t>
            </a:r>
            <a:r>
              <a:rPr b="1" lang="en" sz="1200">
                <a:solidFill>
                  <a:schemeClr val="dk1"/>
                </a:solidFill>
                <a:latin typeface="Average Sans"/>
                <a:ea typeface="Average Sans"/>
                <a:cs typeface="Average Sans"/>
                <a:sym typeface="Average Sans"/>
              </a:rPr>
              <a:t> | </a:t>
            </a:r>
            <a:r>
              <a:rPr b="1" lang="en" sz="1200" u="sng">
                <a:solidFill>
                  <a:schemeClr val="dk1"/>
                </a:solidFill>
                <a:latin typeface="Average Sans"/>
                <a:ea typeface="Average Sans"/>
                <a:cs typeface="Average Sans"/>
                <a:sym typeface="Average Sans"/>
                <a:hlinkClick r:id="rId18">
                  <a:extLst>
                    <a:ext uri="{A12FA001-AC4F-418D-AE19-62706E023703}">
                      <ahyp:hlinkClr val="tx"/>
                    </a:ext>
                  </a:extLst>
                </a:hlinkClick>
              </a:rPr>
              <a:t>STORYSET</a:t>
            </a:r>
            <a:r>
              <a:rPr b="1" lang="en" sz="1200">
                <a:solidFill>
                  <a:schemeClr val="dk1"/>
                </a:solidFill>
                <a:latin typeface="Average Sans"/>
                <a:ea typeface="Average Sans"/>
                <a:cs typeface="Average Sans"/>
                <a:sym typeface="Average Sans"/>
              </a:rPr>
              <a:t> | </a:t>
            </a:r>
            <a:r>
              <a:rPr b="1" lang="en" sz="1200" u="sng">
                <a:solidFill>
                  <a:schemeClr val="dk1"/>
                </a:solidFill>
                <a:latin typeface="Average Sans"/>
                <a:ea typeface="Average Sans"/>
                <a:cs typeface="Average Sans"/>
                <a:sym typeface="Average Sans"/>
                <a:hlinkClick r:id="rId19">
                  <a:extLst>
                    <a:ext uri="{A12FA001-AC4F-418D-AE19-62706E023703}">
                      <ahyp:hlinkClr val="tx"/>
                    </a:ext>
                  </a:extLst>
                </a:hlinkClick>
              </a:rPr>
              <a:t>WEPIK</a:t>
            </a:r>
            <a:r>
              <a:rPr b="1" lang="en" sz="1200">
                <a:solidFill>
                  <a:schemeClr val="dk1"/>
                </a:solidFill>
                <a:uFill>
                  <a:noFill/>
                </a:uFill>
                <a:latin typeface="Average Sans"/>
                <a:ea typeface="Average Sans"/>
                <a:cs typeface="Average Sans"/>
                <a:sym typeface="Average Sans"/>
                <a:hlinkClick r:id="rId20">
                  <a:extLst>
                    <a:ext uri="{A12FA001-AC4F-418D-AE19-62706E023703}">
                      <ahyp:hlinkClr val="tx"/>
                    </a:ext>
                  </a:extLst>
                </a:hlinkClick>
              </a:rPr>
              <a:t> </a:t>
            </a:r>
            <a:r>
              <a:rPr b="1" lang="en" sz="1200">
                <a:solidFill>
                  <a:schemeClr val="dk1"/>
                </a:solidFill>
                <a:latin typeface="Average Sans"/>
                <a:ea typeface="Average Sans"/>
                <a:cs typeface="Average Sans"/>
                <a:sym typeface="Average Sans"/>
              </a:rPr>
              <a:t>| </a:t>
            </a:r>
            <a:r>
              <a:rPr b="1" lang="en" sz="1200" u="sng">
                <a:solidFill>
                  <a:schemeClr val="dk1"/>
                </a:solidFill>
                <a:latin typeface="Average Sans"/>
                <a:ea typeface="Average Sans"/>
                <a:cs typeface="Average Sans"/>
                <a:sym typeface="Average Sans"/>
                <a:hlinkClick r:id="rId21">
                  <a:extLst>
                    <a:ext uri="{A12FA001-AC4F-418D-AE19-62706E023703}">
                      <ahyp:hlinkClr val="tx"/>
                    </a:ext>
                  </a:extLst>
                </a:hlinkClick>
              </a:rPr>
              <a:t>VIDEVO</a:t>
            </a:r>
            <a:endParaRPr b="1" sz="1200">
              <a:solidFill>
                <a:schemeClr val="dk1"/>
              </a:solidFill>
              <a:latin typeface="Average Sans"/>
              <a:ea typeface="Average Sans"/>
              <a:cs typeface="Average Sans"/>
              <a:sym typeface="Average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6" name="Shape 716"/>
        <p:cNvGrpSpPr/>
        <p:nvPr/>
      </p:nvGrpSpPr>
      <p:grpSpPr>
        <a:xfrm>
          <a:off x="0" y="0"/>
          <a:ext cx="0" cy="0"/>
          <a:chOff x="0" y="0"/>
          <a:chExt cx="0" cy="0"/>
        </a:xfrm>
      </p:grpSpPr>
      <p:sp>
        <p:nvSpPr>
          <p:cNvPr id="717" name="Google Shape;717;p44"/>
          <p:cNvSpPr txBox="1"/>
          <p:nvPr>
            <p:ph type="title"/>
          </p:nvPr>
        </p:nvSpPr>
        <p:spPr>
          <a:xfrm>
            <a:off x="713275" y="540000"/>
            <a:ext cx="4918500" cy="123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t>
            </a:r>
            <a:r>
              <a:rPr lang="en"/>
              <a:t>hanks!</a:t>
            </a:r>
            <a:endParaRPr/>
          </a:p>
        </p:txBody>
      </p:sp>
      <p:sp>
        <p:nvSpPr>
          <p:cNvPr id="718" name="Google Shape;718;p44"/>
          <p:cNvSpPr txBox="1"/>
          <p:nvPr>
            <p:ph idx="1" type="subTitle"/>
          </p:nvPr>
        </p:nvSpPr>
        <p:spPr>
          <a:xfrm>
            <a:off x="713225" y="1689050"/>
            <a:ext cx="4918500" cy="108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latin typeface="Merriweather"/>
                <a:ea typeface="Merriweather"/>
                <a:cs typeface="Merriweather"/>
                <a:sym typeface="Merriweather"/>
              </a:rPr>
              <a:t>D</a:t>
            </a:r>
            <a:r>
              <a:rPr b="1" lang="en" sz="2000">
                <a:latin typeface="Merriweather"/>
                <a:ea typeface="Merriweather"/>
                <a:cs typeface="Merriweather"/>
                <a:sym typeface="Merriweather"/>
              </a:rPr>
              <a:t>o you have any questions?</a:t>
            </a:r>
            <a:endParaRPr b="1" sz="2000">
              <a:latin typeface="Merriweather"/>
              <a:ea typeface="Merriweather"/>
              <a:cs typeface="Merriweather"/>
              <a:sym typeface="Merriweather"/>
            </a:endParaRPr>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719" name="Google Shape;719;p44"/>
          <p:cNvSpPr/>
          <p:nvPr/>
        </p:nvSpPr>
        <p:spPr>
          <a:xfrm>
            <a:off x="733744" y="3088037"/>
            <a:ext cx="437400" cy="4374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4"/>
          <p:cNvSpPr/>
          <p:nvPr/>
        </p:nvSpPr>
        <p:spPr>
          <a:xfrm>
            <a:off x="1601619" y="3088037"/>
            <a:ext cx="437400" cy="4374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4"/>
          <p:cNvSpPr/>
          <p:nvPr/>
        </p:nvSpPr>
        <p:spPr>
          <a:xfrm>
            <a:off x="2469494" y="3088037"/>
            <a:ext cx="437400" cy="4374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 name="Google Shape;722;p44"/>
          <p:cNvGrpSpPr/>
          <p:nvPr/>
        </p:nvGrpSpPr>
        <p:grpSpPr>
          <a:xfrm>
            <a:off x="820893" y="3167535"/>
            <a:ext cx="276012" cy="275991"/>
            <a:chOff x="3368074" y="3882537"/>
            <a:chExt cx="215298" cy="215298"/>
          </a:xfrm>
        </p:grpSpPr>
        <p:sp>
          <p:nvSpPr>
            <p:cNvPr id="723" name="Google Shape;723;p44"/>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4"/>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4"/>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 name="Google Shape;726;p44"/>
          <p:cNvGrpSpPr/>
          <p:nvPr/>
        </p:nvGrpSpPr>
        <p:grpSpPr>
          <a:xfrm>
            <a:off x="1686925" y="3186243"/>
            <a:ext cx="266790" cy="238574"/>
            <a:chOff x="3824739" y="3890112"/>
            <a:chExt cx="208105" cy="186110"/>
          </a:xfrm>
        </p:grpSpPr>
        <p:sp>
          <p:nvSpPr>
            <p:cNvPr id="727" name="Google Shape;727;p44"/>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4"/>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4"/>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0" name="Google Shape;730;p44"/>
          <p:cNvSpPr/>
          <p:nvPr/>
        </p:nvSpPr>
        <p:spPr>
          <a:xfrm>
            <a:off x="2550809" y="3186482"/>
            <a:ext cx="291511" cy="238097"/>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4"/>
          <p:cNvSpPr txBox="1"/>
          <p:nvPr/>
        </p:nvSpPr>
        <p:spPr>
          <a:xfrm>
            <a:off x="713275" y="4343600"/>
            <a:ext cx="41517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verage Sans"/>
                <a:ea typeface="Average Sans"/>
                <a:cs typeface="Average Sans"/>
                <a:sym typeface="Average Sans"/>
              </a:rPr>
              <a:t>Please keep this slide for attribution</a:t>
            </a:r>
            <a:endParaRPr sz="1200">
              <a:solidFill>
                <a:schemeClr val="dk1"/>
              </a:solidFill>
              <a:latin typeface="Average Sans"/>
              <a:ea typeface="Average Sans"/>
              <a:cs typeface="Average Sans"/>
              <a:sym typeface="Average Sans"/>
            </a:endParaRPr>
          </a:p>
        </p:txBody>
      </p:sp>
      <p:sp>
        <p:nvSpPr>
          <p:cNvPr id="732" name="Google Shape;732;p44"/>
          <p:cNvSpPr/>
          <p:nvPr/>
        </p:nvSpPr>
        <p:spPr>
          <a:xfrm flipH="1">
            <a:off x="6962656" y="3243336"/>
            <a:ext cx="2302561" cy="1370974"/>
          </a:xfrm>
          <a:custGeom>
            <a:rect b="b" l="l" r="r" t="t"/>
            <a:pathLst>
              <a:path extrusionOk="0" h="59627" w="100144">
                <a:moveTo>
                  <a:pt x="59733" y="32162"/>
                </a:moveTo>
                <a:cubicBezTo>
                  <a:pt x="62033" y="32162"/>
                  <a:pt x="64142" y="33192"/>
                  <a:pt x="65546" y="34895"/>
                </a:cubicBezTo>
                <a:cubicBezTo>
                  <a:pt x="65856" y="35272"/>
                  <a:pt x="66132" y="35680"/>
                  <a:pt x="66368" y="36117"/>
                </a:cubicBezTo>
                <a:cubicBezTo>
                  <a:pt x="66376" y="36132"/>
                  <a:pt x="66384" y="36147"/>
                  <a:pt x="66392" y="36163"/>
                </a:cubicBezTo>
                <a:cubicBezTo>
                  <a:pt x="66461" y="36294"/>
                  <a:pt x="66527" y="36427"/>
                  <a:pt x="66589" y="36564"/>
                </a:cubicBezTo>
                <a:cubicBezTo>
                  <a:pt x="66596" y="36578"/>
                  <a:pt x="66603" y="36591"/>
                  <a:pt x="66609" y="36606"/>
                </a:cubicBezTo>
                <a:cubicBezTo>
                  <a:pt x="66740" y="36895"/>
                  <a:pt x="66852" y="37197"/>
                  <a:pt x="66948" y="37509"/>
                </a:cubicBezTo>
                <a:cubicBezTo>
                  <a:pt x="66962" y="37550"/>
                  <a:pt x="66972" y="37592"/>
                  <a:pt x="66984" y="37633"/>
                </a:cubicBezTo>
                <a:cubicBezTo>
                  <a:pt x="67018" y="37748"/>
                  <a:pt x="67048" y="37864"/>
                  <a:pt x="67076" y="37982"/>
                </a:cubicBezTo>
                <a:cubicBezTo>
                  <a:pt x="67087" y="38026"/>
                  <a:pt x="67099" y="38070"/>
                  <a:pt x="67108" y="38116"/>
                </a:cubicBezTo>
                <a:cubicBezTo>
                  <a:pt x="67143" y="38272"/>
                  <a:pt x="67175" y="38431"/>
                  <a:pt x="67200" y="38592"/>
                </a:cubicBezTo>
                <a:cubicBezTo>
                  <a:pt x="67890" y="42940"/>
                  <a:pt x="64945" y="47200"/>
                  <a:pt x="60636" y="48093"/>
                </a:cubicBezTo>
                <a:lnTo>
                  <a:pt x="59106" y="48409"/>
                </a:lnTo>
                <a:lnTo>
                  <a:pt x="56606" y="32644"/>
                </a:lnTo>
                <a:lnTo>
                  <a:pt x="58135" y="32328"/>
                </a:lnTo>
                <a:cubicBezTo>
                  <a:pt x="58673" y="32216"/>
                  <a:pt x="59208" y="32162"/>
                  <a:pt x="59733" y="32162"/>
                </a:cubicBezTo>
                <a:close/>
                <a:moveTo>
                  <a:pt x="54070" y="33168"/>
                </a:moveTo>
                <a:lnTo>
                  <a:pt x="56571" y="48933"/>
                </a:lnTo>
                <a:lnTo>
                  <a:pt x="49920" y="50310"/>
                </a:lnTo>
                <a:lnTo>
                  <a:pt x="47420" y="34545"/>
                </a:lnTo>
                <a:lnTo>
                  <a:pt x="54070" y="33168"/>
                </a:lnTo>
                <a:close/>
                <a:moveTo>
                  <a:pt x="44884" y="35069"/>
                </a:moveTo>
                <a:lnTo>
                  <a:pt x="47385" y="50834"/>
                </a:lnTo>
                <a:lnTo>
                  <a:pt x="40734" y="52211"/>
                </a:lnTo>
                <a:lnTo>
                  <a:pt x="38233" y="36446"/>
                </a:lnTo>
                <a:lnTo>
                  <a:pt x="44884" y="35069"/>
                </a:lnTo>
                <a:close/>
                <a:moveTo>
                  <a:pt x="35698" y="36970"/>
                </a:moveTo>
                <a:lnTo>
                  <a:pt x="38198" y="52735"/>
                </a:lnTo>
                <a:lnTo>
                  <a:pt x="36669" y="53051"/>
                </a:lnTo>
                <a:cubicBezTo>
                  <a:pt x="36508" y="53085"/>
                  <a:pt x="36348" y="53111"/>
                  <a:pt x="36188" y="53135"/>
                </a:cubicBezTo>
                <a:cubicBezTo>
                  <a:pt x="36145" y="53141"/>
                  <a:pt x="36102" y="53146"/>
                  <a:pt x="36060" y="53151"/>
                </a:cubicBezTo>
                <a:cubicBezTo>
                  <a:pt x="35936" y="53167"/>
                  <a:pt x="35813" y="53179"/>
                  <a:pt x="35690" y="53190"/>
                </a:cubicBezTo>
                <a:cubicBezTo>
                  <a:pt x="35650" y="53193"/>
                  <a:pt x="35609" y="53197"/>
                  <a:pt x="35569" y="53199"/>
                </a:cubicBezTo>
                <a:cubicBezTo>
                  <a:pt x="35400" y="53210"/>
                  <a:pt x="35232" y="53215"/>
                  <a:pt x="35065" y="53215"/>
                </a:cubicBezTo>
                <a:cubicBezTo>
                  <a:pt x="34909" y="53215"/>
                  <a:pt x="34754" y="53210"/>
                  <a:pt x="34599" y="53201"/>
                </a:cubicBezTo>
                <a:cubicBezTo>
                  <a:pt x="34586" y="53199"/>
                  <a:pt x="34572" y="53198"/>
                  <a:pt x="34559" y="53198"/>
                </a:cubicBezTo>
                <a:cubicBezTo>
                  <a:pt x="34407" y="53187"/>
                  <a:pt x="34257" y="53173"/>
                  <a:pt x="34108" y="53154"/>
                </a:cubicBezTo>
                <a:cubicBezTo>
                  <a:pt x="34092" y="53151"/>
                  <a:pt x="34076" y="53150"/>
                  <a:pt x="34061" y="53147"/>
                </a:cubicBezTo>
                <a:cubicBezTo>
                  <a:pt x="33568" y="53082"/>
                  <a:pt x="33087" y="52969"/>
                  <a:pt x="32626" y="52811"/>
                </a:cubicBezTo>
                <a:cubicBezTo>
                  <a:pt x="30059" y="51936"/>
                  <a:pt x="28068" y="49710"/>
                  <a:pt x="27603" y="46787"/>
                </a:cubicBezTo>
                <a:cubicBezTo>
                  <a:pt x="26914" y="42439"/>
                  <a:pt x="29859" y="38178"/>
                  <a:pt x="34169" y="37286"/>
                </a:cubicBezTo>
                <a:lnTo>
                  <a:pt x="35698" y="36970"/>
                </a:lnTo>
                <a:close/>
                <a:moveTo>
                  <a:pt x="92467" y="0"/>
                </a:moveTo>
                <a:cubicBezTo>
                  <a:pt x="92382" y="0"/>
                  <a:pt x="92294" y="9"/>
                  <a:pt x="92206" y="27"/>
                </a:cubicBezTo>
                <a:cubicBezTo>
                  <a:pt x="91506" y="171"/>
                  <a:pt x="91030" y="861"/>
                  <a:pt x="91142" y="1568"/>
                </a:cubicBezTo>
                <a:lnTo>
                  <a:pt x="91765" y="5501"/>
                </a:lnTo>
                <a:cubicBezTo>
                  <a:pt x="89908" y="10418"/>
                  <a:pt x="84570" y="20372"/>
                  <a:pt x="71180" y="23143"/>
                </a:cubicBezTo>
                <a:lnTo>
                  <a:pt x="64334" y="24560"/>
                </a:lnTo>
                <a:lnTo>
                  <a:pt x="57139" y="26048"/>
                </a:lnTo>
                <a:lnTo>
                  <a:pt x="55609" y="26365"/>
                </a:lnTo>
                <a:lnTo>
                  <a:pt x="54952" y="22214"/>
                </a:lnTo>
                <a:lnTo>
                  <a:pt x="55305" y="22141"/>
                </a:lnTo>
                <a:cubicBezTo>
                  <a:pt x="56006" y="21996"/>
                  <a:pt x="56483" y="21306"/>
                  <a:pt x="56371" y="20600"/>
                </a:cubicBezTo>
                <a:cubicBezTo>
                  <a:pt x="56273" y="19983"/>
                  <a:pt x="55756" y="19557"/>
                  <a:pt x="55159" y="19557"/>
                </a:cubicBezTo>
                <a:cubicBezTo>
                  <a:pt x="55074" y="19557"/>
                  <a:pt x="54987" y="19566"/>
                  <a:pt x="54900" y="19584"/>
                </a:cubicBezTo>
                <a:lnTo>
                  <a:pt x="51655" y="20256"/>
                </a:lnTo>
                <a:cubicBezTo>
                  <a:pt x="50955" y="20400"/>
                  <a:pt x="50479" y="21090"/>
                  <a:pt x="50591" y="21797"/>
                </a:cubicBezTo>
                <a:cubicBezTo>
                  <a:pt x="50689" y="22415"/>
                  <a:pt x="51205" y="22840"/>
                  <a:pt x="51802" y="22840"/>
                </a:cubicBezTo>
                <a:cubicBezTo>
                  <a:pt x="51887" y="22840"/>
                  <a:pt x="51974" y="22831"/>
                  <a:pt x="52061" y="22813"/>
                </a:cubicBezTo>
                <a:lnTo>
                  <a:pt x="52416" y="22740"/>
                </a:lnTo>
                <a:lnTo>
                  <a:pt x="53073" y="26890"/>
                </a:lnTo>
                <a:lnTo>
                  <a:pt x="46423" y="28266"/>
                </a:lnTo>
                <a:lnTo>
                  <a:pt x="45764" y="24115"/>
                </a:lnTo>
                <a:lnTo>
                  <a:pt x="46119" y="24042"/>
                </a:lnTo>
                <a:cubicBezTo>
                  <a:pt x="46820" y="23897"/>
                  <a:pt x="47297" y="23207"/>
                  <a:pt x="47185" y="22501"/>
                </a:cubicBezTo>
                <a:cubicBezTo>
                  <a:pt x="47087" y="21884"/>
                  <a:pt x="46571" y="21458"/>
                  <a:pt x="45974" y="21458"/>
                </a:cubicBezTo>
                <a:cubicBezTo>
                  <a:pt x="45889" y="21458"/>
                  <a:pt x="45802" y="21467"/>
                  <a:pt x="45714" y="21485"/>
                </a:cubicBezTo>
                <a:lnTo>
                  <a:pt x="42469" y="22156"/>
                </a:lnTo>
                <a:cubicBezTo>
                  <a:pt x="41769" y="22301"/>
                  <a:pt x="41293" y="22991"/>
                  <a:pt x="41405" y="23697"/>
                </a:cubicBezTo>
                <a:cubicBezTo>
                  <a:pt x="41503" y="24315"/>
                  <a:pt x="42018" y="24740"/>
                  <a:pt x="42614" y="24740"/>
                </a:cubicBezTo>
                <a:cubicBezTo>
                  <a:pt x="42700" y="24740"/>
                  <a:pt x="42787" y="24731"/>
                  <a:pt x="42875" y="24713"/>
                </a:cubicBezTo>
                <a:lnTo>
                  <a:pt x="43230" y="24640"/>
                </a:lnTo>
                <a:lnTo>
                  <a:pt x="43888" y="28791"/>
                </a:lnTo>
                <a:lnTo>
                  <a:pt x="37238" y="30166"/>
                </a:lnTo>
                <a:lnTo>
                  <a:pt x="36579" y="26016"/>
                </a:lnTo>
                <a:lnTo>
                  <a:pt x="36933" y="25943"/>
                </a:lnTo>
                <a:cubicBezTo>
                  <a:pt x="37634" y="25798"/>
                  <a:pt x="38111" y="25108"/>
                  <a:pt x="37998" y="24402"/>
                </a:cubicBezTo>
                <a:cubicBezTo>
                  <a:pt x="37901" y="23784"/>
                  <a:pt x="37385" y="23359"/>
                  <a:pt x="36789" y="23359"/>
                </a:cubicBezTo>
                <a:cubicBezTo>
                  <a:pt x="36703" y="23359"/>
                  <a:pt x="36616" y="23367"/>
                  <a:pt x="36528" y="23386"/>
                </a:cubicBezTo>
                <a:lnTo>
                  <a:pt x="33284" y="24057"/>
                </a:lnTo>
                <a:cubicBezTo>
                  <a:pt x="32583" y="24202"/>
                  <a:pt x="32107" y="24892"/>
                  <a:pt x="32219" y="25598"/>
                </a:cubicBezTo>
                <a:cubicBezTo>
                  <a:pt x="32317" y="26216"/>
                  <a:pt x="32832" y="26641"/>
                  <a:pt x="33428" y="26641"/>
                </a:cubicBezTo>
                <a:cubicBezTo>
                  <a:pt x="33514" y="26641"/>
                  <a:pt x="33601" y="26632"/>
                  <a:pt x="33689" y="26614"/>
                </a:cubicBezTo>
                <a:lnTo>
                  <a:pt x="34044" y="26541"/>
                </a:lnTo>
                <a:lnTo>
                  <a:pt x="34702" y="30691"/>
                </a:lnTo>
                <a:lnTo>
                  <a:pt x="34583" y="30716"/>
                </a:lnTo>
                <a:lnTo>
                  <a:pt x="33173" y="31008"/>
                </a:lnTo>
                <a:lnTo>
                  <a:pt x="14705" y="34829"/>
                </a:lnTo>
                <a:lnTo>
                  <a:pt x="6797" y="36466"/>
                </a:lnTo>
                <a:cubicBezTo>
                  <a:pt x="6520" y="35484"/>
                  <a:pt x="5818" y="34733"/>
                  <a:pt x="4930" y="34375"/>
                </a:cubicBezTo>
                <a:cubicBezTo>
                  <a:pt x="4926" y="34373"/>
                  <a:pt x="4922" y="34373"/>
                  <a:pt x="4917" y="34370"/>
                </a:cubicBezTo>
                <a:cubicBezTo>
                  <a:pt x="4800" y="34323"/>
                  <a:pt x="4680" y="34285"/>
                  <a:pt x="4557" y="34253"/>
                </a:cubicBezTo>
                <a:cubicBezTo>
                  <a:pt x="4525" y="34244"/>
                  <a:pt x="4495" y="34235"/>
                  <a:pt x="4463" y="34228"/>
                </a:cubicBezTo>
                <a:cubicBezTo>
                  <a:pt x="4411" y="34216"/>
                  <a:pt x="4359" y="34206"/>
                  <a:pt x="4307" y="34196"/>
                </a:cubicBezTo>
                <a:cubicBezTo>
                  <a:pt x="4260" y="34187"/>
                  <a:pt x="4213" y="34180"/>
                  <a:pt x="4166" y="34174"/>
                </a:cubicBezTo>
                <a:cubicBezTo>
                  <a:pt x="4122" y="34168"/>
                  <a:pt x="4080" y="34162"/>
                  <a:pt x="4036" y="34158"/>
                </a:cubicBezTo>
                <a:cubicBezTo>
                  <a:pt x="3946" y="34148"/>
                  <a:pt x="3857" y="34144"/>
                  <a:pt x="3768" y="34144"/>
                </a:cubicBezTo>
                <a:cubicBezTo>
                  <a:pt x="3761" y="34144"/>
                  <a:pt x="3755" y="34144"/>
                  <a:pt x="3748" y="34144"/>
                </a:cubicBezTo>
                <a:cubicBezTo>
                  <a:pt x="3723" y="34144"/>
                  <a:pt x="3697" y="34146"/>
                  <a:pt x="3672" y="34146"/>
                </a:cubicBezTo>
                <a:cubicBezTo>
                  <a:pt x="3600" y="34147"/>
                  <a:pt x="3527" y="34151"/>
                  <a:pt x="3455" y="34156"/>
                </a:cubicBezTo>
                <a:cubicBezTo>
                  <a:pt x="3425" y="34159"/>
                  <a:pt x="3395" y="34162"/>
                  <a:pt x="3365" y="34166"/>
                </a:cubicBezTo>
                <a:cubicBezTo>
                  <a:pt x="3263" y="34176"/>
                  <a:pt x="3163" y="34191"/>
                  <a:pt x="3061" y="34212"/>
                </a:cubicBezTo>
                <a:cubicBezTo>
                  <a:pt x="1241" y="34589"/>
                  <a:pt x="0" y="36383"/>
                  <a:pt x="293" y="38218"/>
                </a:cubicBezTo>
                <a:lnTo>
                  <a:pt x="1162" y="43708"/>
                </a:lnTo>
                <a:cubicBezTo>
                  <a:pt x="1418" y="45314"/>
                  <a:pt x="2760" y="46420"/>
                  <a:pt x="4311" y="46420"/>
                </a:cubicBezTo>
                <a:cubicBezTo>
                  <a:pt x="4533" y="46420"/>
                  <a:pt x="4759" y="46398"/>
                  <a:pt x="4987" y="46351"/>
                </a:cubicBezTo>
                <a:cubicBezTo>
                  <a:pt x="5087" y="46329"/>
                  <a:pt x="5184" y="46303"/>
                  <a:pt x="5280" y="46275"/>
                </a:cubicBezTo>
                <a:cubicBezTo>
                  <a:pt x="5307" y="46267"/>
                  <a:pt x="5332" y="46258"/>
                  <a:pt x="5359" y="46249"/>
                </a:cubicBezTo>
                <a:cubicBezTo>
                  <a:pt x="5448" y="46220"/>
                  <a:pt x="5538" y="46188"/>
                  <a:pt x="5625" y="46152"/>
                </a:cubicBezTo>
                <a:cubicBezTo>
                  <a:pt x="5650" y="46141"/>
                  <a:pt x="5674" y="46128"/>
                  <a:pt x="5699" y="46117"/>
                </a:cubicBezTo>
                <a:cubicBezTo>
                  <a:pt x="5759" y="46089"/>
                  <a:pt x="5819" y="46060"/>
                  <a:pt x="5878" y="46029"/>
                </a:cubicBezTo>
                <a:cubicBezTo>
                  <a:pt x="5917" y="46009"/>
                  <a:pt x="5955" y="45989"/>
                  <a:pt x="5993" y="45968"/>
                </a:cubicBezTo>
                <a:cubicBezTo>
                  <a:pt x="6042" y="45940"/>
                  <a:pt x="6091" y="45909"/>
                  <a:pt x="6139" y="45878"/>
                </a:cubicBezTo>
                <a:cubicBezTo>
                  <a:pt x="6203" y="45837"/>
                  <a:pt x="6265" y="45794"/>
                  <a:pt x="6326" y="45750"/>
                </a:cubicBezTo>
                <a:cubicBezTo>
                  <a:pt x="6353" y="45730"/>
                  <a:pt x="6381" y="45710"/>
                  <a:pt x="6408" y="45689"/>
                </a:cubicBezTo>
                <a:cubicBezTo>
                  <a:pt x="7296" y="44999"/>
                  <a:pt x="7839" y="43901"/>
                  <a:pt x="7792" y="42743"/>
                </a:cubicBezTo>
                <a:lnTo>
                  <a:pt x="15702" y="41107"/>
                </a:lnTo>
                <a:lnTo>
                  <a:pt x="22510" y="39698"/>
                </a:lnTo>
                <a:lnTo>
                  <a:pt x="22510" y="39698"/>
                </a:lnTo>
                <a:cubicBezTo>
                  <a:pt x="22323" y="40117"/>
                  <a:pt x="22154" y="40544"/>
                  <a:pt x="22006" y="40979"/>
                </a:cubicBezTo>
                <a:cubicBezTo>
                  <a:pt x="21395" y="42762"/>
                  <a:pt x="21112" y="44671"/>
                  <a:pt x="21222" y="46613"/>
                </a:cubicBezTo>
                <a:cubicBezTo>
                  <a:pt x="21248" y="47099"/>
                  <a:pt x="21300" y="47586"/>
                  <a:pt x="21378" y="48074"/>
                </a:cubicBezTo>
                <a:cubicBezTo>
                  <a:pt x="21414" y="48294"/>
                  <a:pt x="21454" y="48512"/>
                  <a:pt x="21499" y="48728"/>
                </a:cubicBezTo>
                <a:cubicBezTo>
                  <a:pt x="21507" y="48766"/>
                  <a:pt x="21515" y="48805"/>
                  <a:pt x="21523" y="48844"/>
                </a:cubicBezTo>
                <a:cubicBezTo>
                  <a:pt x="21567" y="49049"/>
                  <a:pt x="21615" y="49253"/>
                  <a:pt x="21668" y="49455"/>
                </a:cubicBezTo>
                <a:cubicBezTo>
                  <a:pt x="21679" y="49495"/>
                  <a:pt x="21690" y="49535"/>
                  <a:pt x="21701" y="49573"/>
                </a:cubicBezTo>
                <a:cubicBezTo>
                  <a:pt x="21757" y="49780"/>
                  <a:pt x="21815" y="49986"/>
                  <a:pt x="21879" y="50187"/>
                </a:cubicBezTo>
                <a:cubicBezTo>
                  <a:pt x="21883" y="50198"/>
                  <a:pt x="21887" y="50207"/>
                  <a:pt x="21890" y="50218"/>
                </a:cubicBezTo>
                <a:cubicBezTo>
                  <a:pt x="21953" y="50413"/>
                  <a:pt x="22021" y="50606"/>
                  <a:pt x="22093" y="50797"/>
                </a:cubicBezTo>
                <a:cubicBezTo>
                  <a:pt x="22106" y="50833"/>
                  <a:pt x="22118" y="50869"/>
                  <a:pt x="22133" y="50905"/>
                </a:cubicBezTo>
                <a:cubicBezTo>
                  <a:pt x="22205" y="51094"/>
                  <a:pt x="22281" y="51280"/>
                  <a:pt x="22359" y="51465"/>
                </a:cubicBezTo>
                <a:cubicBezTo>
                  <a:pt x="22377" y="51505"/>
                  <a:pt x="22396" y="51544"/>
                  <a:pt x="22413" y="51584"/>
                </a:cubicBezTo>
                <a:cubicBezTo>
                  <a:pt x="22496" y="51771"/>
                  <a:pt x="22581" y="51955"/>
                  <a:pt x="22670" y="52135"/>
                </a:cubicBezTo>
                <a:cubicBezTo>
                  <a:pt x="22681" y="52155"/>
                  <a:pt x="22690" y="52173"/>
                  <a:pt x="22701" y="52193"/>
                </a:cubicBezTo>
                <a:cubicBezTo>
                  <a:pt x="22786" y="52362"/>
                  <a:pt x="22874" y="52528"/>
                  <a:pt x="22966" y="52692"/>
                </a:cubicBezTo>
                <a:cubicBezTo>
                  <a:pt x="22986" y="52727"/>
                  <a:pt x="23005" y="52763"/>
                  <a:pt x="23025" y="52798"/>
                </a:cubicBezTo>
                <a:cubicBezTo>
                  <a:pt x="23121" y="52966"/>
                  <a:pt x="23220" y="53133"/>
                  <a:pt x="23323" y="53295"/>
                </a:cubicBezTo>
                <a:cubicBezTo>
                  <a:pt x="23348" y="53337"/>
                  <a:pt x="23375" y="53377"/>
                  <a:pt x="23400" y="53418"/>
                </a:cubicBezTo>
                <a:cubicBezTo>
                  <a:pt x="23505" y="53581"/>
                  <a:pt x="23612" y="53741"/>
                  <a:pt x="23723" y="53898"/>
                </a:cubicBezTo>
                <a:cubicBezTo>
                  <a:pt x="23742" y="53926"/>
                  <a:pt x="23763" y="53953"/>
                  <a:pt x="23783" y="53981"/>
                </a:cubicBezTo>
                <a:cubicBezTo>
                  <a:pt x="23883" y="54122"/>
                  <a:pt x="23987" y="54260"/>
                  <a:pt x="24092" y="54397"/>
                </a:cubicBezTo>
                <a:cubicBezTo>
                  <a:pt x="24119" y="54432"/>
                  <a:pt x="24146" y="54467"/>
                  <a:pt x="24172" y="54500"/>
                </a:cubicBezTo>
                <a:cubicBezTo>
                  <a:pt x="24287" y="54647"/>
                  <a:pt x="24406" y="54789"/>
                  <a:pt x="24527" y="54929"/>
                </a:cubicBezTo>
                <a:cubicBezTo>
                  <a:pt x="24563" y="54971"/>
                  <a:pt x="24599" y="55012"/>
                  <a:pt x="24635" y="55052"/>
                </a:cubicBezTo>
                <a:cubicBezTo>
                  <a:pt x="24757" y="55191"/>
                  <a:pt x="24881" y="55327"/>
                  <a:pt x="25007" y="55460"/>
                </a:cubicBezTo>
                <a:cubicBezTo>
                  <a:pt x="25039" y="55492"/>
                  <a:pt x="25072" y="55524"/>
                  <a:pt x="25102" y="55556"/>
                </a:cubicBezTo>
                <a:cubicBezTo>
                  <a:pt x="25214" y="55671"/>
                  <a:pt x="25328" y="55783"/>
                  <a:pt x="25442" y="55893"/>
                </a:cubicBezTo>
                <a:cubicBezTo>
                  <a:pt x="25477" y="55926"/>
                  <a:pt x="25512" y="55961"/>
                  <a:pt x="25546" y="55993"/>
                </a:cubicBezTo>
                <a:cubicBezTo>
                  <a:pt x="25678" y="56115"/>
                  <a:pt x="25812" y="56234"/>
                  <a:pt x="25948" y="56352"/>
                </a:cubicBezTo>
                <a:cubicBezTo>
                  <a:pt x="25993" y="56392"/>
                  <a:pt x="26040" y="56430"/>
                  <a:pt x="26087" y="56469"/>
                </a:cubicBezTo>
                <a:cubicBezTo>
                  <a:pt x="26221" y="56582"/>
                  <a:pt x="26359" y="56694"/>
                  <a:pt x="26499" y="56802"/>
                </a:cubicBezTo>
                <a:cubicBezTo>
                  <a:pt x="26543" y="56836"/>
                  <a:pt x="26587" y="56868"/>
                  <a:pt x="26630" y="56901"/>
                </a:cubicBezTo>
                <a:cubicBezTo>
                  <a:pt x="26750" y="56992"/>
                  <a:pt x="26871" y="57080"/>
                  <a:pt x="26992" y="57165"/>
                </a:cubicBezTo>
                <a:cubicBezTo>
                  <a:pt x="27035" y="57195"/>
                  <a:pt x="27077" y="57225"/>
                  <a:pt x="27119" y="57255"/>
                </a:cubicBezTo>
                <a:cubicBezTo>
                  <a:pt x="27263" y="57353"/>
                  <a:pt x="27411" y="57449"/>
                  <a:pt x="27559" y="57543"/>
                </a:cubicBezTo>
                <a:cubicBezTo>
                  <a:pt x="27614" y="57577"/>
                  <a:pt x="27669" y="57612"/>
                  <a:pt x="27723" y="57646"/>
                </a:cubicBezTo>
                <a:cubicBezTo>
                  <a:pt x="27872" y="57736"/>
                  <a:pt x="28021" y="57824"/>
                  <a:pt x="28173" y="57908"/>
                </a:cubicBezTo>
                <a:cubicBezTo>
                  <a:pt x="28225" y="57938"/>
                  <a:pt x="28278" y="57966"/>
                  <a:pt x="28330" y="57994"/>
                </a:cubicBezTo>
                <a:cubicBezTo>
                  <a:pt x="28460" y="58064"/>
                  <a:pt x="28591" y="58132"/>
                  <a:pt x="28721" y="58198"/>
                </a:cubicBezTo>
                <a:cubicBezTo>
                  <a:pt x="30565" y="59119"/>
                  <a:pt x="32635" y="59626"/>
                  <a:pt x="34798" y="59626"/>
                </a:cubicBezTo>
                <a:cubicBezTo>
                  <a:pt x="35739" y="59626"/>
                  <a:pt x="36699" y="59530"/>
                  <a:pt x="37664" y="59330"/>
                </a:cubicBezTo>
                <a:lnTo>
                  <a:pt x="61631" y="54371"/>
                </a:lnTo>
                <a:cubicBezTo>
                  <a:pt x="69374" y="52770"/>
                  <a:pt x="74664" y="45113"/>
                  <a:pt x="73426" y="37305"/>
                </a:cubicBezTo>
                <a:cubicBezTo>
                  <a:pt x="72963" y="34389"/>
                  <a:pt x="71655" y="31858"/>
                  <a:pt x="69792" y="29914"/>
                </a:cubicBezTo>
                <a:lnTo>
                  <a:pt x="72175" y="29422"/>
                </a:lnTo>
                <a:cubicBezTo>
                  <a:pt x="74254" y="28992"/>
                  <a:pt x="76205" y="28802"/>
                  <a:pt x="78028" y="28802"/>
                </a:cubicBezTo>
                <a:cubicBezTo>
                  <a:pt x="87952" y="28802"/>
                  <a:pt x="94127" y="34433"/>
                  <a:pt x="96871" y="37696"/>
                </a:cubicBezTo>
                <a:lnTo>
                  <a:pt x="97495" y="41628"/>
                </a:lnTo>
                <a:cubicBezTo>
                  <a:pt x="97593" y="42245"/>
                  <a:pt x="98109" y="42672"/>
                  <a:pt x="98705" y="42672"/>
                </a:cubicBezTo>
                <a:cubicBezTo>
                  <a:pt x="98790" y="42672"/>
                  <a:pt x="98878" y="42663"/>
                  <a:pt x="98966" y="42645"/>
                </a:cubicBezTo>
                <a:cubicBezTo>
                  <a:pt x="99666" y="42499"/>
                  <a:pt x="100143" y="41810"/>
                  <a:pt x="100031" y="41104"/>
                </a:cubicBezTo>
                <a:lnTo>
                  <a:pt x="93676" y="1043"/>
                </a:lnTo>
                <a:cubicBezTo>
                  <a:pt x="93578" y="426"/>
                  <a:pt x="93063" y="0"/>
                  <a:pt x="92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4"/>
          <p:cNvSpPr/>
          <p:nvPr/>
        </p:nvSpPr>
        <p:spPr>
          <a:xfrm flipH="1" rot="-1439723">
            <a:off x="6032542" y="1745559"/>
            <a:ext cx="2302512" cy="1370945"/>
          </a:xfrm>
          <a:custGeom>
            <a:rect b="b" l="l" r="r" t="t"/>
            <a:pathLst>
              <a:path extrusionOk="0" h="59627" w="100144">
                <a:moveTo>
                  <a:pt x="59733" y="32162"/>
                </a:moveTo>
                <a:cubicBezTo>
                  <a:pt x="62033" y="32162"/>
                  <a:pt x="64142" y="33192"/>
                  <a:pt x="65546" y="34895"/>
                </a:cubicBezTo>
                <a:cubicBezTo>
                  <a:pt x="65856" y="35272"/>
                  <a:pt x="66132" y="35680"/>
                  <a:pt x="66368" y="36117"/>
                </a:cubicBezTo>
                <a:cubicBezTo>
                  <a:pt x="66376" y="36132"/>
                  <a:pt x="66384" y="36147"/>
                  <a:pt x="66392" y="36163"/>
                </a:cubicBezTo>
                <a:cubicBezTo>
                  <a:pt x="66461" y="36294"/>
                  <a:pt x="66527" y="36427"/>
                  <a:pt x="66589" y="36564"/>
                </a:cubicBezTo>
                <a:cubicBezTo>
                  <a:pt x="66596" y="36578"/>
                  <a:pt x="66603" y="36591"/>
                  <a:pt x="66609" y="36606"/>
                </a:cubicBezTo>
                <a:cubicBezTo>
                  <a:pt x="66740" y="36895"/>
                  <a:pt x="66852" y="37197"/>
                  <a:pt x="66948" y="37509"/>
                </a:cubicBezTo>
                <a:cubicBezTo>
                  <a:pt x="66962" y="37550"/>
                  <a:pt x="66972" y="37592"/>
                  <a:pt x="66984" y="37633"/>
                </a:cubicBezTo>
                <a:cubicBezTo>
                  <a:pt x="67018" y="37748"/>
                  <a:pt x="67048" y="37864"/>
                  <a:pt x="67076" y="37982"/>
                </a:cubicBezTo>
                <a:cubicBezTo>
                  <a:pt x="67087" y="38026"/>
                  <a:pt x="67099" y="38070"/>
                  <a:pt x="67108" y="38116"/>
                </a:cubicBezTo>
                <a:cubicBezTo>
                  <a:pt x="67143" y="38272"/>
                  <a:pt x="67175" y="38431"/>
                  <a:pt x="67200" y="38592"/>
                </a:cubicBezTo>
                <a:cubicBezTo>
                  <a:pt x="67890" y="42940"/>
                  <a:pt x="64945" y="47200"/>
                  <a:pt x="60636" y="48093"/>
                </a:cubicBezTo>
                <a:lnTo>
                  <a:pt x="59106" y="48409"/>
                </a:lnTo>
                <a:lnTo>
                  <a:pt x="56606" y="32644"/>
                </a:lnTo>
                <a:lnTo>
                  <a:pt x="58135" y="32328"/>
                </a:lnTo>
                <a:cubicBezTo>
                  <a:pt x="58673" y="32216"/>
                  <a:pt x="59208" y="32162"/>
                  <a:pt x="59733" y="32162"/>
                </a:cubicBezTo>
                <a:close/>
                <a:moveTo>
                  <a:pt x="54070" y="33168"/>
                </a:moveTo>
                <a:lnTo>
                  <a:pt x="56571" y="48933"/>
                </a:lnTo>
                <a:lnTo>
                  <a:pt x="49920" y="50310"/>
                </a:lnTo>
                <a:lnTo>
                  <a:pt x="47420" y="34545"/>
                </a:lnTo>
                <a:lnTo>
                  <a:pt x="54070" y="33168"/>
                </a:lnTo>
                <a:close/>
                <a:moveTo>
                  <a:pt x="44884" y="35069"/>
                </a:moveTo>
                <a:lnTo>
                  <a:pt x="47385" y="50834"/>
                </a:lnTo>
                <a:lnTo>
                  <a:pt x="40734" y="52211"/>
                </a:lnTo>
                <a:lnTo>
                  <a:pt x="38233" y="36446"/>
                </a:lnTo>
                <a:lnTo>
                  <a:pt x="44884" y="35069"/>
                </a:lnTo>
                <a:close/>
                <a:moveTo>
                  <a:pt x="35698" y="36970"/>
                </a:moveTo>
                <a:lnTo>
                  <a:pt x="38198" y="52735"/>
                </a:lnTo>
                <a:lnTo>
                  <a:pt x="36669" y="53051"/>
                </a:lnTo>
                <a:cubicBezTo>
                  <a:pt x="36508" y="53085"/>
                  <a:pt x="36348" y="53111"/>
                  <a:pt x="36188" y="53135"/>
                </a:cubicBezTo>
                <a:cubicBezTo>
                  <a:pt x="36145" y="53141"/>
                  <a:pt x="36102" y="53146"/>
                  <a:pt x="36060" y="53151"/>
                </a:cubicBezTo>
                <a:cubicBezTo>
                  <a:pt x="35936" y="53167"/>
                  <a:pt x="35813" y="53179"/>
                  <a:pt x="35690" y="53190"/>
                </a:cubicBezTo>
                <a:cubicBezTo>
                  <a:pt x="35650" y="53193"/>
                  <a:pt x="35609" y="53197"/>
                  <a:pt x="35569" y="53199"/>
                </a:cubicBezTo>
                <a:cubicBezTo>
                  <a:pt x="35400" y="53210"/>
                  <a:pt x="35232" y="53215"/>
                  <a:pt x="35065" y="53215"/>
                </a:cubicBezTo>
                <a:cubicBezTo>
                  <a:pt x="34909" y="53215"/>
                  <a:pt x="34754" y="53210"/>
                  <a:pt x="34599" y="53201"/>
                </a:cubicBezTo>
                <a:cubicBezTo>
                  <a:pt x="34586" y="53199"/>
                  <a:pt x="34572" y="53198"/>
                  <a:pt x="34559" y="53198"/>
                </a:cubicBezTo>
                <a:cubicBezTo>
                  <a:pt x="34407" y="53187"/>
                  <a:pt x="34257" y="53173"/>
                  <a:pt x="34108" y="53154"/>
                </a:cubicBezTo>
                <a:cubicBezTo>
                  <a:pt x="34092" y="53151"/>
                  <a:pt x="34076" y="53150"/>
                  <a:pt x="34061" y="53147"/>
                </a:cubicBezTo>
                <a:cubicBezTo>
                  <a:pt x="33568" y="53082"/>
                  <a:pt x="33087" y="52969"/>
                  <a:pt x="32626" y="52811"/>
                </a:cubicBezTo>
                <a:cubicBezTo>
                  <a:pt x="30059" y="51936"/>
                  <a:pt x="28068" y="49710"/>
                  <a:pt x="27603" y="46787"/>
                </a:cubicBezTo>
                <a:cubicBezTo>
                  <a:pt x="26914" y="42439"/>
                  <a:pt x="29859" y="38178"/>
                  <a:pt x="34169" y="37286"/>
                </a:cubicBezTo>
                <a:lnTo>
                  <a:pt x="35698" y="36970"/>
                </a:lnTo>
                <a:close/>
                <a:moveTo>
                  <a:pt x="92467" y="0"/>
                </a:moveTo>
                <a:cubicBezTo>
                  <a:pt x="92382" y="0"/>
                  <a:pt x="92294" y="9"/>
                  <a:pt x="92206" y="27"/>
                </a:cubicBezTo>
                <a:cubicBezTo>
                  <a:pt x="91506" y="171"/>
                  <a:pt x="91030" y="861"/>
                  <a:pt x="91142" y="1568"/>
                </a:cubicBezTo>
                <a:lnTo>
                  <a:pt x="91765" y="5501"/>
                </a:lnTo>
                <a:cubicBezTo>
                  <a:pt x="89908" y="10418"/>
                  <a:pt x="84570" y="20372"/>
                  <a:pt x="71180" y="23143"/>
                </a:cubicBezTo>
                <a:lnTo>
                  <a:pt x="64334" y="24560"/>
                </a:lnTo>
                <a:lnTo>
                  <a:pt x="57139" y="26048"/>
                </a:lnTo>
                <a:lnTo>
                  <a:pt x="55609" y="26365"/>
                </a:lnTo>
                <a:lnTo>
                  <a:pt x="54952" y="22214"/>
                </a:lnTo>
                <a:lnTo>
                  <a:pt x="55305" y="22141"/>
                </a:lnTo>
                <a:cubicBezTo>
                  <a:pt x="56006" y="21996"/>
                  <a:pt x="56483" y="21306"/>
                  <a:pt x="56371" y="20600"/>
                </a:cubicBezTo>
                <a:cubicBezTo>
                  <a:pt x="56273" y="19983"/>
                  <a:pt x="55756" y="19557"/>
                  <a:pt x="55159" y="19557"/>
                </a:cubicBezTo>
                <a:cubicBezTo>
                  <a:pt x="55074" y="19557"/>
                  <a:pt x="54987" y="19566"/>
                  <a:pt x="54900" y="19584"/>
                </a:cubicBezTo>
                <a:lnTo>
                  <a:pt x="51655" y="20256"/>
                </a:lnTo>
                <a:cubicBezTo>
                  <a:pt x="50955" y="20400"/>
                  <a:pt x="50479" y="21090"/>
                  <a:pt x="50591" y="21797"/>
                </a:cubicBezTo>
                <a:cubicBezTo>
                  <a:pt x="50689" y="22415"/>
                  <a:pt x="51205" y="22840"/>
                  <a:pt x="51802" y="22840"/>
                </a:cubicBezTo>
                <a:cubicBezTo>
                  <a:pt x="51887" y="22840"/>
                  <a:pt x="51974" y="22831"/>
                  <a:pt x="52061" y="22813"/>
                </a:cubicBezTo>
                <a:lnTo>
                  <a:pt x="52416" y="22740"/>
                </a:lnTo>
                <a:lnTo>
                  <a:pt x="53073" y="26890"/>
                </a:lnTo>
                <a:lnTo>
                  <a:pt x="46423" y="28266"/>
                </a:lnTo>
                <a:lnTo>
                  <a:pt x="45764" y="24115"/>
                </a:lnTo>
                <a:lnTo>
                  <a:pt x="46119" y="24042"/>
                </a:lnTo>
                <a:cubicBezTo>
                  <a:pt x="46820" y="23897"/>
                  <a:pt x="47297" y="23207"/>
                  <a:pt x="47185" y="22501"/>
                </a:cubicBezTo>
                <a:cubicBezTo>
                  <a:pt x="47087" y="21884"/>
                  <a:pt x="46571" y="21458"/>
                  <a:pt x="45974" y="21458"/>
                </a:cubicBezTo>
                <a:cubicBezTo>
                  <a:pt x="45889" y="21458"/>
                  <a:pt x="45802" y="21467"/>
                  <a:pt x="45714" y="21485"/>
                </a:cubicBezTo>
                <a:lnTo>
                  <a:pt x="42469" y="22156"/>
                </a:lnTo>
                <a:cubicBezTo>
                  <a:pt x="41769" y="22301"/>
                  <a:pt x="41293" y="22991"/>
                  <a:pt x="41405" y="23697"/>
                </a:cubicBezTo>
                <a:cubicBezTo>
                  <a:pt x="41503" y="24315"/>
                  <a:pt x="42018" y="24740"/>
                  <a:pt x="42614" y="24740"/>
                </a:cubicBezTo>
                <a:cubicBezTo>
                  <a:pt x="42700" y="24740"/>
                  <a:pt x="42787" y="24731"/>
                  <a:pt x="42875" y="24713"/>
                </a:cubicBezTo>
                <a:lnTo>
                  <a:pt x="43230" y="24640"/>
                </a:lnTo>
                <a:lnTo>
                  <a:pt x="43888" y="28791"/>
                </a:lnTo>
                <a:lnTo>
                  <a:pt x="37238" y="30166"/>
                </a:lnTo>
                <a:lnTo>
                  <a:pt x="36579" y="26016"/>
                </a:lnTo>
                <a:lnTo>
                  <a:pt x="36933" y="25943"/>
                </a:lnTo>
                <a:cubicBezTo>
                  <a:pt x="37634" y="25798"/>
                  <a:pt x="38111" y="25108"/>
                  <a:pt x="37998" y="24402"/>
                </a:cubicBezTo>
                <a:cubicBezTo>
                  <a:pt x="37901" y="23784"/>
                  <a:pt x="37385" y="23359"/>
                  <a:pt x="36789" y="23359"/>
                </a:cubicBezTo>
                <a:cubicBezTo>
                  <a:pt x="36703" y="23359"/>
                  <a:pt x="36616" y="23367"/>
                  <a:pt x="36528" y="23386"/>
                </a:cubicBezTo>
                <a:lnTo>
                  <a:pt x="33284" y="24057"/>
                </a:lnTo>
                <a:cubicBezTo>
                  <a:pt x="32583" y="24202"/>
                  <a:pt x="32107" y="24892"/>
                  <a:pt x="32219" y="25598"/>
                </a:cubicBezTo>
                <a:cubicBezTo>
                  <a:pt x="32317" y="26216"/>
                  <a:pt x="32832" y="26641"/>
                  <a:pt x="33428" y="26641"/>
                </a:cubicBezTo>
                <a:cubicBezTo>
                  <a:pt x="33514" y="26641"/>
                  <a:pt x="33601" y="26632"/>
                  <a:pt x="33689" y="26614"/>
                </a:cubicBezTo>
                <a:lnTo>
                  <a:pt x="34044" y="26541"/>
                </a:lnTo>
                <a:lnTo>
                  <a:pt x="34702" y="30691"/>
                </a:lnTo>
                <a:lnTo>
                  <a:pt x="34583" y="30716"/>
                </a:lnTo>
                <a:lnTo>
                  <a:pt x="33173" y="31008"/>
                </a:lnTo>
                <a:lnTo>
                  <a:pt x="14705" y="34829"/>
                </a:lnTo>
                <a:lnTo>
                  <a:pt x="6797" y="36466"/>
                </a:lnTo>
                <a:cubicBezTo>
                  <a:pt x="6520" y="35484"/>
                  <a:pt x="5818" y="34733"/>
                  <a:pt x="4930" y="34375"/>
                </a:cubicBezTo>
                <a:cubicBezTo>
                  <a:pt x="4926" y="34373"/>
                  <a:pt x="4922" y="34373"/>
                  <a:pt x="4917" y="34370"/>
                </a:cubicBezTo>
                <a:cubicBezTo>
                  <a:pt x="4800" y="34323"/>
                  <a:pt x="4680" y="34285"/>
                  <a:pt x="4557" y="34253"/>
                </a:cubicBezTo>
                <a:cubicBezTo>
                  <a:pt x="4525" y="34244"/>
                  <a:pt x="4495" y="34235"/>
                  <a:pt x="4463" y="34228"/>
                </a:cubicBezTo>
                <a:cubicBezTo>
                  <a:pt x="4411" y="34216"/>
                  <a:pt x="4359" y="34206"/>
                  <a:pt x="4307" y="34196"/>
                </a:cubicBezTo>
                <a:cubicBezTo>
                  <a:pt x="4260" y="34187"/>
                  <a:pt x="4213" y="34180"/>
                  <a:pt x="4166" y="34174"/>
                </a:cubicBezTo>
                <a:cubicBezTo>
                  <a:pt x="4122" y="34168"/>
                  <a:pt x="4080" y="34162"/>
                  <a:pt x="4036" y="34158"/>
                </a:cubicBezTo>
                <a:cubicBezTo>
                  <a:pt x="3946" y="34148"/>
                  <a:pt x="3857" y="34144"/>
                  <a:pt x="3768" y="34144"/>
                </a:cubicBezTo>
                <a:cubicBezTo>
                  <a:pt x="3761" y="34144"/>
                  <a:pt x="3755" y="34144"/>
                  <a:pt x="3748" y="34144"/>
                </a:cubicBezTo>
                <a:cubicBezTo>
                  <a:pt x="3723" y="34144"/>
                  <a:pt x="3697" y="34146"/>
                  <a:pt x="3672" y="34146"/>
                </a:cubicBezTo>
                <a:cubicBezTo>
                  <a:pt x="3600" y="34147"/>
                  <a:pt x="3527" y="34151"/>
                  <a:pt x="3455" y="34156"/>
                </a:cubicBezTo>
                <a:cubicBezTo>
                  <a:pt x="3425" y="34159"/>
                  <a:pt x="3395" y="34162"/>
                  <a:pt x="3365" y="34166"/>
                </a:cubicBezTo>
                <a:cubicBezTo>
                  <a:pt x="3263" y="34176"/>
                  <a:pt x="3163" y="34191"/>
                  <a:pt x="3061" y="34212"/>
                </a:cubicBezTo>
                <a:cubicBezTo>
                  <a:pt x="1241" y="34589"/>
                  <a:pt x="0" y="36383"/>
                  <a:pt x="293" y="38218"/>
                </a:cubicBezTo>
                <a:lnTo>
                  <a:pt x="1162" y="43708"/>
                </a:lnTo>
                <a:cubicBezTo>
                  <a:pt x="1418" y="45314"/>
                  <a:pt x="2760" y="46420"/>
                  <a:pt x="4311" y="46420"/>
                </a:cubicBezTo>
                <a:cubicBezTo>
                  <a:pt x="4533" y="46420"/>
                  <a:pt x="4759" y="46398"/>
                  <a:pt x="4987" y="46351"/>
                </a:cubicBezTo>
                <a:cubicBezTo>
                  <a:pt x="5087" y="46329"/>
                  <a:pt x="5184" y="46303"/>
                  <a:pt x="5280" y="46275"/>
                </a:cubicBezTo>
                <a:cubicBezTo>
                  <a:pt x="5307" y="46267"/>
                  <a:pt x="5332" y="46258"/>
                  <a:pt x="5359" y="46249"/>
                </a:cubicBezTo>
                <a:cubicBezTo>
                  <a:pt x="5448" y="46220"/>
                  <a:pt x="5538" y="46188"/>
                  <a:pt x="5625" y="46152"/>
                </a:cubicBezTo>
                <a:cubicBezTo>
                  <a:pt x="5650" y="46141"/>
                  <a:pt x="5674" y="46128"/>
                  <a:pt x="5699" y="46117"/>
                </a:cubicBezTo>
                <a:cubicBezTo>
                  <a:pt x="5759" y="46089"/>
                  <a:pt x="5819" y="46060"/>
                  <a:pt x="5878" y="46029"/>
                </a:cubicBezTo>
                <a:cubicBezTo>
                  <a:pt x="5917" y="46009"/>
                  <a:pt x="5955" y="45989"/>
                  <a:pt x="5993" y="45968"/>
                </a:cubicBezTo>
                <a:cubicBezTo>
                  <a:pt x="6042" y="45940"/>
                  <a:pt x="6091" y="45909"/>
                  <a:pt x="6139" y="45878"/>
                </a:cubicBezTo>
                <a:cubicBezTo>
                  <a:pt x="6203" y="45837"/>
                  <a:pt x="6265" y="45794"/>
                  <a:pt x="6326" y="45750"/>
                </a:cubicBezTo>
                <a:cubicBezTo>
                  <a:pt x="6353" y="45730"/>
                  <a:pt x="6381" y="45710"/>
                  <a:pt x="6408" y="45689"/>
                </a:cubicBezTo>
                <a:cubicBezTo>
                  <a:pt x="7296" y="44999"/>
                  <a:pt x="7839" y="43901"/>
                  <a:pt x="7792" y="42743"/>
                </a:cubicBezTo>
                <a:lnTo>
                  <a:pt x="15702" y="41107"/>
                </a:lnTo>
                <a:lnTo>
                  <a:pt x="22510" y="39698"/>
                </a:lnTo>
                <a:lnTo>
                  <a:pt x="22510" y="39698"/>
                </a:lnTo>
                <a:cubicBezTo>
                  <a:pt x="22323" y="40117"/>
                  <a:pt x="22154" y="40544"/>
                  <a:pt x="22006" y="40979"/>
                </a:cubicBezTo>
                <a:cubicBezTo>
                  <a:pt x="21395" y="42762"/>
                  <a:pt x="21112" y="44671"/>
                  <a:pt x="21222" y="46613"/>
                </a:cubicBezTo>
                <a:cubicBezTo>
                  <a:pt x="21248" y="47099"/>
                  <a:pt x="21300" y="47586"/>
                  <a:pt x="21378" y="48074"/>
                </a:cubicBezTo>
                <a:cubicBezTo>
                  <a:pt x="21414" y="48294"/>
                  <a:pt x="21454" y="48512"/>
                  <a:pt x="21499" y="48728"/>
                </a:cubicBezTo>
                <a:cubicBezTo>
                  <a:pt x="21507" y="48766"/>
                  <a:pt x="21515" y="48805"/>
                  <a:pt x="21523" y="48844"/>
                </a:cubicBezTo>
                <a:cubicBezTo>
                  <a:pt x="21567" y="49049"/>
                  <a:pt x="21615" y="49253"/>
                  <a:pt x="21668" y="49455"/>
                </a:cubicBezTo>
                <a:cubicBezTo>
                  <a:pt x="21679" y="49495"/>
                  <a:pt x="21690" y="49535"/>
                  <a:pt x="21701" y="49573"/>
                </a:cubicBezTo>
                <a:cubicBezTo>
                  <a:pt x="21757" y="49780"/>
                  <a:pt x="21815" y="49986"/>
                  <a:pt x="21879" y="50187"/>
                </a:cubicBezTo>
                <a:cubicBezTo>
                  <a:pt x="21883" y="50198"/>
                  <a:pt x="21887" y="50207"/>
                  <a:pt x="21890" y="50218"/>
                </a:cubicBezTo>
                <a:cubicBezTo>
                  <a:pt x="21953" y="50413"/>
                  <a:pt x="22021" y="50606"/>
                  <a:pt x="22093" y="50797"/>
                </a:cubicBezTo>
                <a:cubicBezTo>
                  <a:pt x="22106" y="50833"/>
                  <a:pt x="22118" y="50869"/>
                  <a:pt x="22133" y="50905"/>
                </a:cubicBezTo>
                <a:cubicBezTo>
                  <a:pt x="22205" y="51094"/>
                  <a:pt x="22281" y="51280"/>
                  <a:pt x="22359" y="51465"/>
                </a:cubicBezTo>
                <a:cubicBezTo>
                  <a:pt x="22377" y="51505"/>
                  <a:pt x="22396" y="51544"/>
                  <a:pt x="22413" y="51584"/>
                </a:cubicBezTo>
                <a:cubicBezTo>
                  <a:pt x="22496" y="51771"/>
                  <a:pt x="22581" y="51955"/>
                  <a:pt x="22670" y="52135"/>
                </a:cubicBezTo>
                <a:cubicBezTo>
                  <a:pt x="22681" y="52155"/>
                  <a:pt x="22690" y="52173"/>
                  <a:pt x="22701" y="52193"/>
                </a:cubicBezTo>
                <a:cubicBezTo>
                  <a:pt x="22786" y="52362"/>
                  <a:pt x="22874" y="52528"/>
                  <a:pt x="22966" y="52692"/>
                </a:cubicBezTo>
                <a:cubicBezTo>
                  <a:pt x="22986" y="52727"/>
                  <a:pt x="23005" y="52763"/>
                  <a:pt x="23025" y="52798"/>
                </a:cubicBezTo>
                <a:cubicBezTo>
                  <a:pt x="23121" y="52966"/>
                  <a:pt x="23220" y="53133"/>
                  <a:pt x="23323" y="53295"/>
                </a:cubicBezTo>
                <a:cubicBezTo>
                  <a:pt x="23348" y="53337"/>
                  <a:pt x="23375" y="53377"/>
                  <a:pt x="23400" y="53418"/>
                </a:cubicBezTo>
                <a:cubicBezTo>
                  <a:pt x="23505" y="53581"/>
                  <a:pt x="23612" y="53741"/>
                  <a:pt x="23723" y="53898"/>
                </a:cubicBezTo>
                <a:cubicBezTo>
                  <a:pt x="23742" y="53926"/>
                  <a:pt x="23763" y="53953"/>
                  <a:pt x="23783" y="53981"/>
                </a:cubicBezTo>
                <a:cubicBezTo>
                  <a:pt x="23883" y="54122"/>
                  <a:pt x="23987" y="54260"/>
                  <a:pt x="24092" y="54397"/>
                </a:cubicBezTo>
                <a:cubicBezTo>
                  <a:pt x="24119" y="54432"/>
                  <a:pt x="24146" y="54467"/>
                  <a:pt x="24172" y="54500"/>
                </a:cubicBezTo>
                <a:cubicBezTo>
                  <a:pt x="24287" y="54647"/>
                  <a:pt x="24406" y="54789"/>
                  <a:pt x="24527" y="54929"/>
                </a:cubicBezTo>
                <a:cubicBezTo>
                  <a:pt x="24563" y="54971"/>
                  <a:pt x="24599" y="55012"/>
                  <a:pt x="24635" y="55052"/>
                </a:cubicBezTo>
                <a:cubicBezTo>
                  <a:pt x="24757" y="55191"/>
                  <a:pt x="24881" y="55327"/>
                  <a:pt x="25007" y="55460"/>
                </a:cubicBezTo>
                <a:cubicBezTo>
                  <a:pt x="25039" y="55492"/>
                  <a:pt x="25072" y="55524"/>
                  <a:pt x="25102" y="55556"/>
                </a:cubicBezTo>
                <a:cubicBezTo>
                  <a:pt x="25214" y="55671"/>
                  <a:pt x="25328" y="55783"/>
                  <a:pt x="25442" y="55893"/>
                </a:cubicBezTo>
                <a:cubicBezTo>
                  <a:pt x="25477" y="55926"/>
                  <a:pt x="25512" y="55961"/>
                  <a:pt x="25546" y="55993"/>
                </a:cubicBezTo>
                <a:cubicBezTo>
                  <a:pt x="25678" y="56115"/>
                  <a:pt x="25812" y="56234"/>
                  <a:pt x="25948" y="56352"/>
                </a:cubicBezTo>
                <a:cubicBezTo>
                  <a:pt x="25993" y="56392"/>
                  <a:pt x="26040" y="56430"/>
                  <a:pt x="26087" y="56469"/>
                </a:cubicBezTo>
                <a:cubicBezTo>
                  <a:pt x="26221" y="56582"/>
                  <a:pt x="26359" y="56694"/>
                  <a:pt x="26499" y="56802"/>
                </a:cubicBezTo>
                <a:cubicBezTo>
                  <a:pt x="26543" y="56836"/>
                  <a:pt x="26587" y="56868"/>
                  <a:pt x="26630" y="56901"/>
                </a:cubicBezTo>
                <a:cubicBezTo>
                  <a:pt x="26750" y="56992"/>
                  <a:pt x="26871" y="57080"/>
                  <a:pt x="26992" y="57165"/>
                </a:cubicBezTo>
                <a:cubicBezTo>
                  <a:pt x="27035" y="57195"/>
                  <a:pt x="27077" y="57225"/>
                  <a:pt x="27119" y="57255"/>
                </a:cubicBezTo>
                <a:cubicBezTo>
                  <a:pt x="27263" y="57353"/>
                  <a:pt x="27411" y="57449"/>
                  <a:pt x="27559" y="57543"/>
                </a:cubicBezTo>
                <a:cubicBezTo>
                  <a:pt x="27614" y="57577"/>
                  <a:pt x="27669" y="57612"/>
                  <a:pt x="27723" y="57646"/>
                </a:cubicBezTo>
                <a:cubicBezTo>
                  <a:pt x="27872" y="57736"/>
                  <a:pt x="28021" y="57824"/>
                  <a:pt x="28173" y="57908"/>
                </a:cubicBezTo>
                <a:cubicBezTo>
                  <a:pt x="28225" y="57938"/>
                  <a:pt x="28278" y="57966"/>
                  <a:pt x="28330" y="57994"/>
                </a:cubicBezTo>
                <a:cubicBezTo>
                  <a:pt x="28460" y="58064"/>
                  <a:pt x="28591" y="58132"/>
                  <a:pt x="28721" y="58198"/>
                </a:cubicBezTo>
                <a:cubicBezTo>
                  <a:pt x="30565" y="59119"/>
                  <a:pt x="32635" y="59626"/>
                  <a:pt x="34798" y="59626"/>
                </a:cubicBezTo>
                <a:cubicBezTo>
                  <a:pt x="35739" y="59626"/>
                  <a:pt x="36699" y="59530"/>
                  <a:pt x="37664" y="59330"/>
                </a:cubicBezTo>
                <a:lnTo>
                  <a:pt x="61631" y="54371"/>
                </a:lnTo>
                <a:cubicBezTo>
                  <a:pt x="69374" y="52770"/>
                  <a:pt x="74664" y="45113"/>
                  <a:pt x="73426" y="37305"/>
                </a:cubicBezTo>
                <a:cubicBezTo>
                  <a:pt x="72963" y="34389"/>
                  <a:pt x="71655" y="31858"/>
                  <a:pt x="69792" y="29914"/>
                </a:cubicBezTo>
                <a:lnTo>
                  <a:pt x="72175" y="29422"/>
                </a:lnTo>
                <a:cubicBezTo>
                  <a:pt x="74254" y="28992"/>
                  <a:pt x="76205" y="28802"/>
                  <a:pt x="78028" y="28802"/>
                </a:cubicBezTo>
                <a:cubicBezTo>
                  <a:pt x="87952" y="28802"/>
                  <a:pt x="94127" y="34433"/>
                  <a:pt x="96871" y="37696"/>
                </a:cubicBezTo>
                <a:lnTo>
                  <a:pt x="97495" y="41628"/>
                </a:lnTo>
                <a:cubicBezTo>
                  <a:pt x="97593" y="42245"/>
                  <a:pt x="98109" y="42672"/>
                  <a:pt x="98705" y="42672"/>
                </a:cubicBezTo>
                <a:cubicBezTo>
                  <a:pt x="98790" y="42672"/>
                  <a:pt x="98878" y="42663"/>
                  <a:pt x="98966" y="42645"/>
                </a:cubicBezTo>
                <a:cubicBezTo>
                  <a:pt x="99666" y="42499"/>
                  <a:pt x="100143" y="41810"/>
                  <a:pt x="100031" y="41104"/>
                </a:cubicBezTo>
                <a:lnTo>
                  <a:pt x="93676" y="1043"/>
                </a:lnTo>
                <a:cubicBezTo>
                  <a:pt x="93578" y="426"/>
                  <a:pt x="93063" y="0"/>
                  <a:pt x="92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4"/>
          <p:cNvSpPr/>
          <p:nvPr/>
        </p:nvSpPr>
        <p:spPr>
          <a:xfrm flipH="1" rot="205719">
            <a:off x="7038051" y="470456"/>
            <a:ext cx="2302426" cy="1370893"/>
          </a:xfrm>
          <a:custGeom>
            <a:rect b="b" l="l" r="r" t="t"/>
            <a:pathLst>
              <a:path extrusionOk="0" h="59627" w="100144">
                <a:moveTo>
                  <a:pt x="59733" y="32162"/>
                </a:moveTo>
                <a:cubicBezTo>
                  <a:pt x="62033" y="32162"/>
                  <a:pt x="64142" y="33192"/>
                  <a:pt x="65546" y="34895"/>
                </a:cubicBezTo>
                <a:cubicBezTo>
                  <a:pt x="65856" y="35272"/>
                  <a:pt x="66132" y="35680"/>
                  <a:pt x="66368" y="36117"/>
                </a:cubicBezTo>
                <a:cubicBezTo>
                  <a:pt x="66376" y="36132"/>
                  <a:pt x="66384" y="36147"/>
                  <a:pt x="66392" y="36163"/>
                </a:cubicBezTo>
                <a:cubicBezTo>
                  <a:pt x="66461" y="36294"/>
                  <a:pt x="66527" y="36427"/>
                  <a:pt x="66589" y="36564"/>
                </a:cubicBezTo>
                <a:cubicBezTo>
                  <a:pt x="66596" y="36578"/>
                  <a:pt x="66603" y="36591"/>
                  <a:pt x="66609" y="36606"/>
                </a:cubicBezTo>
                <a:cubicBezTo>
                  <a:pt x="66740" y="36895"/>
                  <a:pt x="66852" y="37197"/>
                  <a:pt x="66948" y="37509"/>
                </a:cubicBezTo>
                <a:cubicBezTo>
                  <a:pt x="66962" y="37550"/>
                  <a:pt x="66972" y="37592"/>
                  <a:pt x="66984" y="37633"/>
                </a:cubicBezTo>
                <a:cubicBezTo>
                  <a:pt x="67018" y="37748"/>
                  <a:pt x="67048" y="37864"/>
                  <a:pt x="67076" y="37982"/>
                </a:cubicBezTo>
                <a:cubicBezTo>
                  <a:pt x="67087" y="38026"/>
                  <a:pt x="67099" y="38070"/>
                  <a:pt x="67108" y="38116"/>
                </a:cubicBezTo>
                <a:cubicBezTo>
                  <a:pt x="67143" y="38272"/>
                  <a:pt x="67175" y="38431"/>
                  <a:pt x="67200" y="38592"/>
                </a:cubicBezTo>
                <a:cubicBezTo>
                  <a:pt x="67890" y="42940"/>
                  <a:pt x="64945" y="47200"/>
                  <a:pt x="60636" y="48093"/>
                </a:cubicBezTo>
                <a:lnTo>
                  <a:pt x="59106" y="48409"/>
                </a:lnTo>
                <a:lnTo>
                  <a:pt x="56606" y="32644"/>
                </a:lnTo>
                <a:lnTo>
                  <a:pt x="58135" y="32328"/>
                </a:lnTo>
                <a:cubicBezTo>
                  <a:pt x="58673" y="32216"/>
                  <a:pt x="59208" y="32162"/>
                  <a:pt x="59733" y="32162"/>
                </a:cubicBezTo>
                <a:close/>
                <a:moveTo>
                  <a:pt x="54070" y="33168"/>
                </a:moveTo>
                <a:lnTo>
                  <a:pt x="56571" y="48933"/>
                </a:lnTo>
                <a:lnTo>
                  <a:pt x="49920" y="50310"/>
                </a:lnTo>
                <a:lnTo>
                  <a:pt x="47420" y="34545"/>
                </a:lnTo>
                <a:lnTo>
                  <a:pt x="54070" y="33168"/>
                </a:lnTo>
                <a:close/>
                <a:moveTo>
                  <a:pt x="44884" y="35069"/>
                </a:moveTo>
                <a:lnTo>
                  <a:pt x="47385" y="50834"/>
                </a:lnTo>
                <a:lnTo>
                  <a:pt x="40734" y="52211"/>
                </a:lnTo>
                <a:lnTo>
                  <a:pt x="38233" y="36446"/>
                </a:lnTo>
                <a:lnTo>
                  <a:pt x="44884" y="35069"/>
                </a:lnTo>
                <a:close/>
                <a:moveTo>
                  <a:pt x="35698" y="36970"/>
                </a:moveTo>
                <a:lnTo>
                  <a:pt x="38198" y="52735"/>
                </a:lnTo>
                <a:lnTo>
                  <a:pt x="36669" y="53051"/>
                </a:lnTo>
                <a:cubicBezTo>
                  <a:pt x="36508" y="53085"/>
                  <a:pt x="36348" y="53111"/>
                  <a:pt x="36188" y="53135"/>
                </a:cubicBezTo>
                <a:cubicBezTo>
                  <a:pt x="36145" y="53141"/>
                  <a:pt x="36102" y="53146"/>
                  <a:pt x="36060" y="53151"/>
                </a:cubicBezTo>
                <a:cubicBezTo>
                  <a:pt x="35936" y="53167"/>
                  <a:pt x="35813" y="53179"/>
                  <a:pt x="35690" y="53190"/>
                </a:cubicBezTo>
                <a:cubicBezTo>
                  <a:pt x="35650" y="53193"/>
                  <a:pt x="35609" y="53197"/>
                  <a:pt x="35569" y="53199"/>
                </a:cubicBezTo>
                <a:cubicBezTo>
                  <a:pt x="35400" y="53210"/>
                  <a:pt x="35232" y="53215"/>
                  <a:pt x="35065" y="53215"/>
                </a:cubicBezTo>
                <a:cubicBezTo>
                  <a:pt x="34909" y="53215"/>
                  <a:pt x="34754" y="53210"/>
                  <a:pt x="34599" y="53201"/>
                </a:cubicBezTo>
                <a:cubicBezTo>
                  <a:pt x="34586" y="53199"/>
                  <a:pt x="34572" y="53198"/>
                  <a:pt x="34559" y="53198"/>
                </a:cubicBezTo>
                <a:cubicBezTo>
                  <a:pt x="34407" y="53187"/>
                  <a:pt x="34257" y="53173"/>
                  <a:pt x="34108" y="53154"/>
                </a:cubicBezTo>
                <a:cubicBezTo>
                  <a:pt x="34092" y="53151"/>
                  <a:pt x="34076" y="53150"/>
                  <a:pt x="34061" y="53147"/>
                </a:cubicBezTo>
                <a:cubicBezTo>
                  <a:pt x="33568" y="53082"/>
                  <a:pt x="33087" y="52969"/>
                  <a:pt x="32626" y="52811"/>
                </a:cubicBezTo>
                <a:cubicBezTo>
                  <a:pt x="30059" y="51936"/>
                  <a:pt x="28068" y="49710"/>
                  <a:pt x="27603" y="46787"/>
                </a:cubicBezTo>
                <a:cubicBezTo>
                  <a:pt x="26914" y="42439"/>
                  <a:pt x="29859" y="38178"/>
                  <a:pt x="34169" y="37286"/>
                </a:cubicBezTo>
                <a:lnTo>
                  <a:pt x="35698" y="36970"/>
                </a:lnTo>
                <a:close/>
                <a:moveTo>
                  <a:pt x="92467" y="0"/>
                </a:moveTo>
                <a:cubicBezTo>
                  <a:pt x="92382" y="0"/>
                  <a:pt x="92294" y="9"/>
                  <a:pt x="92206" y="27"/>
                </a:cubicBezTo>
                <a:cubicBezTo>
                  <a:pt x="91506" y="171"/>
                  <a:pt x="91030" y="861"/>
                  <a:pt x="91142" y="1568"/>
                </a:cubicBezTo>
                <a:lnTo>
                  <a:pt x="91765" y="5501"/>
                </a:lnTo>
                <a:cubicBezTo>
                  <a:pt x="89908" y="10418"/>
                  <a:pt x="84570" y="20372"/>
                  <a:pt x="71180" y="23143"/>
                </a:cubicBezTo>
                <a:lnTo>
                  <a:pt x="64334" y="24560"/>
                </a:lnTo>
                <a:lnTo>
                  <a:pt x="57139" y="26048"/>
                </a:lnTo>
                <a:lnTo>
                  <a:pt x="55609" y="26365"/>
                </a:lnTo>
                <a:lnTo>
                  <a:pt x="54952" y="22214"/>
                </a:lnTo>
                <a:lnTo>
                  <a:pt x="55305" y="22141"/>
                </a:lnTo>
                <a:cubicBezTo>
                  <a:pt x="56006" y="21996"/>
                  <a:pt x="56483" y="21306"/>
                  <a:pt x="56371" y="20600"/>
                </a:cubicBezTo>
                <a:cubicBezTo>
                  <a:pt x="56273" y="19983"/>
                  <a:pt x="55756" y="19557"/>
                  <a:pt x="55159" y="19557"/>
                </a:cubicBezTo>
                <a:cubicBezTo>
                  <a:pt x="55074" y="19557"/>
                  <a:pt x="54987" y="19566"/>
                  <a:pt x="54900" y="19584"/>
                </a:cubicBezTo>
                <a:lnTo>
                  <a:pt x="51655" y="20256"/>
                </a:lnTo>
                <a:cubicBezTo>
                  <a:pt x="50955" y="20400"/>
                  <a:pt x="50479" y="21090"/>
                  <a:pt x="50591" y="21797"/>
                </a:cubicBezTo>
                <a:cubicBezTo>
                  <a:pt x="50689" y="22415"/>
                  <a:pt x="51205" y="22840"/>
                  <a:pt x="51802" y="22840"/>
                </a:cubicBezTo>
                <a:cubicBezTo>
                  <a:pt x="51887" y="22840"/>
                  <a:pt x="51974" y="22831"/>
                  <a:pt x="52061" y="22813"/>
                </a:cubicBezTo>
                <a:lnTo>
                  <a:pt x="52416" y="22740"/>
                </a:lnTo>
                <a:lnTo>
                  <a:pt x="53073" y="26890"/>
                </a:lnTo>
                <a:lnTo>
                  <a:pt x="46423" y="28266"/>
                </a:lnTo>
                <a:lnTo>
                  <a:pt x="45764" y="24115"/>
                </a:lnTo>
                <a:lnTo>
                  <a:pt x="46119" y="24042"/>
                </a:lnTo>
                <a:cubicBezTo>
                  <a:pt x="46820" y="23897"/>
                  <a:pt x="47297" y="23207"/>
                  <a:pt x="47185" y="22501"/>
                </a:cubicBezTo>
                <a:cubicBezTo>
                  <a:pt x="47087" y="21884"/>
                  <a:pt x="46571" y="21458"/>
                  <a:pt x="45974" y="21458"/>
                </a:cubicBezTo>
                <a:cubicBezTo>
                  <a:pt x="45889" y="21458"/>
                  <a:pt x="45802" y="21467"/>
                  <a:pt x="45714" y="21485"/>
                </a:cubicBezTo>
                <a:lnTo>
                  <a:pt x="42469" y="22156"/>
                </a:lnTo>
                <a:cubicBezTo>
                  <a:pt x="41769" y="22301"/>
                  <a:pt x="41293" y="22991"/>
                  <a:pt x="41405" y="23697"/>
                </a:cubicBezTo>
                <a:cubicBezTo>
                  <a:pt x="41503" y="24315"/>
                  <a:pt x="42018" y="24740"/>
                  <a:pt x="42614" y="24740"/>
                </a:cubicBezTo>
                <a:cubicBezTo>
                  <a:pt x="42700" y="24740"/>
                  <a:pt x="42787" y="24731"/>
                  <a:pt x="42875" y="24713"/>
                </a:cubicBezTo>
                <a:lnTo>
                  <a:pt x="43230" y="24640"/>
                </a:lnTo>
                <a:lnTo>
                  <a:pt x="43888" y="28791"/>
                </a:lnTo>
                <a:lnTo>
                  <a:pt x="37238" y="30166"/>
                </a:lnTo>
                <a:lnTo>
                  <a:pt x="36579" y="26016"/>
                </a:lnTo>
                <a:lnTo>
                  <a:pt x="36933" y="25943"/>
                </a:lnTo>
                <a:cubicBezTo>
                  <a:pt x="37634" y="25798"/>
                  <a:pt x="38111" y="25108"/>
                  <a:pt x="37998" y="24402"/>
                </a:cubicBezTo>
                <a:cubicBezTo>
                  <a:pt x="37901" y="23784"/>
                  <a:pt x="37385" y="23359"/>
                  <a:pt x="36789" y="23359"/>
                </a:cubicBezTo>
                <a:cubicBezTo>
                  <a:pt x="36703" y="23359"/>
                  <a:pt x="36616" y="23367"/>
                  <a:pt x="36528" y="23386"/>
                </a:cubicBezTo>
                <a:lnTo>
                  <a:pt x="33284" y="24057"/>
                </a:lnTo>
                <a:cubicBezTo>
                  <a:pt x="32583" y="24202"/>
                  <a:pt x="32107" y="24892"/>
                  <a:pt x="32219" y="25598"/>
                </a:cubicBezTo>
                <a:cubicBezTo>
                  <a:pt x="32317" y="26216"/>
                  <a:pt x="32832" y="26641"/>
                  <a:pt x="33428" y="26641"/>
                </a:cubicBezTo>
                <a:cubicBezTo>
                  <a:pt x="33514" y="26641"/>
                  <a:pt x="33601" y="26632"/>
                  <a:pt x="33689" y="26614"/>
                </a:cubicBezTo>
                <a:lnTo>
                  <a:pt x="34044" y="26541"/>
                </a:lnTo>
                <a:lnTo>
                  <a:pt x="34702" y="30691"/>
                </a:lnTo>
                <a:lnTo>
                  <a:pt x="34583" y="30716"/>
                </a:lnTo>
                <a:lnTo>
                  <a:pt x="33173" y="31008"/>
                </a:lnTo>
                <a:lnTo>
                  <a:pt x="14705" y="34829"/>
                </a:lnTo>
                <a:lnTo>
                  <a:pt x="6797" y="36466"/>
                </a:lnTo>
                <a:cubicBezTo>
                  <a:pt x="6520" y="35484"/>
                  <a:pt x="5818" y="34733"/>
                  <a:pt x="4930" y="34375"/>
                </a:cubicBezTo>
                <a:cubicBezTo>
                  <a:pt x="4926" y="34373"/>
                  <a:pt x="4922" y="34373"/>
                  <a:pt x="4917" y="34370"/>
                </a:cubicBezTo>
                <a:cubicBezTo>
                  <a:pt x="4800" y="34323"/>
                  <a:pt x="4680" y="34285"/>
                  <a:pt x="4557" y="34253"/>
                </a:cubicBezTo>
                <a:cubicBezTo>
                  <a:pt x="4525" y="34244"/>
                  <a:pt x="4495" y="34235"/>
                  <a:pt x="4463" y="34228"/>
                </a:cubicBezTo>
                <a:cubicBezTo>
                  <a:pt x="4411" y="34216"/>
                  <a:pt x="4359" y="34206"/>
                  <a:pt x="4307" y="34196"/>
                </a:cubicBezTo>
                <a:cubicBezTo>
                  <a:pt x="4260" y="34187"/>
                  <a:pt x="4213" y="34180"/>
                  <a:pt x="4166" y="34174"/>
                </a:cubicBezTo>
                <a:cubicBezTo>
                  <a:pt x="4122" y="34168"/>
                  <a:pt x="4080" y="34162"/>
                  <a:pt x="4036" y="34158"/>
                </a:cubicBezTo>
                <a:cubicBezTo>
                  <a:pt x="3946" y="34148"/>
                  <a:pt x="3857" y="34144"/>
                  <a:pt x="3768" y="34144"/>
                </a:cubicBezTo>
                <a:cubicBezTo>
                  <a:pt x="3761" y="34144"/>
                  <a:pt x="3755" y="34144"/>
                  <a:pt x="3748" y="34144"/>
                </a:cubicBezTo>
                <a:cubicBezTo>
                  <a:pt x="3723" y="34144"/>
                  <a:pt x="3697" y="34146"/>
                  <a:pt x="3672" y="34146"/>
                </a:cubicBezTo>
                <a:cubicBezTo>
                  <a:pt x="3600" y="34147"/>
                  <a:pt x="3527" y="34151"/>
                  <a:pt x="3455" y="34156"/>
                </a:cubicBezTo>
                <a:cubicBezTo>
                  <a:pt x="3425" y="34159"/>
                  <a:pt x="3395" y="34162"/>
                  <a:pt x="3365" y="34166"/>
                </a:cubicBezTo>
                <a:cubicBezTo>
                  <a:pt x="3263" y="34176"/>
                  <a:pt x="3163" y="34191"/>
                  <a:pt x="3061" y="34212"/>
                </a:cubicBezTo>
                <a:cubicBezTo>
                  <a:pt x="1241" y="34589"/>
                  <a:pt x="0" y="36383"/>
                  <a:pt x="293" y="38218"/>
                </a:cubicBezTo>
                <a:lnTo>
                  <a:pt x="1162" y="43708"/>
                </a:lnTo>
                <a:cubicBezTo>
                  <a:pt x="1418" y="45314"/>
                  <a:pt x="2760" y="46420"/>
                  <a:pt x="4311" y="46420"/>
                </a:cubicBezTo>
                <a:cubicBezTo>
                  <a:pt x="4533" y="46420"/>
                  <a:pt x="4759" y="46398"/>
                  <a:pt x="4987" y="46351"/>
                </a:cubicBezTo>
                <a:cubicBezTo>
                  <a:pt x="5087" y="46329"/>
                  <a:pt x="5184" y="46303"/>
                  <a:pt x="5280" y="46275"/>
                </a:cubicBezTo>
                <a:cubicBezTo>
                  <a:pt x="5307" y="46267"/>
                  <a:pt x="5332" y="46258"/>
                  <a:pt x="5359" y="46249"/>
                </a:cubicBezTo>
                <a:cubicBezTo>
                  <a:pt x="5448" y="46220"/>
                  <a:pt x="5538" y="46188"/>
                  <a:pt x="5625" y="46152"/>
                </a:cubicBezTo>
                <a:cubicBezTo>
                  <a:pt x="5650" y="46141"/>
                  <a:pt x="5674" y="46128"/>
                  <a:pt x="5699" y="46117"/>
                </a:cubicBezTo>
                <a:cubicBezTo>
                  <a:pt x="5759" y="46089"/>
                  <a:pt x="5819" y="46060"/>
                  <a:pt x="5878" y="46029"/>
                </a:cubicBezTo>
                <a:cubicBezTo>
                  <a:pt x="5917" y="46009"/>
                  <a:pt x="5955" y="45989"/>
                  <a:pt x="5993" y="45968"/>
                </a:cubicBezTo>
                <a:cubicBezTo>
                  <a:pt x="6042" y="45940"/>
                  <a:pt x="6091" y="45909"/>
                  <a:pt x="6139" y="45878"/>
                </a:cubicBezTo>
                <a:cubicBezTo>
                  <a:pt x="6203" y="45837"/>
                  <a:pt x="6265" y="45794"/>
                  <a:pt x="6326" y="45750"/>
                </a:cubicBezTo>
                <a:cubicBezTo>
                  <a:pt x="6353" y="45730"/>
                  <a:pt x="6381" y="45710"/>
                  <a:pt x="6408" y="45689"/>
                </a:cubicBezTo>
                <a:cubicBezTo>
                  <a:pt x="7296" y="44999"/>
                  <a:pt x="7839" y="43901"/>
                  <a:pt x="7792" y="42743"/>
                </a:cubicBezTo>
                <a:lnTo>
                  <a:pt x="15702" y="41107"/>
                </a:lnTo>
                <a:lnTo>
                  <a:pt x="22510" y="39698"/>
                </a:lnTo>
                <a:lnTo>
                  <a:pt x="22510" y="39698"/>
                </a:lnTo>
                <a:cubicBezTo>
                  <a:pt x="22323" y="40117"/>
                  <a:pt x="22154" y="40544"/>
                  <a:pt x="22006" y="40979"/>
                </a:cubicBezTo>
                <a:cubicBezTo>
                  <a:pt x="21395" y="42762"/>
                  <a:pt x="21112" y="44671"/>
                  <a:pt x="21222" y="46613"/>
                </a:cubicBezTo>
                <a:cubicBezTo>
                  <a:pt x="21248" y="47099"/>
                  <a:pt x="21300" y="47586"/>
                  <a:pt x="21378" y="48074"/>
                </a:cubicBezTo>
                <a:cubicBezTo>
                  <a:pt x="21414" y="48294"/>
                  <a:pt x="21454" y="48512"/>
                  <a:pt x="21499" y="48728"/>
                </a:cubicBezTo>
                <a:cubicBezTo>
                  <a:pt x="21507" y="48766"/>
                  <a:pt x="21515" y="48805"/>
                  <a:pt x="21523" y="48844"/>
                </a:cubicBezTo>
                <a:cubicBezTo>
                  <a:pt x="21567" y="49049"/>
                  <a:pt x="21615" y="49253"/>
                  <a:pt x="21668" y="49455"/>
                </a:cubicBezTo>
                <a:cubicBezTo>
                  <a:pt x="21679" y="49495"/>
                  <a:pt x="21690" y="49535"/>
                  <a:pt x="21701" y="49573"/>
                </a:cubicBezTo>
                <a:cubicBezTo>
                  <a:pt x="21757" y="49780"/>
                  <a:pt x="21815" y="49986"/>
                  <a:pt x="21879" y="50187"/>
                </a:cubicBezTo>
                <a:cubicBezTo>
                  <a:pt x="21883" y="50198"/>
                  <a:pt x="21887" y="50207"/>
                  <a:pt x="21890" y="50218"/>
                </a:cubicBezTo>
                <a:cubicBezTo>
                  <a:pt x="21953" y="50413"/>
                  <a:pt x="22021" y="50606"/>
                  <a:pt x="22093" y="50797"/>
                </a:cubicBezTo>
                <a:cubicBezTo>
                  <a:pt x="22106" y="50833"/>
                  <a:pt x="22118" y="50869"/>
                  <a:pt x="22133" y="50905"/>
                </a:cubicBezTo>
                <a:cubicBezTo>
                  <a:pt x="22205" y="51094"/>
                  <a:pt x="22281" y="51280"/>
                  <a:pt x="22359" y="51465"/>
                </a:cubicBezTo>
                <a:cubicBezTo>
                  <a:pt x="22377" y="51505"/>
                  <a:pt x="22396" y="51544"/>
                  <a:pt x="22413" y="51584"/>
                </a:cubicBezTo>
                <a:cubicBezTo>
                  <a:pt x="22496" y="51771"/>
                  <a:pt x="22581" y="51955"/>
                  <a:pt x="22670" y="52135"/>
                </a:cubicBezTo>
                <a:cubicBezTo>
                  <a:pt x="22681" y="52155"/>
                  <a:pt x="22690" y="52173"/>
                  <a:pt x="22701" y="52193"/>
                </a:cubicBezTo>
                <a:cubicBezTo>
                  <a:pt x="22786" y="52362"/>
                  <a:pt x="22874" y="52528"/>
                  <a:pt x="22966" y="52692"/>
                </a:cubicBezTo>
                <a:cubicBezTo>
                  <a:pt x="22986" y="52727"/>
                  <a:pt x="23005" y="52763"/>
                  <a:pt x="23025" y="52798"/>
                </a:cubicBezTo>
                <a:cubicBezTo>
                  <a:pt x="23121" y="52966"/>
                  <a:pt x="23220" y="53133"/>
                  <a:pt x="23323" y="53295"/>
                </a:cubicBezTo>
                <a:cubicBezTo>
                  <a:pt x="23348" y="53337"/>
                  <a:pt x="23375" y="53377"/>
                  <a:pt x="23400" y="53418"/>
                </a:cubicBezTo>
                <a:cubicBezTo>
                  <a:pt x="23505" y="53581"/>
                  <a:pt x="23612" y="53741"/>
                  <a:pt x="23723" y="53898"/>
                </a:cubicBezTo>
                <a:cubicBezTo>
                  <a:pt x="23742" y="53926"/>
                  <a:pt x="23763" y="53953"/>
                  <a:pt x="23783" y="53981"/>
                </a:cubicBezTo>
                <a:cubicBezTo>
                  <a:pt x="23883" y="54122"/>
                  <a:pt x="23987" y="54260"/>
                  <a:pt x="24092" y="54397"/>
                </a:cubicBezTo>
                <a:cubicBezTo>
                  <a:pt x="24119" y="54432"/>
                  <a:pt x="24146" y="54467"/>
                  <a:pt x="24172" y="54500"/>
                </a:cubicBezTo>
                <a:cubicBezTo>
                  <a:pt x="24287" y="54647"/>
                  <a:pt x="24406" y="54789"/>
                  <a:pt x="24527" y="54929"/>
                </a:cubicBezTo>
                <a:cubicBezTo>
                  <a:pt x="24563" y="54971"/>
                  <a:pt x="24599" y="55012"/>
                  <a:pt x="24635" y="55052"/>
                </a:cubicBezTo>
                <a:cubicBezTo>
                  <a:pt x="24757" y="55191"/>
                  <a:pt x="24881" y="55327"/>
                  <a:pt x="25007" y="55460"/>
                </a:cubicBezTo>
                <a:cubicBezTo>
                  <a:pt x="25039" y="55492"/>
                  <a:pt x="25072" y="55524"/>
                  <a:pt x="25102" y="55556"/>
                </a:cubicBezTo>
                <a:cubicBezTo>
                  <a:pt x="25214" y="55671"/>
                  <a:pt x="25328" y="55783"/>
                  <a:pt x="25442" y="55893"/>
                </a:cubicBezTo>
                <a:cubicBezTo>
                  <a:pt x="25477" y="55926"/>
                  <a:pt x="25512" y="55961"/>
                  <a:pt x="25546" y="55993"/>
                </a:cubicBezTo>
                <a:cubicBezTo>
                  <a:pt x="25678" y="56115"/>
                  <a:pt x="25812" y="56234"/>
                  <a:pt x="25948" y="56352"/>
                </a:cubicBezTo>
                <a:cubicBezTo>
                  <a:pt x="25993" y="56392"/>
                  <a:pt x="26040" y="56430"/>
                  <a:pt x="26087" y="56469"/>
                </a:cubicBezTo>
                <a:cubicBezTo>
                  <a:pt x="26221" y="56582"/>
                  <a:pt x="26359" y="56694"/>
                  <a:pt x="26499" y="56802"/>
                </a:cubicBezTo>
                <a:cubicBezTo>
                  <a:pt x="26543" y="56836"/>
                  <a:pt x="26587" y="56868"/>
                  <a:pt x="26630" y="56901"/>
                </a:cubicBezTo>
                <a:cubicBezTo>
                  <a:pt x="26750" y="56992"/>
                  <a:pt x="26871" y="57080"/>
                  <a:pt x="26992" y="57165"/>
                </a:cubicBezTo>
                <a:cubicBezTo>
                  <a:pt x="27035" y="57195"/>
                  <a:pt x="27077" y="57225"/>
                  <a:pt x="27119" y="57255"/>
                </a:cubicBezTo>
                <a:cubicBezTo>
                  <a:pt x="27263" y="57353"/>
                  <a:pt x="27411" y="57449"/>
                  <a:pt x="27559" y="57543"/>
                </a:cubicBezTo>
                <a:cubicBezTo>
                  <a:pt x="27614" y="57577"/>
                  <a:pt x="27669" y="57612"/>
                  <a:pt x="27723" y="57646"/>
                </a:cubicBezTo>
                <a:cubicBezTo>
                  <a:pt x="27872" y="57736"/>
                  <a:pt x="28021" y="57824"/>
                  <a:pt x="28173" y="57908"/>
                </a:cubicBezTo>
                <a:cubicBezTo>
                  <a:pt x="28225" y="57938"/>
                  <a:pt x="28278" y="57966"/>
                  <a:pt x="28330" y="57994"/>
                </a:cubicBezTo>
                <a:cubicBezTo>
                  <a:pt x="28460" y="58064"/>
                  <a:pt x="28591" y="58132"/>
                  <a:pt x="28721" y="58198"/>
                </a:cubicBezTo>
                <a:cubicBezTo>
                  <a:pt x="30565" y="59119"/>
                  <a:pt x="32635" y="59626"/>
                  <a:pt x="34798" y="59626"/>
                </a:cubicBezTo>
                <a:cubicBezTo>
                  <a:pt x="35739" y="59626"/>
                  <a:pt x="36699" y="59530"/>
                  <a:pt x="37664" y="59330"/>
                </a:cubicBezTo>
                <a:lnTo>
                  <a:pt x="61631" y="54371"/>
                </a:lnTo>
                <a:cubicBezTo>
                  <a:pt x="69374" y="52770"/>
                  <a:pt x="74664" y="45113"/>
                  <a:pt x="73426" y="37305"/>
                </a:cubicBezTo>
                <a:cubicBezTo>
                  <a:pt x="72963" y="34389"/>
                  <a:pt x="71655" y="31858"/>
                  <a:pt x="69792" y="29914"/>
                </a:cubicBezTo>
                <a:lnTo>
                  <a:pt x="72175" y="29422"/>
                </a:lnTo>
                <a:cubicBezTo>
                  <a:pt x="74254" y="28992"/>
                  <a:pt x="76205" y="28802"/>
                  <a:pt x="78028" y="28802"/>
                </a:cubicBezTo>
                <a:cubicBezTo>
                  <a:pt x="87952" y="28802"/>
                  <a:pt x="94127" y="34433"/>
                  <a:pt x="96871" y="37696"/>
                </a:cubicBezTo>
                <a:lnTo>
                  <a:pt x="97495" y="41628"/>
                </a:lnTo>
                <a:cubicBezTo>
                  <a:pt x="97593" y="42245"/>
                  <a:pt x="98109" y="42672"/>
                  <a:pt x="98705" y="42672"/>
                </a:cubicBezTo>
                <a:cubicBezTo>
                  <a:pt x="98790" y="42672"/>
                  <a:pt x="98878" y="42663"/>
                  <a:pt x="98966" y="42645"/>
                </a:cubicBezTo>
                <a:cubicBezTo>
                  <a:pt x="99666" y="42499"/>
                  <a:pt x="100143" y="41810"/>
                  <a:pt x="100031" y="41104"/>
                </a:cubicBezTo>
                <a:lnTo>
                  <a:pt x="93676" y="1043"/>
                </a:lnTo>
                <a:cubicBezTo>
                  <a:pt x="93578" y="426"/>
                  <a:pt x="93063" y="0"/>
                  <a:pt x="92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8" name="Shape 738"/>
        <p:cNvGrpSpPr/>
        <p:nvPr/>
      </p:nvGrpSpPr>
      <p:grpSpPr>
        <a:xfrm>
          <a:off x="0" y="0"/>
          <a:ext cx="0" cy="0"/>
          <a:chOff x="0" y="0"/>
          <a:chExt cx="0" cy="0"/>
        </a:xfrm>
      </p:grpSpPr>
      <p:sp>
        <p:nvSpPr>
          <p:cNvPr id="739" name="Google Shape;739;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a:t>
            </a:r>
            <a:r>
              <a:rPr lang="en"/>
              <a:t>con pack</a:t>
            </a:r>
            <a:endParaRPr/>
          </a:p>
        </p:txBody>
      </p:sp>
      <p:grpSp>
        <p:nvGrpSpPr>
          <p:cNvPr id="740" name="Google Shape;740;p45"/>
          <p:cNvGrpSpPr/>
          <p:nvPr/>
        </p:nvGrpSpPr>
        <p:grpSpPr>
          <a:xfrm>
            <a:off x="6319713" y="4064462"/>
            <a:ext cx="367882" cy="402540"/>
            <a:chOff x="5576248" y="4064462"/>
            <a:chExt cx="367882" cy="402540"/>
          </a:xfrm>
        </p:grpSpPr>
        <p:sp>
          <p:nvSpPr>
            <p:cNvPr id="741" name="Google Shape;741;p45"/>
            <p:cNvSpPr/>
            <p:nvPr/>
          </p:nvSpPr>
          <p:spPr>
            <a:xfrm>
              <a:off x="5576248" y="4064462"/>
              <a:ext cx="367882" cy="402540"/>
            </a:xfrm>
            <a:custGeom>
              <a:rect b="b" l="l" r="r" t="t"/>
              <a:pathLst>
                <a:path extrusionOk="0" h="13775" w="12589">
                  <a:moveTo>
                    <a:pt x="6296" y="1"/>
                  </a:moveTo>
                  <a:lnTo>
                    <a:pt x="3593" y="680"/>
                  </a:lnTo>
                  <a:lnTo>
                    <a:pt x="3691" y="1073"/>
                  </a:lnTo>
                  <a:lnTo>
                    <a:pt x="6296" y="418"/>
                  </a:lnTo>
                  <a:lnTo>
                    <a:pt x="12075" y="1879"/>
                  </a:lnTo>
                  <a:cubicBezTo>
                    <a:pt x="11499" y="3839"/>
                    <a:pt x="11402" y="5885"/>
                    <a:pt x="11798" y="7806"/>
                  </a:cubicBezTo>
                  <a:cubicBezTo>
                    <a:pt x="11853" y="8076"/>
                    <a:pt x="11882" y="8352"/>
                    <a:pt x="11882" y="8626"/>
                  </a:cubicBezTo>
                  <a:cubicBezTo>
                    <a:pt x="11882" y="9603"/>
                    <a:pt x="11593" y="10456"/>
                    <a:pt x="11025" y="11166"/>
                  </a:cubicBezTo>
                  <a:cubicBezTo>
                    <a:pt x="10566" y="11736"/>
                    <a:pt x="9923" y="12219"/>
                    <a:pt x="9113" y="12597"/>
                  </a:cubicBezTo>
                  <a:cubicBezTo>
                    <a:pt x="7794" y="13214"/>
                    <a:pt x="6453" y="13353"/>
                    <a:pt x="6294" y="13367"/>
                  </a:cubicBezTo>
                  <a:cubicBezTo>
                    <a:pt x="6135" y="13353"/>
                    <a:pt x="4804" y="13215"/>
                    <a:pt x="3485" y="12602"/>
                  </a:cubicBezTo>
                  <a:cubicBezTo>
                    <a:pt x="2673" y="12223"/>
                    <a:pt x="2027" y="11742"/>
                    <a:pt x="1566" y="11170"/>
                  </a:cubicBezTo>
                  <a:cubicBezTo>
                    <a:pt x="996" y="10461"/>
                    <a:pt x="707" y="9606"/>
                    <a:pt x="707" y="8626"/>
                  </a:cubicBezTo>
                  <a:cubicBezTo>
                    <a:pt x="707" y="8352"/>
                    <a:pt x="736" y="8074"/>
                    <a:pt x="791" y="7806"/>
                  </a:cubicBezTo>
                  <a:cubicBezTo>
                    <a:pt x="1188" y="5880"/>
                    <a:pt x="1091" y="3833"/>
                    <a:pt x="513" y="1869"/>
                  </a:cubicBezTo>
                  <a:lnTo>
                    <a:pt x="3288" y="1174"/>
                  </a:lnTo>
                  <a:lnTo>
                    <a:pt x="3189" y="781"/>
                  </a:lnTo>
                  <a:lnTo>
                    <a:pt x="0" y="1580"/>
                  </a:lnTo>
                  <a:lnTo>
                    <a:pt x="64" y="1785"/>
                  </a:lnTo>
                  <a:cubicBezTo>
                    <a:pt x="676" y="3745"/>
                    <a:pt x="791" y="5798"/>
                    <a:pt x="393" y="7723"/>
                  </a:cubicBezTo>
                  <a:cubicBezTo>
                    <a:pt x="333" y="8020"/>
                    <a:pt x="302" y="8324"/>
                    <a:pt x="302" y="8626"/>
                  </a:cubicBezTo>
                  <a:cubicBezTo>
                    <a:pt x="302" y="9700"/>
                    <a:pt x="622" y="10641"/>
                    <a:pt x="1251" y="11423"/>
                  </a:cubicBezTo>
                  <a:cubicBezTo>
                    <a:pt x="1751" y="12044"/>
                    <a:pt x="2445" y="12564"/>
                    <a:pt x="3314" y="12968"/>
                  </a:cubicBezTo>
                  <a:cubicBezTo>
                    <a:pt x="4778" y="13650"/>
                    <a:pt x="6218" y="13769"/>
                    <a:pt x="6278" y="13773"/>
                  </a:cubicBezTo>
                  <a:lnTo>
                    <a:pt x="6294" y="13775"/>
                  </a:lnTo>
                  <a:lnTo>
                    <a:pt x="6310" y="13773"/>
                  </a:lnTo>
                  <a:cubicBezTo>
                    <a:pt x="6371" y="13769"/>
                    <a:pt x="7811" y="13650"/>
                    <a:pt x="9274" y="12968"/>
                  </a:cubicBezTo>
                  <a:cubicBezTo>
                    <a:pt x="10143" y="12564"/>
                    <a:pt x="10837" y="12044"/>
                    <a:pt x="11337" y="11423"/>
                  </a:cubicBezTo>
                  <a:cubicBezTo>
                    <a:pt x="11967" y="10641"/>
                    <a:pt x="12286" y="9700"/>
                    <a:pt x="12286" y="8626"/>
                  </a:cubicBezTo>
                  <a:cubicBezTo>
                    <a:pt x="12286" y="8324"/>
                    <a:pt x="12256" y="8021"/>
                    <a:pt x="12194" y="7725"/>
                  </a:cubicBezTo>
                  <a:cubicBezTo>
                    <a:pt x="11798" y="5802"/>
                    <a:pt x="11912" y="3752"/>
                    <a:pt x="12525" y="1795"/>
                  </a:cubicBezTo>
                  <a:lnTo>
                    <a:pt x="12588" y="1591"/>
                  </a:lnTo>
                  <a:lnTo>
                    <a:pt x="6345" y="14"/>
                  </a:lnTo>
                  <a:lnTo>
                    <a:pt x="62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5"/>
            <p:cNvSpPr/>
            <p:nvPr/>
          </p:nvSpPr>
          <p:spPr>
            <a:xfrm>
              <a:off x="5608802" y="4091317"/>
              <a:ext cx="302774" cy="349501"/>
            </a:xfrm>
            <a:custGeom>
              <a:rect b="b" l="l" r="r" t="t"/>
              <a:pathLst>
                <a:path extrusionOk="0" h="11960" w="10361">
                  <a:moveTo>
                    <a:pt x="5180" y="2527"/>
                  </a:moveTo>
                  <a:cubicBezTo>
                    <a:pt x="5488" y="2527"/>
                    <a:pt x="5787" y="2569"/>
                    <a:pt x="6070" y="2644"/>
                  </a:cubicBezTo>
                  <a:lnTo>
                    <a:pt x="5180" y="3291"/>
                  </a:lnTo>
                  <a:lnTo>
                    <a:pt x="4289" y="2644"/>
                  </a:lnTo>
                  <a:cubicBezTo>
                    <a:pt x="4574" y="2569"/>
                    <a:pt x="4873" y="2527"/>
                    <a:pt x="5180" y="2527"/>
                  </a:cubicBezTo>
                  <a:close/>
                  <a:moveTo>
                    <a:pt x="5180" y="420"/>
                  </a:moveTo>
                  <a:lnTo>
                    <a:pt x="9875" y="1606"/>
                  </a:lnTo>
                  <a:cubicBezTo>
                    <a:pt x="9748" y="2179"/>
                    <a:pt x="9658" y="2760"/>
                    <a:pt x="9606" y="3340"/>
                  </a:cubicBezTo>
                  <a:lnTo>
                    <a:pt x="7999" y="3340"/>
                  </a:lnTo>
                  <a:lnTo>
                    <a:pt x="7999" y="3353"/>
                  </a:lnTo>
                  <a:cubicBezTo>
                    <a:pt x="7295" y="2597"/>
                    <a:pt x="6293" y="2123"/>
                    <a:pt x="5180" y="2123"/>
                  </a:cubicBezTo>
                  <a:cubicBezTo>
                    <a:pt x="4068" y="2123"/>
                    <a:pt x="3065" y="2597"/>
                    <a:pt x="2362" y="3353"/>
                  </a:cubicBezTo>
                  <a:lnTo>
                    <a:pt x="2362" y="3340"/>
                  </a:lnTo>
                  <a:lnTo>
                    <a:pt x="756" y="3340"/>
                  </a:lnTo>
                  <a:cubicBezTo>
                    <a:pt x="704" y="2757"/>
                    <a:pt x="614" y="2173"/>
                    <a:pt x="486" y="1597"/>
                  </a:cubicBezTo>
                  <a:lnTo>
                    <a:pt x="5180" y="420"/>
                  </a:lnTo>
                  <a:close/>
                  <a:moveTo>
                    <a:pt x="3822" y="2807"/>
                  </a:moveTo>
                  <a:lnTo>
                    <a:pt x="4978" y="3645"/>
                  </a:lnTo>
                  <a:lnTo>
                    <a:pt x="4978" y="4223"/>
                  </a:lnTo>
                  <a:lnTo>
                    <a:pt x="3609" y="5217"/>
                  </a:lnTo>
                  <a:lnTo>
                    <a:pt x="3029" y="5055"/>
                  </a:lnTo>
                  <a:lnTo>
                    <a:pt x="2590" y="3704"/>
                  </a:lnTo>
                  <a:cubicBezTo>
                    <a:pt x="2927" y="3320"/>
                    <a:pt x="3347" y="3011"/>
                    <a:pt x="3822" y="2807"/>
                  </a:cubicBezTo>
                  <a:close/>
                  <a:moveTo>
                    <a:pt x="6537" y="2807"/>
                  </a:moveTo>
                  <a:cubicBezTo>
                    <a:pt x="7013" y="3011"/>
                    <a:pt x="7434" y="3320"/>
                    <a:pt x="7770" y="3704"/>
                  </a:cubicBezTo>
                  <a:lnTo>
                    <a:pt x="7331" y="5055"/>
                  </a:lnTo>
                  <a:lnTo>
                    <a:pt x="6750" y="5217"/>
                  </a:lnTo>
                  <a:lnTo>
                    <a:pt x="5383" y="4223"/>
                  </a:lnTo>
                  <a:lnTo>
                    <a:pt x="5383" y="3645"/>
                  </a:lnTo>
                  <a:lnTo>
                    <a:pt x="6537" y="2807"/>
                  </a:lnTo>
                  <a:close/>
                  <a:moveTo>
                    <a:pt x="2293" y="4097"/>
                  </a:moveTo>
                  <a:lnTo>
                    <a:pt x="2632" y="5143"/>
                  </a:lnTo>
                  <a:lnTo>
                    <a:pt x="1741" y="5790"/>
                  </a:lnTo>
                  <a:cubicBezTo>
                    <a:pt x="1774" y="5169"/>
                    <a:pt x="1972" y="4590"/>
                    <a:pt x="2293" y="4097"/>
                  </a:cubicBezTo>
                  <a:close/>
                  <a:moveTo>
                    <a:pt x="8068" y="4097"/>
                  </a:moveTo>
                  <a:cubicBezTo>
                    <a:pt x="8389" y="4590"/>
                    <a:pt x="8586" y="5169"/>
                    <a:pt x="8618" y="5790"/>
                  </a:cubicBezTo>
                  <a:lnTo>
                    <a:pt x="7728" y="5143"/>
                  </a:lnTo>
                  <a:lnTo>
                    <a:pt x="8068" y="4097"/>
                  </a:lnTo>
                  <a:close/>
                  <a:moveTo>
                    <a:pt x="5180" y="4577"/>
                  </a:moveTo>
                  <a:lnTo>
                    <a:pt x="6473" y="5516"/>
                  </a:lnTo>
                  <a:lnTo>
                    <a:pt x="5979" y="7036"/>
                  </a:lnTo>
                  <a:lnTo>
                    <a:pt x="4381" y="7036"/>
                  </a:lnTo>
                  <a:lnTo>
                    <a:pt x="3887" y="5516"/>
                  </a:lnTo>
                  <a:lnTo>
                    <a:pt x="5180" y="4577"/>
                  </a:lnTo>
                  <a:close/>
                  <a:moveTo>
                    <a:pt x="2909" y="5442"/>
                  </a:moveTo>
                  <a:lnTo>
                    <a:pt x="3490" y="5604"/>
                  </a:lnTo>
                  <a:lnTo>
                    <a:pt x="4010" y="7206"/>
                  </a:lnTo>
                  <a:lnTo>
                    <a:pt x="3646" y="7735"/>
                  </a:lnTo>
                  <a:lnTo>
                    <a:pt x="2223" y="7735"/>
                  </a:lnTo>
                  <a:cubicBezTo>
                    <a:pt x="1965" y="7303"/>
                    <a:pt x="1799" y="6810"/>
                    <a:pt x="1751" y="6284"/>
                  </a:cubicBezTo>
                  <a:lnTo>
                    <a:pt x="2909" y="5442"/>
                  </a:lnTo>
                  <a:close/>
                  <a:moveTo>
                    <a:pt x="7451" y="5442"/>
                  </a:moveTo>
                  <a:lnTo>
                    <a:pt x="8610" y="6284"/>
                  </a:lnTo>
                  <a:cubicBezTo>
                    <a:pt x="8562" y="6810"/>
                    <a:pt x="8396" y="7303"/>
                    <a:pt x="8137" y="7735"/>
                  </a:cubicBezTo>
                  <a:lnTo>
                    <a:pt x="6714" y="7735"/>
                  </a:lnTo>
                  <a:lnTo>
                    <a:pt x="6350" y="7206"/>
                  </a:lnTo>
                  <a:lnTo>
                    <a:pt x="6870" y="5604"/>
                  </a:lnTo>
                  <a:lnTo>
                    <a:pt x="7451" y="5442"/>
                  </a:lnTo>
                  <a:close/>
                  <a:moveTo>
                    <a:pt x="2043" y="3745"/>
                  </a:moveTo>
                  <a:cubicBezTo>
                    <a:pt x="1595" y="4373"/>
                    <a:pt x="1331" y="5142"/>
                    <a:pt x="1331" y="5971"/>
                  </a:cubicBezTo>
                  <a:cubicBezTo>
                    <a:pt x="1331" y="6800"/>
                    <a:pt x="1595" y="7569"/>
                    <a:pt x="2043" y="8198"/>
                  </a:cubicBezTo>
                  <a:lnTo>
                    <a:pt x="516" y="8198"/>
                  </a:lnTo>
                  <a:cubicBezTo>
                    <a:pt x="496" y="8041"/>
                    <a:pt x="484" y="7878"/>
                    <a:pt x="484" y="7707"/>
                  </a:cubicBezTo>
                  <a:cubicBezTo>
                    <a:pt x="484" y="7492"/>
                    <a:pt x="506" y="7277"/>
                    <a:pt x="549" y="7066"/>
                  </a:cubicBezTo>
                  <a:cubicBezTo>
                    <a:pt x="772" y="5991"/>
                    <a:pt x="850" y="4870"/>
                    <a:pt x="785" y="3745"/>
                  </a:cubicBezTo>
                  <a:close/>
                  <a:moveTo>
                    <a:pt x="9577" y="3745"/>
                  </a:moveTo>
                  <a:cubicBezTo>
                    <a:pt x="9512" y="4870"/>
                    <a:pt x="9589" y="5991"/>
                    <a:pt x="9810" y="7067"/>
                  </a:cubicBezTo>
                  <a:cubicBezTo>
                    <a:pt x="9853" y="7277"/>
                    <a:pt x="9876" y="7492"/>
                    <a:pt x="9876" y="7707"/>
                  </a:cubicBezTo>
                  <a:cubicBezTo>
                    <a:pt x="9876" y="7878"/>
                    <a:pt x="9866" y="8041"/>
                    <a:pt x="9845" y="8198"/>
                  </a:cubicBezTo>
                  <a:lnTo>
                    <a:pt x="8318" y="8198"/>
                  </a:lnTo>
                  <a:cubicBezTo>
                    <a:pt x="8766" y="7569"/>
                    <a:pt x="9029" y="6800"/>
                    <a:pt x="9029" y="5971"/>
                  </a:cubicBezTo>
                  <a:cubicBezTo>
                    <a:pt x="9029" y="5142"/>
                    <a:pt x="8766" y="4373"/>
                    <a:pt x="8318" y="3745"/>
                  </a:cubicBezTo>
                  <a:close/>
                  <a:moveTo>
                    <a:pt x="3606" y="8139"/>
                  </a:moveTo>
                  <a:lnTo>
                    <a:pt x="3945" y="9186"/>
                  </a:lnTo>
                  <a:cubicBezTo>
                    <a:pt x="3378" y="8968"/>
                    <a:pt x="2883" y="8603"/>
                    <a:pt x="2506" y="8139"/>
                  </a:cubicBezTo>
                  <a:close/>
                  <a:moveTo>
                    <a:pt x="7854" y="8139"/>
                  </a:moveTo>
                  <a:cubicBezTo>
                    <a:pt x="7477" y="8603"/>
                    <a:pt x="6982" y="8968"/>
                    <a:pt x="6415" y="9186"/>
                  </a:cubicBezTo>
                  <a:lnTo>
                    <a:pt x="6755" y="8139"/>
                  </a:lnTo>
                  <a:close/>
                  <a:moveTo>
                    <a:pt x="6020" y="7441"/>
                  </a:moveTo>
                  <a:lnTo>
                    <a:pt x="6384" y="7969"/>
                  </a:lnTo>
                  <a:lnTo>
                    <a:pt x="5942" y="9329"/>
                  </a:lnTo>
                  <a:cubicBezTo>
                    <a:pt x="5697" y="9386"/>
                    <a:pt x="5442" y="9415"/>
                    <a:pt x="5180" y="9415"/>
                  </a:cubicBezTo>
                  <a:cubicBezTo>
                    <a:pt x="4919" y="9415"/>
                    <a:pt x="4663" y="9386"/>
                    <a:pt x="4418" y="9329"/>
                  </a:cubicBezTo>
                  <a:lnTo>
                    <a:pt x="3976" y="7969"/>
                  </a:lnTo>
                  <a:lnTo>
                    <a:pt x="4340" y="7441"/>
                  </a:lnTo>
                  <a:close/>
                  <a:moveTo>
                    <a:pt x="5182" y="1"/>
                  </a:moveTo>
                  <a:lnTo>
                    <a:pt x="0" y="1301"/>
                  </a:lnTo>
                  <a:lnTo>
                    <a:pt x="46" y="1496"/>
                  </a:lnTo>
                  <a:cubicBezTo>
                    <a:pt x="481" y="3319"/>
                    <a:pt x="517" y="5217"/>
                    <a:pt x="153" y="6985"/>
                  </a:cubicBezTo>
                  <a:cubicBezTo>
                    <a:pt x="104" y="7222"/>
                    <a:pt x="80" y="7465"/>
                    <a:pt x="80" y="7707"/>
                  </a:cubicBezTo>
                  <a:cubicBezTo>
                    <a:pt x="80" y="8577"/>
                    <a:pt x="321" y="9303"/>
                    <a:pt x="818" y="9929"/>
                  </a:cubicBezTo>
                  <a:cubicBezTo>
                    <a:pt x="1225" y="10440"/>
                    <a:pt x="1803" y="10875"/>
                    <a:pt x="2535" y="11223"/>
                  </a:cubicBezTo>
                  <a:cubicBezTo>
                    <a:pt x="3671" y="11761"/>
                    <a:pt x="4831" y="11921"/>
                    <a:pt x="5159" y="11957"/>
                  </a:cubicBezTo>
                  <a:lnTo>
                    <a:pt x="5180" y="11960"/>
                  </a:lnTo>
                  <a:lnTo>
                    <a:pt x="5203" y="11958"/>
                  </a:lnTo>
                  <a:cubicBezTo>
                    <a:pt x="5521" y="11924"/>
                    <a:pt x="6649" y="11769"/>
                    <a:pt x="7785" y="11242"/>
                  </a:cubicBezTo>
                  <a:cubicBezTo>
                    <a:pt x="8529" y="10895"/>
                    <a:pt x="9115" y="10459"/>
                    <a:pt x="9528" y="9945"/>
                  </a:cubicBezTo>
                  <a:cubicBezTo>
                    <a:pt x="9586" y="9874"/>
                    <a:pt x="9641" y="9800"/>
                    <a:pt x="9692" y="9725"/>
                  </a:cubicBezTo>
                  <a:lnTo>
                    <a:pt x="9358" y="9497"/>
                  </a:lnTo>
                  <a:cubicBezTo>
                    <a:pt x="9313" y="9563"/>
                    <a:pt x="9264" y="9628"/>
                    <a:pt x="9213" y="9692"/>
                  </a:cubicBezTo>
                  <a:cubicBezTo>
                    <a:pt x="8839" y="10157"/>
                    <a:pt x="8300" y="10554"/>
                    <a:pt x="7613" y="10875"/>
                  </a:cubicBezTo>
                  <a:cubicBezTo>
                    <a:pt x="6560" y="11365"/>
                    <a:pt x="5511" y="11515"/>
                    <a:pt x="5182" y="11553"/>
                  </a:cubicBezTo>
                  <a:cubicBezTo>
                    <a:pt x="4842" y="11514"/>
                    <a:pt x="3763" y="11356"/>
                    <a:pt x="2709" y="10856"/>
                  </a:cubicBezTo>
                  <a:cubicBezTo>
                    <a:pt x="2033" y="10537"/>
                    <a:pt x="1503" y="10140"/>
                    <a:pt x="1134" y="9676"/>
                  </a:cubicBezTo>
                  <a:cubicBezTo>
                    <a:pt x="878" y="9353"/>
                    <a:pt x="699" y="8997"/>
                    <a:pt x="595" y="8603"/>
                  </a:cubicBezTo>
                  <a:lnTo>
                    <a:pt x="2375" y="8603"/>
                  </a:lnTo>
                  <a:cubicBezTo>
                    <a:pt x="3077" y="9353"/>
                    <a:pt x="4075" y="9821"/>
                    <a:pt x="5180" y="9821"/>
                  </a:cubicBezTo>
                  <a:cubicBezTo>
                    <a:pt x="6285" y="9821"/>
                    <a:pt x="7284" y="9353"/>
                    <a:pt x="7986" y="8603"/>
                  </a:cubicBezTo>
                  <a:lnTo>
                    <a:pt x="9767" y="8603"/>
                  </a:lnTo>
                  <a:cubicBezTo>
                    <a:pt x="9715" y="8801"/>
                    <a:pt x="9642" y="8989"/>
                    <a:pt x="9553" y="9168"/>
                  </a:cubicBezTo>
                  <a:lnTo>
                    <a:pt x="9914" y="9350"/>
                  </a:lnTo>
                  <a:cubicBezTo>
                    <a:pt x="10161" y="8861"/>
                    <a:pt x="10281" y="8324"/>
                    <a:pt x="10281" y="7707"/>
                  </a:cubicBezTo>
                  <a:cubicBezTo>
                    <a:pt x="10281" y="7465"/>
                    <a:pt x="10256" y="7222"/>
                    <a:pt x="10207" y="6985"/>
                  </a:cubicBezTo>
                  <a:cubicBezTo>
                    <a:pt x="9845" y="5220"/>
                    <a:pt x="9881" y="3325"/>
                    <a:pt x="10314" y="1504"/>
                  </a:cubicBezTo>
                  <a:lnTo>
                    <a:pt x="10360" y="1309"/>
                  </a:lnTo>
                  <a:lnTo>
                    <a:pt x="5231" y="14"/>
                  </a:lnTo>
                  <a:lnTo>
                    <a:pt x="51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5"/>
            <p:cNvSpPr/>
            <p:nvPr/>
          </p:nvSpPr>
          <p:spPr>
            <a:xfrm>
              <a:off x="5730688" y="4129657"/>
              <a:ext cx="12157" cy="11835"/>
            </a:xfrm>
            <a:custGeom>
              <a:rect b="b" l="l" r="r" t="t"/>
              <a:pathLst>
                <a:path extrusionOk="0" h="405" w="416">
                  <a:moveTo>
                    <a:pt x="1" y="0"/>
                  </a:moveTo>
                  <a:lnTo>
                    <a:pt x="1" y="405"/>
                  </a:lnTo>
                  <a:lnTo>
                    <a:pt x="416" y="405"/>
                  </a:lnTo>
                  <a:lnTo>
                    <a:pt x="4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5"/>
            <p:cNvSpPr/>
            <p:nvPr/>
          </p:nvSpPr>
          <p:spPr>
            <a:xfrm>
              <a:off x="5754387" y="4129131"/>
              <a:ext cx="12186" cy="11864"/>
            </a:xfrm>
            <a:custGeom>
              <a:rect b="b" l="l" r="r" t="t"/>
              <a:pathLst>
                <a:path extrusionOk="0" h="406" w="417">
                  <a:moveTo>
                    <a:pt x="0" y="1"/>
                  </a:moveTo>
                  <a:lnTo>
                    <a:pt x="0" y="405"/>
                  </a:lnTo>
                  <a:lnTo>
                    <a:pt x="416" y="405"/>
                  </a:lnTo>
                  <a:lnTo>
                    <a:pt x="4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5"/>
            <p:cNvSpPr/>
            <p:nvPr/>
          </p:nvSpPr>
          <p:spPr>
            <a:xfrm>
              <a:off x="5778320" y="4129131"/>
              <a:ext cx="11835" cy="11864"/>
            </a:xfrm>
            <a:custGeom>
              <a:rect b="b" l="l" r="r" t="t"/>
              <a:pathLst>
                <a:path extrusionOk="0" h="406" w="405">
                  <a:moveTo>
                    <a:pt x="0" y="1"/>
                  </a:moveTo>
                  <a:lnTo>
                    <a:pt x="0" y="405"/>
                  </a:lnTo>
                  <a:lnTo>
                    <a:pt x="405" y="405"/>
                  </a:lnTo>
                  <a:lnTo>
                    <a:pt x="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45"/>
          <p:cNvGrpSpPr/>
          <p:nvPr/>
        </p:nvGrpSpPr>
        <p:grpSpPr>
          <a:xfrm>
            <a:off x="4733964" y="4064462"/>
            <a:ext cx="402394" cy="402540"/>
            <a:chOff x="3990499" y="4064462"/>
            <a:chExt cx="402394" cy="402540"/>
          </a:xfrm>
        </p:grpSpPr>
        <p:sp>
          <p:nvSpPr>
            <p:cNvPr id="747" name="Google Shape;747;p45"/>
            <p:cNvSpPr/>
            <p:nvPr/>
          </p:nvSpPr>
          <p:spPr>
            <a:xfrm>
              <a:off x="4325416" y="4353500"/>
              <a:ext cx="13822" cy="13822"/>
            </a:xfrm>
            <a:custGeom>
              <a:rect b="b" l="l" r="r" t="t"/>
              <a:pathLst>
                <a:path extrusionOk="0" h="473" w="473">
                  <a:moveTo>
                    <a:pt x="75" y="1"/>
                  </a:moveTo>
                  <a:lnTo>
                    <a:pt x="0" y="396"/>
                  </a:lnTo>
                  <a:lnTo>
                    <a:pt x="396" y="473"/>
                  </a:lnTo>
                  <a:lnTo>
                    <a:pt x="472" y="77"/>
                  </a:lnTo>
                  <a:lnTo>
                    <a:pt x="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5"/>
            <p:cNvSpPr/>
            <p:nvPr/>
          </p:nvSpPr>
          <p:spPr>
            <a:xfrm>
              <a:off x="4317204" y="4374687"/>
              <a:ext cx="15897" cy="15868"/>
            </a:xfrm>
            <a:custGeom>
              <a:rect b="b" l="l" r="r" t="t"/>
              <a:pathLst>
                <a:path extrusionOk="0" h="543" w="544">
                  <a:moveTo>
                    <a:pt x="184" y="1"/>
                  </a:moveTo>
                  <a:lnTo>
                    <a:pt x="1" y="359"/>
                  </a:lnTo>
                  <a:lnTo>
                    <a:pt x="361" y="542"/>
                  </a:lnTo>
                  <a:lnTo>
                    <a:pt x="544" y="184"/>
                  </a:lnTo>
                  <a:lnTo>
                    <a:pt x="1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5"/>
            <p:cNvSpPr/>
            <p:nvPr/>
          </p:nvSpPr>
          <p:spPr>
            <a:xfrm>
              <a:off x="4301804" y="4392395"/>
              <a:ext cx="16715" cy="16481"/>
            </a:xfrm>
            <a:custGeom>
              <a:rect b="b" l="l" r="r" t="t"/>
              <a:pathLst>
                <a:path extrusionOk="0" h="564" w="572">
                  <a:moveTo>
                    <a:pt x="311" y="0"/>
                  </a:moveTo>
                  <a:lnTo>
                    <a:pt x="238" y="62"/>
                  </a:lnTo>
                  <a:lnTo>
                    <a:pt x="1" y="244"/>
                  </a:lnTo>
                  <a:lnTo>
                    <a:pt x="248" y="563"/>
                  </a:lnTo>
                  <a:lnTo>
                    <a:pt x="487" y="379"/>
                  </a:lnTo>
                  <a:lnTo>
                    <a:pt x="571" y="309"/>
                  </a:lnTo>
                  <a:lnTo>
                    <a:pt x="3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5"/>
            <p:cNvSpPr/>
            <p:nvPr/>
          </p:nvSpPr>
          <p:spPr>
            <a:xfrm>
              <a:off x="3990499" y="4064462"/>
              <a:ext cx="402394" cy="402540"/>
            </a:xfrm>
            <a:custGeom>
              <a:rect b="b" l="l" r="r" t="t"/>
              <a:pathLst>
                <a:path extrusionOk="0" h="13775" w="13770">
                  <a:moveTo>
                    <a:pt x="9118" y="404"/>
                  </a:moveTo>
                  <a:cubicBezTo>
                    <a:pt x="10682" y="404"/>
                    <a:pt x="11941" y="2272"/>
                    <a:pt x="11941" y="3819"/>
                  </a:cubicBezTo>
                  <a:lnTo>
                    <a:pt x="11941" y="5286"/>
                  </a:lnTo>
                  <a:cubicBezTo>
                    <a:pt x="11610" y="5044"/>
                    <a:pt x="11237" y="4830"/>
                    <a:pt x="10824" y="4651"/>
                  </a:cubicBezTo>
                  <a:cubicBezTo>
                    <a:pt x="9390" y="4027"/>
                    <a:pt x="7980" y="4010"/>
                    <a:pt x="7919" y="4010"/>
                  </a:cubicBezTo>
                  <a:lnTo>
                    <a:pt x="6297" y="4002"/>
                  </a:lnTo>
                  <a:lnTo>
                    <a:pt x="6297" y="3227"/>
                  </a:lnTo>
                  <a:cubicBezTo>
                    <a:pt x="6297" y="1671"/>
                    <a:pt x="7562" y="404"/>
                    <a:pt x="9118" y="404"/>
                  </a:cubicBezTo>
                  <a:close/>
                  <a:moveTo>
                    <a:pt x="891" y="4387"/>
                  </a:moveTo>
                  <a:cubicBezTo>
                    <a:pt x="1060" y="4387"/>
                    <a:pt x="1215" y="4472"/>
                    <a:pt x="1305" y="4613"/>
                  </a:cubicBezTo>
                  <a:lnTo>
                    <a:pt x="1372" y="4720"/>
                  </a:lnTo>
                  <a:lnTo>
                    <a:pt x="1963" y="4654"/>
                  </a:lnTo>
                  <a:lnTo>
                    <a:pt x="1963" y="5242"/>
                  </a:lnTo>
                  <a:lnTo>
                    <a:pt x="1293" y="5167"/>
                  </a:lnTo>
                  <a:lnTo>
                    <a:pt x="1227" y="5232"/>
                  </a:lnTo>
                  <a:cubicBezTo>
                    <a:pt x="1136" y="5315"/>
                    <a:pt x="1017" y="5363"/>
                    <a:pt x="891" y="5363"/>
                  </a:cubicBezTo>
                  <a:cubicBezTo>
                    <a:pt x="623" y="5363"/>
                    <a:pt x="403" y="5143"/>
                    <a:pt x="403" y="4875"/>
                  </a:cubicBezTo>
                  <a:cubicBezTo>
                    <a:pt x="403" y="4606"/>
                    <a:pt x="623" y="4387"/>
                    <a:pt x="891" y="4387"/>
                  </a:cubicBezTo>
                  <a:close/>
                  <a:moveTo>
                    <a:pt x="2800" y="4450"/>
                  </a:moveTo>
                  <a:lnTo>
                    <a:pt x="2800" y="5444"/>
                  </a:lnTo>
                  <a:lnTo>
                    <a:pt x="2366" y="5444"/>
                  </a:lnTo>
                  <a:lnTo>
                    <a:pt x="2366" y="4450"/>
                  </a:lnTo>
                  <a:close/>
                  <a:moveTo>
                    <a:pt x="4142" y="4150"/>
                  </a:moveTo>
                  <a:lnTo>
                    <a:pt x="4142" y="4875"/>
                  </a:lnTo>
                  <a:lnTo>
                    <a:pt x="4545" y="4875"/>
                  </a:lnTo>
                  <a:lnTo>
                    <a:pt x="4545" y="4398"/>
                  </a:lnTo>
                  <a:lnTo>
                    <a:pt x="5892" y="4404"/>
                  </a:lnTo>
                  <a:lnTo>
                    <a:pt x="5892" y="5919"/>
                  </a:lnTo>
                  <a:cubicBezTo>
                    <a:pt x="5370" y="5651"/>
                    <a:pt x="4822" y="5561"/>
                    <a:pt x="4545" y="5531"/>
                  </a:cubicBezTo>
                  <a:lnTo>
                    <a:pt x="4545" y="5307"/>
                  </a:lnTo>
                  <a:lnTo>
                    <a:pt x="4142" y="5307"/>
                  </a:lnTo>
                  <a:lnTo>
                    <a:pt x="4142" y="5772"/>
                  </a:lnTo>
                  <a:lnTo>
                    <a:pt x="3203" y="5678"/>
                  </a:lnTo>
                  <a:lnTo>
                    <a:pt x="3203" y="4244"/>
                  </a:lnTo>
                  <a:lnTo>
                    <a:pt x="4142" y="4150"/>
                  </a:lnTo>
                  <a:close/>
                  <a:moveTo>
                    <a:pt x="1427" y="5588"/>
                  </a:moveTo>
                  <a:lnTo>
                    <a:pt x="1963" y="5648"/>
                  </a:lnTo>
                  <a:lnTo>
                    <a:pt x="1963" y="5847"/>
                  </a:lnTo>
                  <a:lnTo>
                    <a:pt x="2800" y="5847"/>
                  </a:lnTo>
                  <a:lnTo>
                    <a:pt x="2800" y="6043"/>
                  </a:lnTo>
                  <a:lnTo>
                    <a:pt x="4134" y="6178"/>
                  </a:lnTo>
                  <a:lnTo>
                    <a:pt x="4130" y="6331"/>
                  </a:lnTo>
                  <a:lnTo>
                    <a:pt x="4130" y="6338"/>
                  </a:lnTo>
                  <a:cubicBezTo>
                    <a:pt x="4130" y="6748"/>
                    <a:pt x="3976" y="7133"/>
                    <a:pt x="3694" y="7419"/>
                  </a:cubicBezTo>
                  <a:cubicBezTo>
                    <a:pt x="3414" y="7706"/>
                    <a:pt x="3035" y="7865"/>
                    <a:pt x="2629" y="7865"/>
                  </a:cubicBezTo>
                  <a:cubicBezTo>
                    <a:pt x="1787" y="7865"/>
                    <a:pt x="1102" y="7179"/>
                    <a:pt x="1102" y="6338"/>
                  </a:cubicBezTo>
                  <a:lnTo>
                    <a:pt x="1102" y="5742"/>
                  </a:lnTo>
                  <a:cubicBezTo>
                    <a:pt x="1219" y="5713"/>
                    <a:pt x="1331" y="5661"/>
                    <a:pt x="1427" y="5588"/>
                  </a:cubicBezTo>
                  <a:close/>
                  <a:moveTo>
                    <a:pt x="12741" y="6718"/>
                  </a:moveTo>
                  <a:cubicBezTo>
                    <a:pt x="12958" y="7066"/>
                    <a:pt x="13119" y="7449"/>
                    <a:pt x="13223" y="7866"/>
                  </a:cubicBezTo>
                  <a:lnTo>
                    <a:pt x="12776" y="8197"/>
                  </a:lnTo>
                  <a:cubicBezTo>
                    <a:pt x="12680" y="7791"/>
                    <a:pt x="12517" y="7408"/>
                    <a:pt x="12287" y="7053"/>
                  </a:cubicBezTo>
                  <a:lnTo>
                    <a:pt x="12741" y="6718"/>
                  </a:lnTo>
                  <a:close/>
                  <a:moveTo>
                    <a:pt x="6297" y="5708"/>
                  </a:moveTo>
                  <a:cubicBezTo>
                    <a:pt x="6540" y="5796"/>
                    <a:pt x="6919" y="5993"/>
                    <a:pt x="7180" y="6399"/>
                  </a:cubicBezTo>
                  <a:cubicBezTo>
                    <a:pt x="7694" y="7202"/>
                    <a:pt x="7756" y="8184"/>
                    <a:pt x="7360" y="9315"/>
                  </a:cubicBezTo>
                  <a:cubicBezTo>
                    <a:pt x="7230" y="9691"/>
                    <a:pt x="7151" y="10040"/>
                    <a:pt x="7123" y="10361"/>
                  </a:cubicBezTo>
                  <a:lnTo>
                    <a:pt x="6633" y="10724"/>
                  </a:lnTo>
                  <a:cubicBezTo>
                    <a:pt x="6613" y="10182"/>
                    <a:pt x="6736" y="9636"/>
                    <a:pt x="6904" y="9156"/>
                  </a:cubicBezTo>
                  <a:cubicBezTo>
                    <a:pt x="7256" y="8145"/>
                    <a:pt x="7216" y="7310"/>
                    <a:pt x="6782" y="6676"/>
                  </a:cubicBezTo>
                  <a:cubicBezTo>
                    <a:pt x="6645" y="6475"/>
                    <a:pt x="6477" y="6308"/>
                    <a:pt x="6297" y="6171"/>
                  </a:cubicBezTo>
                  <a:lnTo>
                    <a:pt x="6297" y="5708"/>
                  </a:lnTo>
                  <a:close/>
                  <a:moveTo>
                    <a:pt x="13310" y="8304"/>
                  </a:moveTo>
                  <a:cubicBezTo>
                    <a:pt x="13348" y="8555"/>
                    <a:pt x="13366" y="8817"/>
                    <a:pt x="13366" y="9090"/>
                  </a:cubicBezTo>
                  <a:cubicBezTo>
                    <a:pt x="13366" y="10234"/>
                    <a:pt x="13151" y="11158"/>
                    <a:pt x="12724" y="11855"/>
                  </a:cubicBezTo>
                  <a:lnTo>
                    <a:pt x="12409" y="11429"/>
                  </a:lnTo>
                  <a:cubicBezTo>
                    <a:pt x="12438" y="11377"/>
                    <a:pt x="12465" y="11323"/>
                    <a:pt x="12491" y="11268"/>
                  </a:cubicBezTo>
                  <a:cubicBezTo>
                    <a:pt x="12792" y="10623"/>
                    <a:pt x="12854" y="9871"/>
                    <a:pt x="12874" y="9221"/>
                  </a:cubicBezTo>
                  <a:cubicBezTo>
                    <a:pt x="12881" y="9023"/>
                    <a:pt x="12872" y="8831"/>
                    <a:pt x="12852" y="8642"/>
                  </a:cubicBezTo>
                  <a:lnTo>
                    <a:pt x="13310" y="8304"/>
                  </a:lnTo>
                  <a:close/>
                  <a:moveTo>
                    <a:pt x="7125" y="10862"/>
                  </a:moveTo>
                  <a:cubicBezTo>
                    <a:pt x="7154" y="11161"/>
                    <a:pt x="7239" y="11430"/>
                    <a:pt x="7377" y="11667"/>
                  </a:cubicBezTo>
                  <a:cubicBezTo>
                    <a:pt x="7450" y="11788"/>
                    <a:pt x="7531" y="11900"/>
                    <a:pt x="7620" y="12001"/>
                  </a:cubicBezTo>
                  <a:lnTo>
                    <a:pt x="7233" y="12287"/>
                  </a:lnTo>
                  <a:cubicBezTo>
                    <a:pt x="6935" y="11950"/>
                    <a:pt x="6766" y="11575"/>
                    <a:pt x="6687" y="11184"/>
                  </a:cubicBezTo>
                  <a:lnTo>
                    <a:pt x="7125" y="10862"/>
                  </a:lnTo>
                  <a:close/>
                  <a:moveTo>
                    <a:pt x="6297" y="4405"/>
                  </a:moveTo>
                  <a:lnTo>
                    <a:pt x="7918" y="4413"/>
                  </a:lnTo>
                  <a:cubicBezTo>
                    <a:pt x="7931" y="4413"/>
                    <a:pt x="9315" y="4431"/>
                    <a:pt x="10674" y="5025"/>
                  </a:cubicBezTo>
                  <a:cubicBezTo>
                    <a:pt x="11448" y="5363"/>
                    <a:pt x="12065" y="5822"/>
                    <a:pt x="12510" y="6389"/>
                  </a:cubicBezTo>
                  <a:lnTo>
                    <a:pt x="12050" y="6727"/>
                  </a:lnTo>
                  <a:cubicBezTo>
                    <a:pt x="11658" y="6243"/>
                    <a:pt x="11129" y="5828"/>
                    <a:pt x="10506" y="5518"/>
                  </a:cubicBezTo>
                  <a:cubicBezTo>
                    <a:pt x="10298" y="5414"/>
                    <a:pt x="10079" y="5321"/>
                    <a:pt x="9853" y="5242"/>
                  </a:cubicBezTo>
                  <a:lnTo>
                    <a:pt x="9719" y="5623"/>
                  </a:lnTo>
                  <a:cubicBezTo>
                    <a:pt x="9930" y="5697"/>
                    <a:pt x="10134" y="5782"/>
                    <a:pt x="10327" y="5879"/>
                  </a:cubicBezTo>
                  <a:cubicBezTo>
                    <a:pt x="10990" y="6210"/>
                    <a:pt x="11533" y="6665"/>
                    <a:pt x="11899" y="7198"/>
                  </a:cubicBezTo>
                  <a:cubicBezTo>
                    <a:pt x="12302" y="7786"/>
                    <a:pt x="12495" y="8463"/>
                    <a:pt x="12471" y="9208"/>
                  </a:cubicBezTo>
                  <a:cubicBezTo>
                    <a:pt x="12452" y="9818"/>
                    <a:pt x="12396" y="10517"/>
                    <a:pt x="12126" y="11098"/>
                  </a:cubicBezTo>
                  <a:cubicBezTo>
                    <a:pt x="11988" y="11392"/>
                    <a:pt x="11799" y="11648"/>
                    <a:pt x="11564" y="11858"/>
                  </a:cubicBezTo>
                  <a:cubicBezTo>
                    <a:pt x="11127" y="12248"/>
                    <a:pt x="10554" y="12466"/>
                    <a:pt x="9905" y="12487"/>
                  </a:cubicBezTo>
                  <a:cubicBezTo>
                    <a:pt x="9866" y="12489"/>
                    <a:pt x="9828" y="12489"/>
                    <a:pt x="9790" y="12489"/>
                  </a:cubicBezTo>
                  <a:cubicBezTo>
                    <a:pt x="8716" y="12489"/>
                    <a:pt x="8021" y="11966"/>
                    <a:pt x="7726" y="11462"/>
                  </a:cubicBezTo>
                  <a:cubicBezTo>
                    <a:pt x="7440" y="10976"/>
                    <a:pt x="7445" y="10299"/>
                    <a:pt x="7741" y="9448"/>
                  </a:cubicBezTo>
                  <a:cubicBezTo>
                    <a:pt x="8179" y="8194"/>
                    <a:pt x="8104" y="7095"/>
                    <a:pt x="7519" y="6181"/>
                  </a:cubicBezTo>
                  <a:cubicBezTo>
                    <a:pt x="7142" y="5593"/>
                    <a:pt x="6577" y="5363"/>
                    <a:pt x="6297" y="5282"/>
                  </a:cubicBezTo>
                  <a:lnTo>
                    <a:pt x="6297" y="5109"/>
                  </a:lnTo>
                  <a:cubicBezTo>
                    <a:pt x="7213" y="5138"/>
                    <a:pt x="8097" y="5237"/>
                    <a:pt x="8927" y="5405"/>
                  </a:cubicBezTo>
                  <a:cubicBezTo>
                    <a:pt x="9063" y="5432"/>
                    <a:pt x="9199" y="5464"/>
                    <a:pt x="9332" y="5500"/>
                  </a:cubicBezTo>
                  <a:lnTo>
                    <a:pt x="9439" y="5112"/>
                  </a:lnTo>
                  <a:cubicBezTo>
                    <a:pt x="9297" y="5073"/>
                    <a:pt x="9153" y="5038"/>
                    <a:pt x="9008" y="5009"/>
                  </a:cubicBezTo>
                  <a:cubicBezTo>
                    <a:pt x="8150" y="4837"/>
                    <a:pt x="7240" y="4735"/>
                    <a:pt x="6297" y="4706"/>
                  </a:cubicBezTo>
                  <a:lnTo>
                    <a:pt x="6297" y="4405"/>
                  </a:lnTo>
                  <a:close/>
                  <a:moveTo>
                    <a:pt x="12175" y="11790"/>
                  </a:moveTo>
                  <a:lnTo>
                    <a:pt x="12478" y="12201"/>
                  </a:lnTo>
                  <a:cubicBezTo>
                    <a:pt x="12358" y="12349"/>
                    <a:pt x="12227" y="12482"/>
                    <a:pt x="12084" y="12603"/>
                  </a:cubicBezTo>
                  <a:cubicBezTo>
                    <a:pt x="11909" y="12749"/>
                    <a:pt x="11725" y="12867"/>
                    <a:pt x="11538" y="12964"/>
                  </a:cubicBezTo>
                  <a:lnTo>
                    <a:pt x="11240" y="12563"/>
                  </a:lnTo>
                  <a:cubicBezTo>
                    <a:pt x="11455" y="12453"/>
                    <a:pt x="11653" y="12318"/>
                    <a:pt x="11832" y="12158"/>
                  </a:cubicBezTo>
                  <a:cubicBezTo>
                    <a:pt x="11958" y="12047"/>
                    <a:pt x="12072" y="11923"/>
                    <a:pt x="12175" y="11790"/>
                  </a:cubicBezTo>
                  <a:close/>
                  <a:moveTo>
                    <a:pt x="9118" y="1"/>
                  </a:moveTo>
                  <a:cubicBezTo>
                    <a:pt x="7340" y="1"/>
                    <a:pt x="5892" y="1448"/>
                    <a:pt x="5892" y="3227"/>
                  </a:cubicBezTo>
                  <a:lnTo>
                    <a:pt x="5892" y="4001"/>
                  </a:lnTo>
                  <a:lnTo>
                    <a:pt x="4545" y="3995"/>
                  </a:lnTo>
                  <a:lnTo>
                    <a:pt x="4545" y="3703"/>
                  </a:lnTo>
                  <a:lnTo>
                    <a:pt x="2800" y="3878"/>
                  </a:lnTo>
                  <a:lnTo>
                    <a:pt x="2800" y="4047"/>
                  </a:lnTo>
                  <a:lnTo>
                    <a:pt x="1963" y="4047"/>
                  </a:lnTo>
                  <a:lnTo>
                    <a:pt x="1963" y="4248"/>
                  </a:lnTo>
                  <a:lnTo>
                    <a:pt x="1568" y="4293"/>
                  </a:lnTo>
                  <a:cubicBezTo>
                    <a:pt x="1400" y="4096"/>
                    <a:pt x="1154" y="3984"/>
                    <a:pt x="891" y="3984"/>
                  </a:cubicBezTo>
                  <a:cubicBezTo>
                    <a:pt x="400" y="3984"/>
                    <a:pt x="0" y="4384"/>
                    <a:pt x="0" y="4875"/>
                  </a:cubicBezTo>
                  <a:cubicBezTo>
                    <a:pt x="0" y="5299"/>
                    <a:pt x="299" y="5656"/>
                    <a:pt x="699" y="5746"/>
                  </a:cubicBezTo>
                  <a:lnTo>
                    <a:pt x="699" y="6338"/>
                  </a:lnTo>
                  <a:cubicBezTo>
                    <a:pt x="699" y="7403"/>
                    <a:pt x="1565" y="8268"/>
                    <a:pt x="2629" y="8268"/>
                  </a:cubicBezTo>
                  <a:cubicBezTo>
                    <a:pt x="3145" y="8268"/>
                    <a:pt x="3625" y="8067"/>
                    <a:pt x="3983" y="7700"/>
                  </a:cubicBezTo>
                  <a:cubicBezTo>
                    <a:pt x="4337" y="7339"/>
                    <a:pt x="4532" y="6857"/>
                    <a:pt x="4533" y="6341"/>
                  </a:cubicBezTo>
                  <a:lnTo>
                    <a:pt x="4545" y="5937"/>
                  </a:lnTo>
                  <a:cubicBezTo>
                    <a:pt x="4965" y="5989"/>
                    <a:pt x="5959" y="6186"/>
                    <a:pt x="6450" y="6903"/>
                  </a:cubicBezTo>
                  <a:cubicBezTo>
                    <a:pt x="6807" y="7426"/>
                    <a:pt x="6831" y="8139"/>
                    <a:pt x="6522" y="9023"/>
                  </a:cubicBezTo>
                  <a:cubicBezTo>
                    <a:pt x="6134" y="10139"/>
                    <a:pt x="6125" y="11104"/>
                    <a:pt x="6496" y="11894"/>
                  </a:cubicBezTo>
                  <a:cubicBezTo>
                    <a:pt x="6771" y="12480"/>
                    <a:pt x="7246" y="12955"/>
                    <a:pt x="7908" y="13305"/>
                  </a:cubicBezTo>
                  <a:lnTo>
                    <a:pt x="8095" y="12948"/>
                  </a:lnTo>
                  <a:cubicBezTo>
                    <a:pt x="7877" y="12833"/>
                    <a:pt x="7689" y="12707"/>
                    <a:pt x="7526" y="12571"/>
                  </a:cubicBezTo>
                  <a:lnTo>
                    <a:pt x="7916" y="12284"/>
                  </a:lnTo>
                  <a:cubicBezTo>
                    <a:pt x="8469" y="12724"/>
                    <a:pt x="9190" y="12893"/>
                    <a:pt x="9806" y="12893"/>
                  </a:cubicBezTo>
                  <a:cubicBezTo>
                    <a:pt x="9843" y="12893"/>
                    <a:pt x="9881" y="12892"/>
                    <a:pt x="9918" y="12890"/>
                  </a:cubicBezTo>
                  <a:cubicBezTo>
                    <a:pt x="10251" y="12879"/>
                    <a:pt x="10565" y="12823"/>
                    <a:pt x="10857" y="12723"/>
                  </a:cubicBezTo>
                  <a:lnTo>
                    <a:pt x="11158" y="13130"/>
                  </a:lnTo>
                  <a:cubicBezTo>
                    <a:pt x="10636" y="13322"/>
                    <a:pt x="10120" y="13368"/>
                    <a:pt x="9744" y="13368"/>
                  </a:cubicBezTo>
                  <a:cubicBezTo>
                    <a:pt x="9399" y="13368"/>
                    <a:pt x="9172" y="13329"/>
                    <a:pt x="9166" y="13328"/>
                  </a:cubicBezTo>
                  <a:lnTo>
                    <a:pt x="9163" y="13327"/>
                  </a:lnTo>
                  <a:cubicBezTo>
                    <a:pt x="9160" y="13327"/>
                    <a:pt x="8854" y="13275"/>
                    <a:pt x="8461" y="13117"/>
                  </a:cubicBezTo>
                  <a:lnTo>
                    <a:pt x="8309" y="13490"/>
                  </a:lnTo>
                  <a:cubicBezTo>
                    <a:pt x="8734" y="13662"/>
                    <a:pt x="9063" y="13720"/>
                    <a:pt x="9096" y="13725"/>
                  </a:cubicBezTo>
                  <a:cubicBezTo>
                    <a:pt x="9131" y="13731"/>
                    <a:pt x="9385" y="13775"/>
                    <a:pt x="9759" y="13775"/>
                  </a:cubicBezTo>
                  <a:cubicBezTo>
                    <a:pt x="10427" y="13775"/>
                    <a:pt x="11473" y="13637"/>
                    <a:pt x="12339" y="12915"/>
                  </a:cubicBezTo>
                  <a:cubicBezTo>
                    <a:pt x="13288" y="12122"/>
                    <a:pt x="13769" y="10836"/>
                    <a:pt x="13769" y="9090"/>
                  </a:cubicBezTo>
                  <a:cubicBezTo>
                    <a:pt x="13769" y="7940"/>
                    <a:pt x="13459" y="6955"/>
                    <a:pt x="12845" y="6162"/>
                  </a:cubicBezTo>
                  <a:cubicBezTo>
                    <a:pt x="12696" y="5970"/>
                    <a:pt x="12529" y="5788"/>
                    <a:pt x="12344" y="5619"/>
                  </a:cubicBezTo>
                  <a:lnTo>
                    <a:pt x="12344" y="3819"/>
                  </a:lnTo>
                  <a:cubicBezTo>
                    <a:pt x="12344" y="2955"/>
                    <a:pt x="11997" y="1999"/>
                    <a:pt x="11415" y="1259"/>
                  </a:cubicBezTo>
                  <a:cubicBezTo>
                    <a:pt x="10776" y="449"/>
                    <a:pt x="9960" y="1"/>
                    <a:pt x="91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 name="Google Shape;751;p45"/>
          <p:cNvGrpSpPr/>
          <p:nvPr/>
        </p:nvGrpSpPr>
        <p:grpSpPr>
          <a:xfrm>
            <a:off x="7056729" y="4064462"/>
            <a:ext cx="393889" cy="402540"/>
            <a:chOff x="6313264" y="4064462"/>
            <a:chExt cx="393889" cy="402540"/>
          </a:xfrm>
        </p:grpSpPr>
        <p:sp>
          <p:nvSpPr>
            <p:cNvPr id="752" name="Google Shape;752;p45"/>
            <p:cNvSpPr/>
            <p:nvPr/>
          </p:nvSpPr>
          <p:spPr>
            <a:xfrm>
              <a:off x="6490643" y="4324161"/>
              <a:ext cx="28901" cy="142840"/>
            </a:xfrm>
            <a:custGeom>
              <a:rect b="b" l="l" r="r" t="t"/>
              <a:pathLst>
                <a:path extrusionOk="0" h="4888" w="989">
                  <a:moveTo>
                    <a:pt x="584" y="1"/>
                  </a:moveTo>
                  <a:lnTo>
                    <a:pt x="584" y="1276"/>
                  </a:lnTo>
                  <a:lnTo>
                    <a:pt x="1" y="2744"/>
                  </a:lnTo>
                  <a:lnTo>
                    <a:pt x="1" y="4888"/>
                  </a:lnTo>
                  <a:lnTo>
                    <a:pt x="404" y="4888"/>
                  </a:lnTo>
                  <a:lnTo>
                    <a:pt x="404" y="2820"/>
                  </a:lnTo>
                  <a:lnTo>
                    <a:pt x="989" y="1353"/>
                  </a:lnTo>
                  <a:lnTo>
                    <a:pt x="9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5"/>
            <p:cNvSpPr/>
            <p:nvPr/>
          </p:nvSpPr>
          <p:spPr>
            <a:xfrm>
              <a:off x="6313264" y="4146460"/>
              <a:ext cx="206282" cy="320542"/>
            </a:xfrm>
            <a:custGeom>
              <a:rect b="b" l="l" r="r" t="t"/>
              <a:pathLst>
                <a:path extrusionOk="0" h="10969" w="7059">
                  <a:moveTo>
                    <a:pt x="5035" y="1212"/>
                  </a:moveTo>
                  <a:cubicBezTo>
                    <a:pt x="5258" y="1212"/>
                    <a:pt x="5440" y="1394"/>
                    <a:pt x="5440" y="1617"/>
                  </a:cubicBezTo>
                  <a:lnTo>
                    <a:pt x="5443" y="4452"/>
                  </a:lnTo>
                  <a:lnTo>
                    <a:pt x="4635" y="4452"/>
                  </a:lnTo>
                  <a:lnTo>
                    <a:pt x="4635" y="1566"/>
                  </a:lnTo>
                  <a:cubicBezTo>
                    <a:pt x="4660" y="1364"/>
                    <a:pt x="4830" y="1212"/>
                    <a:pt x="5035" y="1212"/>
                  </a:cubicBezTo>
                  <a:close/>
                  <a:moveTo>
                    <a:pt x="3826" y="0"/>
                  </a:moveTo>
                  <a:cubicBezTo>
                    <a:pt x="3381" y="0"/>
                    <a:pt x="3019" y="363"/>
                    <a:pt x="3019" y="808"/>
                  </a:cubicBezTo>
                  <a:lnTo>
                    <a:pt x="3019" y="916"/>
                  </a:lnTo>
                  <a:cubicBezTo>
                    <a:pt x="2899" y="848"/>
                    <a:pt x="2761" y="808"/>
                    <a:pt x="2614" y="808"/>
                  </a:cubicBezTo>
                  <a:cubicBezTo>
                    <a:pt x="2168" y="808"/>
                    <a:pt x="1805" y="1170"/>
                    <a:pt x="1805" y="1617"/>
                  </a:cubicBezTo>
                  <a:lnTo>
                    <a:pt x="1804" y="4032"/>
                  </a:lnTo>
                  <a:cubicBezTo>
                    <a:pt x="1714" y="3906"/>
                    <a:pt x="1593" y="3804"/>
                    <a:pt x="1448" y="3734"/>
                  </a:cubicBezTo>
                  <a:cubicBezTo>
                    <a:pt x="1319" y="3671"/>
                    <a:pt x="1180" y="3639"/>
                    <a:pt x="1041" y="3639"/>
                  </a:cubicBezTo>
                  <a:cubicBezTo>
                    <a:pt x="929" y="3639"/>
                    <a:pt x="816" y="3660"/>
                    <a:pt x="707" y="3701"/>
                  </a:cubicBezTo>
                  <a:cubicBezTo>
                    <a:pt x="252" y="3873"/>
                    <a:pt x="1" y="4371"/>
                    <a:pt x="134" y="4838"/>
                  </a:cubicBezTo>
                  <a:lnTo>
                    <a:pt x="758" y="7544"/>
                  </a:lnTo>
                  <a:lnTo>
                    <a:pt x="2032" y="8832"/>
                  </a:lnTo>
                  <a:lnTo>
                    <a:pt x="2032" y="10969"/>
                  </a:lnTo>
                  <a:lnTo>
                    <a:pt x="2436" y="10969"/>
                  </a:lnTo>
                  <a:lnTo>
                    <a:pt x="2436" y="8666"/>
                  </a:lnTo>
                  <a:lnTo>
                    <a:pt x="1126" y="7340"/>
                  </a:lnTo>
                  <a:lnTo>
                    <a:pt x="525" y="4743"/>
                  </a:lnTo>
                  <a:lnTo>
                    <a:pt x="522" y="4731"/>
                  </a:lnTo>
                  <a:cubicBezTo>
                    <a:pt x="446" y="4464"/>
                    <a:pt x="589" y="4178"/>
                    <a:pt x="850" y="4078"/>
                  </a:cubicBezTo>
                  <a:cubicBezTo>
                    <a:pt x="912" y="4055"/>
                    <a:pt x="975" y="4044"/>
                    <a:pt x="1038" y="4044"/>
                  </a:cubicBezTo>
                  <a:cubicBezTo>
                    <a:pt x="1119" y="4044"/>
                    <a:pt x="1199" y="4062"/>
                    <a:pt x="1274" y="4098"/>
                  </a:cubicBezTo>
                  <a:cubicBezTo>
                    <a:pt x="1408" y="4162"/>
                    <a:pt x="1506" y="4276"/>
                    <a:pt x="1551" y="4418"/>
                  </a:cubicBezTo>
                  <a:lnTo>
                    <a:pt x="1857" y="5371"/>
                  </a:lnTo>
                  <a:lnTo>
                    <a:pt x="2005" y="5371"/>
                  </a:lnTo>
                  <a:cubicBezTo>
                    <a:pt x="2785" y="5371"/>
                    <a:pt x="3419" y="6005"/>
                    <a:pt x="3419" y="6785"/>
                  </a:cubicBezTo>
                  <a:lnTo>
                    <a:pt x="3823" y="6785"/>
                  </a:lnTo>
                  <a:cubicBezTo>
                    <a:pt x="3823" y="5851"/>
                    <a:pt x="3115" y="5079"/>
                    <a:pt x="2208" y="4978"/>
                  </a:cubicBezTo>
                  <a:lnTo>
                    <a:pt x="2210" y="1617"/>
                  </a:lnTo>
                  <a:cubicBezTo>
                    <a:pt x="2210" y="1393"/>
                    <a:pt x="2392" y="1212"/>
                    <a:pt x="2614" y="1212"/>
                  </a:cubicBezTo>
                  <a:cubicBezTo>
                    <a:pt x="2837" y="1212"/>
                    <a:pt x="3019" y="1393"/>
                    <a:pt x="3019" y="1617"/>
                  </a:cubicBezTo>
                  <a:lnTo>
                    <a:pt x="3019" y="2447"/>
                  </a:lnTo>
                  <a:lnTo>
                    <a:pt x="3422" y="2447"/>
                  </a:lnTo>
                  <a:lnTo>
                    <a:pt x="3422" y="808"/>
                  </a:lnTo>
                  <a:cubicBezTo>
                    <a:pt x="3422" y="585"/>
                    <a:pt x="3604" y="403"/>
                    <a:pt x="3826" y="403"/>
                  </a:cubicBezTo>
                  <a:cubicBezTo>
                    <a:pt x="4049" y="403"/>
                    <a:pt x="4231" y="585"/>
                    <a:pt x="4231" y="808"/>
                  </a:cubicBezTo>
                  <a:lnTo>
                    <a:pt x="4231" y="4452"/>
                  </a:lnTo>
                  <a:lnTo>
                    <a:pt x="3422" y="4452"/>
                  </a:lnTo>
                  <a:lnTo>
                    <a:pt x="3422" y="2849"/>
                  </a:lnTo>
                  <a:lnTo>
                    <a:pt x="3019" y="2849"/>
                  </a:lnTo>
                  <a:lnTo>
                    <a:pt x="3019" y="4452"/>
                  </a:lnTo>
                  <a:lnTo>
                    <a:pt x="2773" y="4452"/>
                  </a:lnTo>
                  <a:lnTo>
                    <a:pt x="2773" y="4857"/>
                  </a:lnTo>
                  <a:lnTo>
                    <a:pt x="6056" y="4857"/>
                  </a:lnTo>
                  <a:lnTo>
                    <a:pt x="6056" y="4452"/>
                  </a:lnTo>
                  <a:lnTo>
                    <a:pt x="5847" y="4452"/>
                  </a:lnTo>
                  <a:lnTo>
                    <a:pt x="5847" y="2748"/>
                  </a:lnTo>
                  <a:cubicBezTo>
                    <a:pt x="5847" y="2637"/>
                    <a:pt x="5890" y="2534"/>
                    <a:pt x="5970" y="2457"/>
                  </a:cubicBezTo>
                  <a:cubicBezTo>
                    <a:pt x="6047" y="2383"/>
                    <a:pt x="6148" y="2343"/>
                    <a:pt x="6255" y="2343"/>
                  </a:cubicBezTo>
                  <a:cubicBezTo>
                    <a:pt x="6258" y="2343"/>
                    <a:pt x="6262" y="2343"/>
                    <a:pt x="6266" y="2343"/>
                  </a:cubicBezTo>
                  <a:cubicBezTo>
                    <a:pt x="6481" y="2352"/>
                    <a:pt x="6654" y="2540"/>
                    <a:pt x="6654" y="2762"/>
                  </a:cubicBezTo>
                  <a:lnTo>
                    <a:pt x="6654" y="5676"/>
                  </a:lnTo>
                  <a:lnTo>
                    <a:pt x="7059" y="5676"/>
                  </a:lnTo>
                  <a:lnTo>
                    <a:pt x="7059" y="2762"/>
                  </a:lnTo>
                  <a:cubicBezTo>
                    <a:pt x="7059" y="2324"/>
                    <a:pt x="6709" y="1955"/>
                    <a:pt x="6280" y="1940"/>
                  </a:cubicBezTo>
                  <a:cubicBezTo>
                    <a:pt x="6270" y="1940"/>
                    <a:pt x="6260" y="1940"/>
                    <a:pt x="6249" y="1940"/>
                  </a:cubicBezTo>
                  <a:cubicBezTo>
                    <a:pt x="6105" y="1940"/>
                    <a:pt x="5967" y="1977"/>
                    <a:pt x="5844" y="2049"/>
                  </a:cubicBezTo>
                  <a:lnTo>
                    <a:pt x="5844" y="1617"/>
                  </a:lnTo>
                  <a:cubicBezTo>
                    <a:pt x="5844" y="1170"/>
                    <a:pt x="5482" y="808"/>
                    <a:pt x="5035" y="808"/>
                  </a:cubicBezTo>
                  <a:cubicBezTo>
                    <a:pt x="4889" y="808"/>
                    <a:pt x="4753" y="847"/>
                    <a:pt x="4635" y="913"/>
                  </a:cubicBezTo>
                  <a:lnTo>
                    <a:pt x="4635" y="808"/>
                  </a:lnTo>
                  <a:cubicBezTo>
                    <a:pt x="4635" y="363"/>
                    <a:pt x="4272" y="0"/>
                    <a:pt x="3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5"/>
            <p:cNvSpPr/>
            <p:nvPr/>
          </p:nvSpPr>
          <p:spPr>
            <a:xfrm>
              <a:off x="6458440" y="4064462"/>
              <a:ext cx="248713" cy="151957"/>
            </a:xfrm>
            <a:custGeom>
              <a:rect b="b" l="l" r="r" t="t"/>
              <a:pathLst>
                <a:path extrusionOk="0" h="5200" w="8511">
                  <a:moveTo>
                    <a:pt x="1012" y="1"/>
                  </a:moveTo>
                  <a:cubicBezTo>
                    <a:pt x="454" y="1"/>
                    <a:pt x="1" y="455"/>
                    <a:pt x="1" y="1012"/>
                  </a:cubicBezTo>
                  <a:lnTo>
                    <a:pt x="1" y="2530"/>
                  </a:lnTo>
                  <a:cubicBezTo>
                    <a:pt x="1" y="3088"/>
                    <a:pt x="454" y="3540"/>
                    <a:pt x="1012" y="3540"/>
                  </a:cubicBezTo>
                  <a:lnTo>
                    <a:pt x="3453" y="3540"/>
                  </a:lnTo>
                  <a:lnTo>
                    <a:pt x="3473" y="5200"/>
                  </a:lnTo>
                  <a:lnTo>
                    <a:pt x="5026" y="3540"/>
                  </a:lnTo>
                  <a:lnTo>
                    <a:pt x="7501" y="3540"/>
                  </a:lnTo>
                  <a:cubicBezTo>
                    <a:pt x="8057" y="3540"/>
                    <a:pt x="8510" y="3088"/>
                    <a:pt x="8510" y="2530"/>
                  </a:cubicBezTo>
                  <a:lnTo>
                    <a:pt x="8510" y="1012"/>
                  </a:lnTo>
                  <a:cubicBezTo>
                    <a:pt x="8510" y="455"/>
                    <a:pt x="8057" y="1"/>
                    <a:pt x="7501" y="1"/>
                  </a:cubicBezTo>
                  <a:lnTo>
                    <a:pt x="6072" y="1"/>
                  </a:lnTo>
                  <a:lnTo>
                    <a:pt x="6072" y="405"/>
                  </a:lnTo>
                  <a:lnTo>
                    <a:pt x="7501" y="405"/>
                  </a:lnTo>
                  <a:cubicBezTo>
                    <a:pt x="7834" y="405"/>
                    <a:pt x="8106" y="677"/>
                    <a:pt x="8106" y="1012"/>
                  </a:cubicBezTo>
                  <a:lnTo>
                    <a:pt x="8106" y="2530"/>
                  </a:lnTo>
                  <a:cubicBezTo>
                    <a:pt x="8106" y="2864"/>
                    <a:pt x="7834" y="3137"/>
                    <a:pt x="7501" y="3137"/>
                  </a:cubicBezTo>
                  <a:lnTo>
                    <a:pt x="4850" y="3137"/>
                  </a:lnTo>
                  <a:lnTo>
                    <a:pt x="3865" y="4190"/>
                  </a:lnTo>
                  <a:lnTo>
                    <a:pt x="3852" y="3137"/>
                  </a:lnTo>
                  <a:lnTo>
                    <a:pt x="1012" y="3137"/>
                  </a:lnTo>
                  <a:cubicBezTo>
                    <a:pt x="677" y="3137"/>
                    <a:pt x="405" y="2864"/>
                    <a:pt x="405" y="2530"/>
                  </a:cubicBezTo>
                  <a:lnTo>
                    <a:pt x="405" y="1012"/>
                  </a:lnTo>
                  <a:cubicBezTo>
                    <a:pt x="405" y="677"/>
                    <a:pt x="677" y="405"/>
                    <a:pt x="1012" y="405"/>
                  </a:cubicBezTo>
                  <a:lnTo>
                    <a:pt x="5669" y="405"/>
                  </a:lnTo>
                  <a:lnTo>
                    <a:pt x="56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5"/>
            <p:cNvSpPr/>
            <p:nvPr/>
          </p:nvSpPr>
          <p:spPr>
            <a:xfrm>
              <a:off x="6636171" y="4091902"/>
              <a:ext cx="45733" cy="47750"/>
            </a:xfrm>
            <a:custGeom>
              <a:rect b="b" l="l" r="r" t="t"/>
              <a:pathLst>
                <a:path extrusionOk="0" h="1634" w="1565">
                  <a:moveTo>
                    <a:pt x="785" y="652"/>
                  </a:moveTo>
                  <a:lnTo>
                    <a:pt x="943" y="1037"/>
                  </a:lnTo>
                  <a:lnTo>
                    <a:pt x="623" y="1037"/>
                  </a:lnTo>
                  <a:lnTo>
                    <a:pt x="785" y="652"/>
                  </a:lnTo>
                  <a:close/>
                  <a:moveTo>
                    <a:pt x="618" y="1"/>
                  </a:moveTo>
                  <a:lnTo>
                    <a:pt x="0" y="1477"/>
                  </a:lnTo>
                  <a:lnTo>
                    <a:pt x="373" y="1633"/>
                  </a:lnTo>
                  <a:lnTo>
                    <a:pt x="454" y="1441"/>
                  </a:lnTo>
                  <a:lnTo>
                    <a:pt x="1111" y="1441"/>
                  </a:lnTo>
                  <a:lnTo>
                    <a:pt x="1190" y="1633"/>
                  </a:lnTo>
                  <a:lnTo>
                    <a:pt x="1565" y="1479"/>
                  </a:lnTo>
                  <a:lnTo>
                    <a:pt x="9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5"/>
            <p:cNvSpPr/>
            <p:nvPr/>
          </p:nvSpPr>
          <p:spPr>
            <a:xfrm>
              <a:off x="6600665" y="4091990"/>
              <a:ext cx="23699" cy="47662"/>
            </a:xfrm>
            <a:custGeom>
              <a:rect b="b" l="l" r="r" t="t"/>
              <a:pathLst>
                <a:path extrusionOk="0" h="1631" w="811">
                  <a:moveTo>
                    <a:pt x="0" y="1"/>
                  </a:moveTo>
                  <a:lnTo>
                    <a:pt x="0" y="1630"/>
                  </a:lnTo>
                  <a:lnTo>
                    <a:pt x="811" y="1630"/>
                  </a:lnTo>
                  <a:lnTo>
                    <a:pt x="811" y="1226"/>
                  </a:lnTo>
                  <a:lnTo>
                    <a:pt x="403" y="1226"/>
                  </a:lnTo>
                  <a:lnTo>
                    <a:pt x="4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5"/>
            <p:cNvSpPr/>
            <p:nvPr/>
          </p:nvSpPr>
          <p:spPr>
            <a:xfrm>
              <a:off x="6541724" y="4091610"/>
              <a:ext cx="47866" cy="47808"/>
            </a:xfrm>
            <a:custGeom>
              <a:rect b="b" l="l" r="r" t="t"/>
              <a:pathLst>
                <a:path extrusionOk="0" h="1636" w="1638">
                  <a:moveTo>
                    <a:pt x="818" y="404"/>
                  </a:moveTo>
                  <a:cubicBezTo>
                    <a:pt x="1047" y="404"/>
                    <a:pt x="1233" y="590"/>
                    <a:pt x="1233" y="818"/>
                  </a:cubicBezTo>
                  <a:cubicBezTo>
                    <a:pt x="1233" y="1047"/>
                    <a:pt x="1047" y="1232"/>
                    <a:pt x="818" y="1232"/>
                  </a:cubicBezTo>
                  <a:cubicBezTo>
                    <a:pt x="592" y="1232"/>
                    <a:pt x="405" y="1047"/>
                    <a:pt x="405" y="818"/>
                  </a:cubicBezTo>
                  <a:cubicBezTo>
                    <a:pt x="405" y="590"/>
                    <a:pt x="592" y="404"/>
                    <a:pt x="818" y="404"/>
                  </a:cubicBezTo>
                  <a:close/>
                  <a:moveTo>
                    <a:pt x="818" y="1"/>
                  </a:moveTo>
                  <a:cubicBezTo>
                    <a:pt x="368" y="1"/>
                    <a:pt x="1" y="368"/>
                    <a:pt x="1" y="818"/>
                  </a:cubicBezTo>
                  <a:cubicBezTo>
                    <a:pt x="1" y="1269"/>
                    <a:pt x="368" y="1636"/>
                    <a:pt x="818" y="1636"/>
                  </a:cubicBezTo>
                  <a:cubicBezTo>
                    <a:pt x="1271" y="1636"/>
                    <a:pt x="1637" y="1269"/>
                    <a:pt x="1637" y="818"/>
                  </a:cubicBezTo>
                  <a:cubicBezTo>
                    <a:pt x="1637" y="368"/>
                    <a:pt x="1271" y="1"/>
                    <a:pt x="81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5"/>
            <p:cNvSpPr/>
            <p:nvPr/>
          </p:nvSpPr>
          <p:spPr>
            <a:xfrm>
              <a:off x="6487604" y="4091990"/>
              <a:ext cx="42343" cy="47282"/>
            </a:xfrm>
            <a:custGeom>
              <a:rect b="b" l="l" r="r" t="t"/>
              <a:pathLst>
                <a:path extrusionOk="0" h="1618" w="1449">
                  <a:moveTo>
                    <a:pt x="1" y="1"/>
                  </a:moveTo>
                  <a:lnTo>
                    <a:pt x="1" y="1617"/>
                  </a:lnTo>
                  <a:lnTo>
                    <a:pt x="404" y="1617"/>
                  </a:lnTo>
                  <a:lnTo>
                    <a:pt x="404" y="1011"/>
                  </a:lnTo>
                  <a:lnTo>
                    <a:pt x="1044" y="1011"/>
                  </a:lnTo>
                  <a:lnTo>
                    <a:pt x="1044" y="1617"/>
                  </a:lnTo>
                  <a:lnTo>
                    <a:pt x="1448" y="1617"/>
                  </a:lnTo>
                  <a:lnTo>
                    <a:pt x="1448" y="1"/>
                  </a:lnTo>
                  <a:lnTo>
                    <a:pt x="1044" y="1"/>
                  </a:lnTo>
                  <a:lnTo>
                    <a:pt x="1044" y="606"/>
                  </a:lnTo>
                  <a:lnTo>
                    <a:pt x="404" y="606"/>
                  </a:lnTo>
                  <a:lnTo>
                    <a:pt x="4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 name="Google Shape;759;p45"/>
          <p:cNvGrpSpPr/>
          <p:nvPr/>
        </p:nvGrpSpPr>
        <p:grpSpPr>
          <a:xfrm>
            <a:off x="5550932" y="4078197"/>
            <a:ext cx="402481" cy="375042"/>
            <a:chOff x="4807467" y="4078197"/>
            <a:chExt cx="402481" cy="375042"/>
          </a:xfrm>
        </p:grpSpPr>
        <p:sp>
          <p:nvSpPr>
            <p:cNvPr id="760" name="Google Shape;760;p45"/>
            <p:cNvSpPr/>
            <p:nvPr/>
          </p:nvSpPr>
          <p:spPr>
            <a:xfrm>
              <a:off x="4807467" y="4078197"/>
              <a:ext cx="402481" cy="375042"/>
            </a:xfrm>
            <a:custGeom>
              <a:rect b="b" l="l" r="r" t="t"/>
              <a:pathLst>
                <a:path extrusionOk="0" h="12834" w="13773">
                  <a:moveTo>
                    <a:pt x="10453" y="571"/>
                  </a:moveTo>
                  <a:lnTo>
                    <a:pt x="11051" y="1172"/>
                  </a:lnTo>
                  <a:lnTo>
                    <a:pt x="10524" y="1698"/>
                  </a:lnTo>
                  <a:lnTo>
                    <a:pt x="9926" y="1097"/>
                  </a:lnTo>
                  <a:lnTo>
                    <a:pt x="10453" y="571"/>
                  </a:lnTo>
                  <a:close/>
                  <a:moveTo>
                    <a:pt x="9640" y="1381"/>
                  </a:moveTo>
                  <a:lnTo>
                    <a:pt x="10239" y="1982"/>
                  </a:lnTo>
                  <a:lnTo>
                    <a:pt x="9669" y="2551"/>
                  </a:lnTo>
                  <a:lnTo>
                    <a:pt x="9069" y="1951"/>
                  </a:lnTo>
                  <a:lnTo>
                    <a:pt x="9640" y="1381"/>
                  </a:lnTo>
                  <a:close/>
                  <a:moveTo>
                    <a:pt x="2075" y="1507"/>
                  </a:moveTo>
                  <a:lnTo>
                    <a:pt x="2706" y="2141"/>
                  </a:lnTo>
                  <a:lnTo>
                    <a:pt x="2105" y="2741"/>
                  </a:lnTo>
                  <a:lnTo>
                    <a:pt x="1474" y="2107"/>
                  </a:lnTo>
                  <a:lnTo>
                    <a:pt x="2075" y="1507"/>
                  </a:lnTo>
                  <a:close/>
                  <a:moveTo>
                    <a:pt x="8783" y="2235"/>
                  </a:moveTo>
                  <a:lnTo>
                    <a:pt x="9383" y="2836"/>
                  </a:lnTo>
                  <a:lnTo>
                    <a:pt x="8809" y="3407"/>
                  </a:lnTo>
                  <a:lnTo>
                    <a:pt x="8211" y="2806"/>
                  </a:lnTo>
                  <a:lnTo>
                    <a:pt x="8783" y="2235"/>
                  </a:lnTo>
                  <a:close/>
                  <a:moveTo>
                    <a:pt x="2991" y="2427"/>
                  </a:moveTo>
                  <a:lnTo>
                    <a:pt x="3563" y="3001"/>
                  </a:lnTo>
                  <a:lnTo>
                    <a:pt x="2962" y="3600"/>
                  </a:lnTo>
                  <a:lnTo>
                    <a:pt x="2390" y="3027"/>
                  </a:lnTo>
                  <a:lnTo>
                    <a:pt x="2991" y="2427"/>
                  </a:lnTo>
                  <a:close/>
                  <a:moveTo>
                    <a:pt x="7925" y="3090"/>
                  </a:moveTo>
                  <a:lnTo>
                    <a:pt x="8525" y="3691"/>
                  </a:lnTo>
                  <a:lnTo>
                    <a:pt x="7886" y="4328"/>
                  </a:lnTo>
                  <a:lnTo>
                    <a:pt x="7287" y="3727"/>
                  </a:lnTo>
                  <a:lnTo>
                    <a:pt x="7925" y="3090"/>
                  </a:lnTo>
                  <a:close/>
                  <a:moveTo>
                    <a:pt x="2672" y="912"/>
                  </a:moveTo>
                  <a:lnTo>
                    <a:pt x="5826" y="4078"/>
                  </a:lnTo>
                  <a:lnTo>
                    <a:pt x="5514" y="4389"/>
                  </a:lnTo>
                  <a:lnTo>
                    <a:pt x="2360" y="1223"/>
                  </a:lnTo>
                  <a:lnTo>
                    <a:pt x="2672" y="912"/>
                  </a:lnTo>
                  <a:close/>
                  <a:moveTo>
                    <a:pt x="3847" y="3287"/>
                  </a:moveTo>
                  <a:lnTo>
                    <a:pt x="4415" y="3856"/>
                  </a:lnTo>
                  <a:lnTo>
                    <a:pt x="3814" y="4455"/>
                  </a:lnTo>
                  <a:lnTo>
                    <a:pt x="3247" y="3886"/>
                  </a:lnTo>
                  <a:lnTo>
                    <a:pt x="3847" y="3287"/>
                  </a:lnTo>
                  <a:close/>
                  <a:moveTo>
                    <a:pt x="4700" y="4142"/>
                  </a:moveTo>
                  <a:lnTo>
                    <a:pt x="5230" y="4673"/>
                  </a:lnTo>
                  <a:lnTo>
                    <a:pt x="4629" y="5272"/>
                  </a:lnTo>
                  <a:lnTo>
                    <a:pt x="4099" y="4741"/>
                  </a:lnTo>
                  <a:lnTo>
                    <a:pt x="4700" y="4142"/>
                  </a:lnTo>
                  <a:close/>
                  <a:moveTo>
                    <a:pt x="6732" y="5225"/>
                  </a:moveTo>
                  <a:cubicBezTo>
                    <a:pt x="6861" y="5225"/>
                    <a:pt x="6984" y="5267"/>
                    <a:pt x="7086" y="5342"/>
                  </a:cubicBezTo>
                  <a:lnTo>
                    <a:pt x="7151" y="5407"/>
                  </a:lnTo>
                  <a:lnTo>
                    <a:pt x="7155" y="5402"/>
                  </a:lnTo>
                  <a:lnTo>
                    <a:pt x="7157" y="5402"/>
                  </a:lnTo>
                  <a:cubicBezTo>
                    <a:pt x="7271" y="5516"/>
                    <a:pt x="7333" y="5667"/>
                    <a:pt x="7333" y="5828"/>
                  </a:cubicBezTo>
                  <a:cubicBezTo>
                    <a:pt x="7332" y="5963"/>
                    <a:pt x="7287" y="6091"/>
                    <a:pt x="7206" y="6196"/>
                  </a:cubicBezTo>
                  <a:lnTo>
                    <a:pt x="7153" y="6248"/>
                  </a:lnTo>
                  <a:lnTo>
                    <a:pt x="7157" y="6252"/>
                  </a:lnTo>
                  <a:cubicBezTo>
                    <a:pt x="7155" y="6252"/>
                    <a:pt x="7155" y="6252"/>
                    <a:pt x="7155" y="6254"/>
                  </a:cubicBezTo>
                  <a:cubicBezTo>
                    <a:pt x="7041" y="6366"/>
                    <a:pt x="6891" y="6429"/>
                    <a:pt x="6731" y="6429"/>
                  </a:cubicBezTo>
                  <a:lnTo>
                    <a:pt x="6729" y="6429"/>
                  </a:lnTo>
                  <a:cubicBezTo>
                    <a:pt x="6569" y="6429"/>
                    <a:pt x="6417" y="6365"/>
                    <a:pt x="6305" y="6252"/>
                  </a:cubicBezTo>
                  <a:cubicBezTo>
                    <a:pt x="6190" y="6138"/>
                    <a:pt x="6128" y="5987"/>
                    <a:pt x="6128" y="5826"/>
                  </a:cubicBezTo>
                  <a:cubicBezTo>
                    <a:pt x="6130" y="5494"/>
                    <a:pt x="6398" y="5225"/>
                    <a:pt x="6731" y="5225"/>
                  </a:cubicBezTo>
                  <a:close/>
                  <a:moveTo>
                    <a:pt x="11337" y="1458"/>
                  </a:moveTo>
                  <a:lnTo>
                    <a:pt x="11646" y="1770"/>
                  </a:lnTo>
                  <a:lnTo>
                    <a:pt x="9312" y="4096"/>
                  </a:lnTo>
                  <a:lnTo>
                    <a:pt x="9598" y="4382"/>
                  </a:lnTo>
                  <a:lnTo>
                    <a:pt x="10124" y="3857"/>
                  </a:lnTo>
                  <a:cubicBezTo>
                    <a:pt x="10130" y="3912"/>
                    <a:pt x="10277" y="7275"/>
                    <a:pt x="10277" y="7275"/>
                  </a:cubicBezTo>
                  <a:lnTo>
                    <a:pt x="8825" y="5819"/>
                  </a:lnTo>
                  <a:lnTo>
                    <a:pt x="7342" y="7298"/>
                  </a:lnTo>
                  <a:lnTo>
                    <a:pt x="6868" y="6823"/>
                  </a:lnTo>
                  <a:cubicBezTo>
                    <a:pt x="7085" y="6794"/>
                    <a:pt x="7284" y="6696"/>
                    <a:pt x="7440" y="6540"/>
                  </a:cubicBezTo>
                  <a:lnTo>
                    <a:pt x="9306" y="4672"/>
                  </a:lnTo>
                  <a:lnTo>
                    <a:pt x="9022" y="4386"/>
                  </a:lnTo>
                  <a:lnTo>
                    <a:pt x="8481" y="4925"/>
                  </a:lnTo>
                  <a:lnTo>
                    <a:pt x="8171" y="4613"/>
                  </a:lnTo>
                  <a:lnTo>
                    <a:pt x="11337" y="1458"/>
                  </a:lnTo>
                  <a:close/>
                  <a:moveTo>
                    <a:pt x="8825" y="6390"/>
                  </a:moveTo>
                  <a:lnTo>
                    <a:pt x="9371" y="6938"/>
                  </a:lnTo>
                  <a:lnTo>
                    <a:pt x="8770" y="7537"/>
                  </a:lnTo>
                  <a:lnTo>
                    <a:pt x="8224" y="6989"/>
                  </a:lnTo>
                  <a:lnTo>
                    <a:pt x="8825" y="6390"/>
                  </a:lnTo>
                  <a:close/>
                  <a:moveTo>
                    <a:pt x="6111" y="4364"/>
                  </a:moveTo>
                  <a:lnTo>
                    <a:pt x="6579" y="4832"/>
                  </a:lnTo>
                  <a:cubicBezTo>
                    <a:pt x="6368" y="4864"/>
                    <a:pt x="6175" y="4962"/>
                    <a:pt x="6021" y="5116"/>
                  </a:cubicBezTo>
                  <a:lnTo>
                    <a:pt x="6020" y="5116"/>
                  </a:lnTo>
                  <a:lnTo>
                    <a:pt x="6017" y="5114"/>
                  </a:lnTo>
                  <a:lnTo>
                    <a:pt x="3567" y="7555"/>
                  </a:lnTo>
                  <a:lnTo>
                    <a:pt x="3567" y="7555"/>
                  </a:lnTo>
                  <a:lnTo>
                    <a:pt x="3681" y="4893"/>
                  </a:lnTo>
                  <a:lnTo>
                    <a:pt x="4627" y="5844"/>
                  </a:lnTo>
                  <a:lnTo>
                    <a:pt x="6111" y="4364"/>
                  </a:lnTo>
                  <a:close/>
                  <a:moveTo>
                    <a:pt x="9656" y="7225"/>
                  </a:moveTo>
                  <a:lnTo>
                    <a:pt x="10263" y="7833"/>
                  </a:lnTo>
                  <a:lnTo>
                    <a:pt x="9662" y="8431"/>
                  </a:lnTo>
                  <a:lnTo>
                    <a:pt x="9055" y="7823"/>
                  </a:lnTo>
                  <a:lnTo>
                    <a:pt x="9656" y="7225"/>
                  </a:lnTo>
                  <a:close/>
                  <a:moveTo>
                    <a:pt x="5569" y="7320"/>
                  </a:moveTo>
                  <a:lnTo>
                    <a:pt x="6167" y="7921"/>
                  </a:lnTo>
                  <a:lnTo>
                    <a:pt x="5618" y="8468"/>
                  </a:lnTo>
                  <a:lnTo>
                    <a:pt x="5020" y="7867"/>
                  </a:lnTo>
                  <a:lnTo>
                    <a:pt x="5569" y="7320"/>
                  </a:lnTo>
                  <a:close/>
                  <a:moveTo>
                    <a:pt x="10547" y="8119"/>
                  </a:moveTo>
                  <a:lnTo>
                    <a:pt x="11132" y="8705"/>
                  </a:lnTo>
                  <a:lnTo>
                    <a:pt x="10531" y="9303"/>
                  </a:lnTo>
                  <a:lnTo>
                    <a:pt x="9946" y="8717"/>
                  </a:lnTo>
                  <a:lnTo>
                    <a:pt x="10547" y="8119"/>
                  </a:lnTo>
                  <a:close/>
                  <a:moveTo>
                    <a:pt x="4734" y="8152"/>
                  </a:moveTo>
                  <a:lnTo>
                    <a:pt x="5334" y="8753"/>
                  </a:lnTo>
                  <a:lnTo>
                    <a:pt x="4763" y="9322"/>
                  </a:lnTo>
                  <a:lnTo>
                    <a:pt x="4164" y="8721"/>
                  </a:lnTo>
                  <a:lnTo>
                    <a:pt x="4734" y="8152"/>
                  </a:lnTo>
                  <a:close/>
                  <a:moveTo>
                    <a:pt x="11417" y="8991"/>
                  </a:moveTo>
                  <a:lnTo>
                    <a:pt x="11980" y="9556"/>
                  </a:lnTo>
                  <a:lnTo>
                    <a:pt x="11379" y="10154"/>
                  </a:lnTo>
                  <a:lnTo>
                    <a:pt x="10816" y="9589"/>
                  </a:lnTo>
                  <a:lnTo>
                    <a:pt x="11417" y="8991"/>
                  </a:lnTo>
                  <a:close/>
                  <a:moveTo>
                    <a:pt x="3878" y="9006"/>
                  </a:moveTo>
                  <a:lnTo>
                    <a:pt x="4477" y="9607"/>
                  </a:lnTo>
                  <a:lnTo>
                    <a:pt x="3904" y="10177"/>
                  </a:lnTo>
                  <a:lnTo>
                    <a:pt x="3304" y="9576"/>
                  </a:lnTo>
                  <a:lnTo>
                    <a:pt x="3878" y="9006"/>
                  </a:lnTo>
                  <a:close/>
                  <a:moveTo>
                    <a:pt x="4974" y="6723"/>
                  </a:moveTo>
                  <a:lnTo>
                    <a:pt x="5285" y="7034"/>
                  </a:lnTo>
                  <a:lnTo>
                    <a:pt x="2118" y="10190"/>
                  </a:lnTo>
                  <a:lnTo>
                    <a:pt x="1808" y="9878"/>
                  </a:lnTo>
                  <a:lnTo>
                    <a:pt x="4974" y="6723"/>
                  </a:lnTo>
                  <a:close/>
                  <a:moveTo>
                    <a:pt x="7938" y="7274"/>
                  </a:moveTo>
                  <a:lnTo>
                    <a:pt x="11093" y="10440"/>
                  </a:lnTo>
                  <a:lnTo>
                    <a:pt x="10781" y="10749"/>
                  </a:lnTo>
                  <a:lnTo>
                    <a:pt x="7626" y="7584"/>
                  </a:lnTo>
                  <a:lnTo>
                    <a:pt x="7938" y="7274"/>
                  </a:lnTo>
                  <a:close/>
                  <a:moveTo>
                    <a:pt x="3020" y="9861"/>
                  </a:moveTo>
                  <a:lnTo>
                    <a:pt x="3618" y="10462"/>
                  </a:lnTo>
                  <a:lnTo>
                    <a:pt x="3002" y="11076"/>
                  </a:lnTo>
                  <a:lnTo>
                    <a:pt x="2403" y="10475"/>
                  </a:lnTo>
                  <a:lnTo>
                    <a:pt x="3020" y="9861"/>
                  </a:lnTo>
                  <a:close/>
                  <a:moveTo>
                    <a:pt x="6120" y="10388"/>
                  </a:moveTo>
                  <a:lnTo>
                    <a:pt x="6120" y="11209"/>
                  </a:lnTo>
                  <a:lnTo>
                    <a:pt x="4909" y="11209"/>
                  </a:lnTo>
                  <a:lnTo>
                    <a:pt x="4909" y="10388"/>
                  </a:lnTo>
                  <a:close/>
                  <a:moveTo>
                    <a:pt x="9348" y="10388"/>
                  </a:moveTo>
                  <a:lnTo>
                    <a:pt x="9348" y="11357"/>
                  </a:lnTo>
                  <a:lnTo>
                    <a:pt x="8138" y="11357"/>
                  </a:lnTo>
                  <a:lnTo>
                    <a:pt x="8138" y="10388"/>
                  </a:lnTo>
                  <a:close/>
                  <a:moveTo>
                    <a:pt x="1279" y="11736"/>
                  </a:moveTo>
                  <a:lnTo>
                    <a:pt x="1279" y="12431"/>
                  </a:lnTo>
                  <a:lnTo>
                    <a:pt x="875" y="12431"/>
                  </a:lnTo>
                  <a:lnTo>
                    <a:pt x="875" y="11736"/>
                  </a:lnTo>
                  <a:close/>
                  <a:moveTo>
                    <a:pt x="2085" y="11736"/>
                  </a:moveTo>
                  <a:lnTo>
                    <a:pt x="2085" y="12431"/>
                  </a:lnTo>
                  <a:lnTo>
                    <a:pt x="1682" y="12431"/>
                  </a:lnTo>
                  <a:lnTo>
                    <a:pt x="1682" y="11736"/>
                  </a:lnTo>
                  <a:close/>
                  <a:moveTo>
                    <a:pt x="2783" y="11736"/>
                  </a:moveTo>
                  <a:lnTo>
                    <a:pt x="2703" y="12431"/>
                  </a:lnTo>
                  <a:lnTo>
                    <a:pt x="2490" y="12431"/>
                  </a:lnTo>
                  <a:lnTo>
                    <a:pt x="2490" y="11736"/>
                  </a:lnTo>
                  <a:close/>
                  <a:moveTo>
                    <a:pt x="4506" y="10388"/>
                  </a:moveTo>
                  <a:lnTo>
                    <a:pt x="4506" y="12431"/>
                  </a:lnTo>
                  <a:lnTo>
                    <a:pt x="3109" y="12431"/>
                  </a:lnTo>
                  <a:lnTo>
                    <a:pt x="3226" y="11424"/>
                  </a:lnTo>
                  <a:lnTo>
                    <a:pt x="4263" y="10388"/>
                  </a:lnTo>
                  <a:close/>
                  <a:moveTo>
                    <a:pt x="6120" y="11612"/>
                  </a:moveTo>
                  <a:lnTo>
                    <a:pt x="6120" y="12431"/>
                  </a:lnTo>
                  <a:lnTo>
                    <a:pt x="4909" y="12431"/>
                  </a:lnTo>
                  <a:lnTo>
                    <a:pt x="4909" y="11612"/>
                  </a:lnTo>
                  <a:close/>
                  <a:moveTo>
                    <a:pt x="5734" y="5965"/>
                  </a:moveTo>
                  <a:cubicBezTo>
                    <a:pt x="5764" y="6180"/>
                    <a:pt x="5863" y="6379"/>
                    <a:pt x="6019" y="6537"/>
                  </a:cubicBezTo>
                  <a:cubicBezTo>
                    <a:pt x="6019" y="6537"/>
                    <a:pt x="6019" y="6537"/>
                    <a:pt x="6020" y="6538"/>
                  </a:cubicBezTo>
                  <a:lnTo>
                    <a:pt x="6017" y="6540"/>
                  </a:lnTo>
                  <a:lnTo>
                    <a:pt x="9451" y="9985"/>
                  </a:lnTo>
                  <a:lnTo>
                    <a:pt x="7296" y="9985"/>
                  </a:lnTo>
                  <a:lnTo>
                    <a:pt x="7296" y="10388"/>
                  </a:lnTo>
                  <a:lnTo>
                    <a:pt x="7735" y="10388"/>
                  </a:lnTo>
                  <a:lnTo>
                    <a:pt x="7735" y="11357"/>
                  </a:lnTo>
                  <a:lnTo>
                    <a:pt x="7535" y="11357"/>
                  </a:lnTo>
                  <a:lnTo>
                    <a:pt x="7535" y="11760"/>
                  </a:lnTo>
                  <a:lnTo>
                    <a:pt x="9953" y="11760"/>
                  </a:lnTo>
                  <a:lnTo>
                    <a:pt x="9953" y="11357"/>
                  </a:lnTo>
                  <a:lnTo>
                    <a:pt x="9751" y="11357"/>
                  </a:lnTo>
                  <a:lnTo>
                    <a:pt x="9751" y="10388"/>
                  </a:lnTo>
                  <a:lnTo>
                    <a:pt x="9852" y="10388"/>
                  </a:lnTo>
                  <a:lnTo>
                    <a:pt x="10601" y="11139"/>
                  </a:lnTo>
                  <a:lnTo>
                    <a:pt x="10749" y="12431"/>
                  </a:lnTo>
                  <a:lnTo>
                    <a:pt x="6524" y="12431"/>
                  </a:lnTo>
                  <a:lnTo>
                    <a:pt x="6524" y="10388"/>
                  </a:lnTo>
                  <a:lnTo>
                    <a:pt x="6888" y="10388"/>
                  </a:lnTo>
                  <a:lnTo>
                    <a:pt x="6888" y="9985"/>
                  </a:lnTo>
                  <a:lnTo>
                    <a:pt x="4668" y="9985"/>
                  </a:lnTo>
                  <a:lnTo>
                    <a:pt x="6738" y="7922"/>
                  </a:lnTo>
                  <a:lnTo>
                    <a:pt x="5260" y="6439"/>
                  </a:lnTo>
                  <a:lnTo>
                    <a:pt x="5734" y="5965"/>
                  </a:lnTo>
                  <a:close/>
                  <a:moveTo>
                    <a:pt x="11397" y="11736"/>
                  </a:moveTo>
                  <a:lnTo>
                    <a:pt x="11397" y="12431"/>
                  </a:lnTo>
                  <a:lnTo>
                    <a:pt x="11155" y="12431"/>
                  </a:lnTo>
                  <a:lnTo>
                    <a:pt x="11076" y="11736"/>
                  </a:lnTo>
                  <a:close/>
                  <a:moveTo>
                    <a:pt x="12204" y="11736"/>
                  </a:moveTo>
                  <a:lnTo>
                    <a:pt x="12204" y="12431"/>
                  </a:lnTo>
                  <a:lnTo>
                    <a:pt x="11800" y="12431"/>
                  </a:lnTo>
                  <a:lnTo>
                    <a:pt x="11800" y="11736"/>
                  </a:lnTo>
                  <a:close/>
                  <a:moveTo>
                    <a:pt x="13010" y="11736"/>
                  </a:moveTo>
                  <a:lnTo>
                    <a:pt x="13010" y="12431"/>
                  </a:lnTo>
                  <a:lnTo>
                    <a:pt x="12607" y="12431"/>
                  </a:lnTo>
                  <a:lnTo>
                    <a:pt x="12607" y="11736"/>
                  </a:lnTo>
                  <a:close/>
                  <a:moveTo>
                    <a:pt x="10455" y="0"/>
                  </a:moveTo>
                  <a:lnTo>
                    <a:pt x="9212" y="1238"/>
                  </a:lnTo>
                  <a:cubicBezTo>
                    <a:pt x="8853" y="909"/>
                    <a:pt x="8438" y="643"/>
                    <a:pt x="7979" y="450"/>
                  </a:cubicBezTo>
                  <a:lnTo>
                    <a:pt x="6927" y="3"/>
                  </a:lnTo>
                  <a:lnTo>
                    <a:pt x="5877" y="450"/>
                  </a:lnTo>
                  <a:cubicBezTo>
                    <a:pt x="5733" y="510"/>
                    <a:pt x="5591" y="580"/>
                    <a:pt x="5457" y="655"/>
                  </a:cubicBezTo>
                  <a:lnTo>
                    <a:pt x="5653" y="1007"/>
                  </a:lnTo>
                  <a:cubicBezTo>
                    <a:pt x="5774" y="939"/>
                    <a:pt x="5903" y="876"/>
                    <a:pt x="6034" y="821"/>
                  </a:cubicBezTo>
                  <a:lnTo>
                    <a:pt x="6927" y="442"/>
                  </a:lnTo>
                  <a:lnTo>
                    <a:pt x="7821" y="821"/>
                  </a:lnTo>
                  <a:cubicBezTo>
                    <a:pt x="8233" y="994"/>
                    <a:pt x="8603" y="1231"/>
                    <a:pt x="8926" y="1523"/>
                  </a:cubicBezTo>
                  <a:lnTo>
                    <a:pt x="6716" y="3726"/>
                  </a:lnTo>
                  <a:lnTo>
                    <a:pt x="8195" y="5209"/>
                  </a:lnTo>
                  <a:lnTo>
                    <a:pt x="7725" y="5679"/>
                  </a:lnTo>
                  <a:cubicBezTo>
                    <a:pt x="7694" y="5467"/>
                    <a:pt x="7596" y="5272"/>
                    <a:pt x="7443" y="5117"/>
                  </a:cubicBezTo>
                  <a:cubicBezTo>
                    <a:pt x="7413" y="5088"/>
                    <a:pt x="4417" y="2092"/>
                    <a:pt x="4417" y="2092"/>
                  </a:cubicBezTo>
                  <a:cubicBezTo>
                    <a:pt x="4666" y="1751"/>
                    <a:pt x="4971" y="1455"/>
                    <a:pt x="5324" y="1211"/>
                  </a:cubicBezTo>
                  <a:lnTo>
                    <a:pt x="5096" y="879"/>
                  </a:lnTo>
                  <a:cubicBezTo>
                    <a:pt x="4721" y="1137"/>
                    <a:pt x="4398" y="1448"/>
                    <a:pt x="4129" y="1803"/>
                  </a:cubicBezTo>
                  <a:lnTo>
                    <a:pt x="2673" y="341"/>
                  </a:lnTo>
                  <a:lnTo>
                    <a:pt x="903" y="2105"/>
                  </a:lnTo>
                  <a:lnTo>
                    <a:pt x="3294" y="4504"/>
                  </a:lnTo>
                  <a:lnTo>
                    <a:pt x="3145" y="7976"/>
                  </a:lnTo>
                  <a:lnTo>
                    <a:pt x="1237" y="9877"/>
                  </a:lnTo>
                  <a:lnTo>
                    <a:pt x="2687" y="11331"/>
                  </a:lnTo>
                  <a:lnTo>
                    <a:pt x="472" y="11331"/>
                  </a:lnTo>
                  <a:lnTo>
                    <a:pt x="472" y="12431"/>
                  </a:lnTo>
                  <a:lnTo>
                    <a:pt x="1" y="12431"/>
                  </a:lnTo>
                  <a:lnTo>
                    <a:pt x="1" y="12834"/>
                  </a:lnTo>
                  <a:lnTo>
                    <a:pt x="13773" y="12834"/>
                  </a:lnTo>
                  <a:lnTo>
                    <a:pt x="13773" y="12431"/>
                  </a:lnTo>
                  <a:lnTo>
                    <a:pt x="13415" y="12431"/>
                  </a:lnTo>
                  <a:lnTo>
                    <a:pt x="13415" y="11331"/>
                  </a:lnTo>
                  <a:lnTo>
                    <a:pt x="11028" y="11331"/>
                  </a:lnTo>
                  <a:lnTo>
                    <a:pt x="11002" y="11100"/>
                  </a:lnTo>
                  <a:lnTo>
                    <a:pt x="12551" y="9556"/>
                  </a:lnTo>
                  <a:lnTo>
                    <a:pt x="10699" y="7698"/>
                  </a:lnTo>
                  <a:lnTo>
                    <a:pt x="10541" y="4003"/>
                  </a:lnTo>
                  <a:cubicBezTo>
                    <a:pt x="10531" y="3836"/>
                    <a:pt x="10511" y="3667"/>
                    <a:pt x="10481" y="3502"/>
                  </a:cubicBezTo>
                  <a:lnTo>
                    <a:pt x="12217" y="1770"/>
                  </a:lnTo>
                  <a:lnTo>
                    <a:pt x="104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5"/>
            <p:cNvSpPr/>
            <p:nvPr/>
          </p:nvSpPr>
          <p:spPr>
            <a:xfrm>
              <a:off x="4980639" y="4102013"/>
              <a:ext cx="58737" cy="46873"/>
            </a:xfrm>
            <a:custGeom>
              <a:rect b="b" l="l" r="r" t="t"/>
              <a:pathLst>
                <a:path extrusionOk="0" h="1604" w="2010">
                  <a:moveTo>
                    <a:pt x="1006" y="405"/>
                  </a:moveTo>
                  <a:cubicBezTo>
                    <a:pt x="1227" y="405"/>
                    <a:pt x="1407" y="584"/>
                    <a:pt x="1407" y="806"/>
                  </a:cubicBezTo>
                  <a:lnTo>
                    <a:pt x="1407" y="1199"/>
                  </a:lnTo>
                  <a:lnTo>
                    <a:pt x="604" y="1199"/>
                  </a:lnTo>
                  <a:lnTo>
                    <a:pt x="604" y="806"/>
                  </a:lnTo>
                  <a:cubicBezTo>
                    <a:pt x="604" y="584"/>
                    <a:pt x="784" y="405"/>
                    <a:pt x="1006" y="405"/>
                  </a:cubicBezTo>
                  <a:close/>
                  <a:moveTo>
                    <a:pt x="1006" y="0"/>
                  </a:moveTo>
                  <a:cubicBezTo>
                    <a:pt x="561" y="0"/>
                    <a:pt x="199" y="361"/>
                    <a:pt x="199" y="806"/>
                  </a:cubicBezTo>
                  <a:lnTo>
                    <a:pt x="199" y="1199"/>
                  </a:lnTo>
                  <a:lnTo>
                    <a:pt x="0" y="1199"/>
                  </a:lnTo>
                  <a:lnTo>
                    <a:pt x="0" y="1604"/>
                  </a:lnTo>
                  <a:lnTo>
                    <a:pt x="2009" y="1604"/>
                  </a:lnTo>
                  <a:lnTo>
                    <a:pt x="2009" y="1199"/>
                  </a:lnTo>
                  <a:lnTo>
                    <a:pt x="1810" y="1199"/>
                  </a:lnTo>
                  <a:lnTo>
                    <a:pt x="1810" y="806"/>
                  </a:lnTo>
                  <a:cubicBezTo>
                    <a:pt x="1810" y="361"/>
                    <a:pt x="1449" y="0"/>
                    <a:pt x="10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5"/>
            <p:cNvSpPr/>
            <p:nvPr/>
          </p:nvSpPr>
          <p:spPr>
            <a:xfrm>
              <a:off x="4998231" y="4242572"/>
              <a:ext cx="11835" cy="11806"/>
            </a:xfrm>
            <a:custGeom>
              <a:rect b="b" l="l" r="r" t="t"/>
              <a:pathLst>
                <a:path extrusionOk="0" h="404" w="405">
                  <a:moveTo>
                    <a:pt x="0" y="0"/>
                  </a:moveTo>
                  <a:lnTo>
                    <a:pt x="0" y="403"/>
                  </a:lnTo>
                  <a:lnTo>
                    <a:pt x="405" y="403"/>
                  </a:lnTo>
                  <a:lnTo>
                    <a:pt x="4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 name="Google Shape;763;p45"/>
          <p:cNvGrpSpPr/>
          <p:nvPr/>
        </p:nvGrpSpPr>
        <p:grpSpPr>
          <a:xfrm>
            <a:off x="3955627" y="4065163"/>
            <a:ext cx="402540" cy="401166"/>
            <a:chOff x="3212163" y="4065163"/>
            <a:chExt cx="402540" cy="401166"/>
          </a:xfrm>
        </p:grpSpPr>
        <p:sp>
          <p:nvSpPr>
            <p:cNvPr id="764" name="Google Shape;764;p45"/>
            <p:cNvSpPr/>
            <p:nvPr/>
          </p:nvSpPr>
          <p:spPr>
            <a:xfrm>
              <a:off x="3212163" y="4105257"/>
              <a:ext cx="402540" cy="361073"/>
            </a:xfrm>
            <a:custGeom>
              <a:rect b="b" l="l" r="r" t="t"/>
              <a:pathLst>
                <a:path extrusionOk="0" h="12356" w="13775">
                  <a:moveTo>
                    <a:pt x="4411" y="404"/>
                  </a:moveTo>
                  <a:cubicBezTo>
                    <a:pt x="4630" y="404"/>
                    <a:pt x="4850" y="423"/>
                    <a:pt x="5068" y="461"/>
                  </a:cubicBezTo>
                  <a:cubicBezTo>
                    <a:pt x="4876" y="584"/>
                    <a:pt x="4677" y="757"/>
                    <a:pt x="4476" y="981"/>
                  </a:cubicBezTo>
                  <a:cubicBezTo>
                    <a:pt x="4018" y="1491"/>
                    <a:pt x="3582" y="2216"/>
                    <a:pt x="3240" y="3037"/>
                  </a:cubicBezTo>
                  <a:cubicBezTo>
                    <a:pt x="3047" y="2715"/>
                    <a:pt x="2712" y="2413"/>
                    <a:pt x="2315" y="2257"/>
                  </a:cubicBezTo>
                  <a:cubicBezTo>
                    <a:pt x="2050" y="2153"/>
                    <a:pt x="1785" y="2104"/>
                    <a:pt x="1540" y="2104"/>
                  </a:cubicBezTo>
                  <a:cubicBezTo>
                    <a:pt x="1426" y="2104"/>
                    <a:pt x="1317" y="2114"/>
                    <a:pt x="1214" y="2135"/>
                  </a:cubicBezTo>
                  <a:cubicBezTo>
                    <a:pt x="1623" y="1511"/>
                    <a:pt x="2201" y="1020"/>
                    <a:pt x="2893" y="720"/>
                  </a:cubicBezTo>
                  <a:cubicBezTo>
                    <a:pt x="3378" y="510"/>
                    <a:pt x="3893" y="404"/>
                    <a:pt x="4411" y="404"/>
                  </a:cubicBezTo>
                  <a:close/>
                  <a:moveTo>
                    <a:pt x="5696" y="647"/>
                  </a:moveTo>
                  <a:cubicBezTo>
                    <a:pt x="5740" y="647"/>
                    <a:pt x="5780" y="654"/>
                    <a:pt x="5818" y="668"/>
                  </a:cubicBezTo>
                  <a:lnTo>
                    <a:pt x="5831" y="674"/>
                  </a:lnTo>
                  <a:cubicBezTo>
                    <a:pt x="6091" y="780"/>
                    <a:pt x="6231" y="1269"/>
                    <a:pt x="6198" y="1949"/>
                  </a:cubicBezTo>
                  <a:lnTo>
                    <a:pt x="6601" y="1969"/>
                  </a:lnTo>
                  <a:cubicBezTo>
                    <a:pt x="6620" y="1599"/>
                    <a:pt x="6592" y="1282"/>
                    <a:pt x="6524" y="1023"/>
                  </a:cubicBezTo>
                  <a:lnTo>
                    <a:pt x="6524" y="1023"/>
                  </a:lnTo>
                  <a:cubicBezTo>
                    <a:pt x="7819" y="1849"/>
                    <a:pt x="8482" y="3362"/>
                    <a:pt x="8219" y="4884"/>
                  </a:cubicBezTo>
                  <a:cubicBezTo>
                    <a:pt x="8025" y="4616"/>
                    <a:pt x="7716" y="4377"/>
                    <a:pt x="7328" y="4224"/>
                  </a:cubicBezTo>
                  <a:cubicBezTo>
                    <a:pt x="7069" y="4123"/>
                    <a:pt x="6802" y="4071"/>
                    <a:pt x="6550" y="4071"/>
                  </a:cubicBezTo>
                  <a:cubicBezTo>
                    <a:pt x="6441" y="4071"/>
                    <a:pt x="6332" y="4081"/>
                    <a:pt x="6230" y="4101"/>
                  </a:cubicBezTo>
                  <a:cubicBezTo>
                    <a:pt x="6195" y="4109"/>
                    <a:pt x="6162" y="4116"/>
                    <a:pt x="6130" y="4125"/>
                  </a:cubicBezTo>
                  <a:cubicBezTo>
                    <a:pt x="6347" y="3528"/>
                    <a:pt x="6496" y="2931"/>
                    <a:pt x="6565" y="2387"/>
                  </a:cubicBezTo>
                  <a:lnTo>
                    <a:pt x="6165" y="2336"/>
                  </a:lnTo>
                  <a:cubicBezTo>
                    <a:pt x="6100" y="2849"/>
                    <a:pt x="5958" y="3414"/>
                    <a:pt x="5753" y="3980"/>
                  </a:cubicBezTo>
                  <a:cubicBezTo>
                    <a:pt x="5734" y="3950"/>
                    <a:pt x="5715" y="3921"/>
                    <a:pt x="5694" y="3890"/>
                  </a:cubicBezTo>
                  <a:cubicBezTo>
                    <a:pt x="5493" y="3615"/>
                    <a:pt x="5178" y="3381"/>
                    <a:pt x="4805" y="3235"/>
                  </a:cubicBezTo>
                  <a:cubicBezTo>
                    <a:pt x="4593" y="3151"/>
                    <a:pt x="4356" y="3108"/>
                    <a:pt x="4122" y="3108"/>
                  </a:cubicBezTo>
                  <a:cubicBezTo>
                    <a:pt x="3991" y="3108"/>
                    <a:pt x="3860" y="3122"/>
                    <a:pt x="3735" y="3149"/>
                  </a:cubicBezTo>
                  <a:cubicBezTo>
                    <a:pt x="3695" y="3158"/>
                    <a:pt x="3654" y="3168"/>
                    <a:pt x="3617" y="3180"/>
                  </a:cubicBezTo>
                  <a:cubicBezTo>
                    <a:pt x="4276" y="1606"/>
                    <a:pt x="5180" y="647"/>
                    <a:pt x="5696" y="647"/>
                  </a:cubicBezTo>
                  <a:close/>
                  <a:moveTo>
                    <a:pt x="1994" y="8068"/>
                  </a:moveTo>
                  <a:cubicBezTo>
                    <a:pt x="3562" y="8068"/>
                    <a:pt x="5126" y="8447"/>
                    <a:pt x="6520" y="9163"/>
                  </a:cubicBezTo>
                  <a:cubicBezTo>
                    <a:pt x="7157" y="9489"/>
                    <a:pt x="7832" y="9755"/>
                    <a:pt x="8528" y="9953"/>
                  </a:cubicBezTo>
                  <a:lnTo>
                    <a:pt x="8639" y="9565"/>
                  </a:lnTo>
                  <a:cubicBezTo>
                    <a:pt x="7968" y="9374"/>
                    <a:pt x="7317" y="9118"/>
                    <a:pt x="6705" y="8803"/>
                  </a:cubicBezTo>
                  <a:cubicBezTo>
                    <a:pt x="6377" y="8636"/>
                    <a:pt x="6040" y="8486"/>
                    <a:pt x="5697" y="8354"/>
                  </a:cubicBezTo>
                  <a:cubicBezTo>
                    <a:pt x="5793" y="8327"/>
                    <a:pt x="5909" y="8311"/>
                    <a:pt x="6059" y="8311"/>
                  </a:cubicBezTo>
                  <a:cubicBezTo>
                    <a:pt x="6387" y="8311"/>
                    <a:pt x="6542" y="8387"/>
                    <a:pt x="6721" y="8478"/>
                  </a:cubicBezTo>
                  <a:cubicBezTo>
                    <a:pt x="6916" y="8577"/>
                    <a:pt x="7138" y="8688"/>
                    <a:pt x="7562" y="8688"/>
                  </a:cubicBezTo>
                  <a:cubicBezTo>
                    <a:pt x="7985" y="8688"/>
                    <a:pt x="8207" y="8577"/>
                    <a:pt x="8404" y="8478"/>
                  </a:cubicBezTo>
                  <a:cubicBezTo>
                    <a:pt x="8583" y="8387"/>
                    <a:pt x="8737" y="8311"/>
                    <a:pt x="9065" y="8311"/>
                  </a:cubicBezTo>
                  <a:cubicBezTo>
                    <a:pt x="9393" y="8311"/>
                    <a:pt x="9546" y="8387"/>
                    <a:pt x="9725" y="8478"/>
                  </a:cubicBezTo>
                  <a:cubicBezTo>
                    <a:pt x="9922" y="8577"/>
                    <a:pt x="10144" y="8688"/>
                    <a:pt x="10568" y="8688"/>
                  </a:cubicBezTo>
                  <a:cubicBezTo>
                    <a:pt x="10991" y="8688"/>
                    <a:pt x="11213" y="8577"/>
                    <a:pt x="11408" y="8478"/>
                  </a:cubicBezTo>
                  <a:cubicBezTo>
                    <a:pt x="11587" y="8387"/>
                    <a:pt x="11742" y="8311"/>
                    <a:pt x="12070" y="8311"/>
                  </a:cubicBezTo>
                  <a:cubicBezTo>
                    <a:pt x="12398" y="8311"/>
                    <a:pt x="12552" y="8387"/>
                    <a:pt x="12732" y="8478"/>
                  </a:cubicBezTo>
                  <a:cubicBezTo>
                    <a:pt x="12893" y="8559"/>
                    <a:pt x="13074" y="8649"/>
                    <a:pt x="13371" y="8678"/>
                  </a:cubicBezTo>
                  <a:lnTo>
                    <a:pt x="13371" y="9979"/>
                  </a:lnTo>
                  <a:lnTo>
                    <a:pt x="11642" y="9979"/>
                  </a:lnTo>
                  <a:cubicBezTo>
                    <a:pt x="10758" y="9979"/>
                    <a:pt x="9880" y="9874"/>
                    <a:pt x="9034" y="9669"/>
                  </a:cubicBezTo>
                  <a:lnTo>
                    <a:pt x="8938" y="10060"/>
                  </a:lnTo>
                  <a:cubicBezTo>
                    <a:pt x="9817" y="10274"/>
                    <a:pt x="10727" y="10382"/>
                    <a:pt x="11642" y="10382"/>
                  </a:cubicBezTo>
                  <a:lnTo>
                    <a:pt x="13371" y="10382"/>
                  </a:lnTo>
                  <a:lnTo>
                    <a:pt x="13371" y="11952"/>
                  </a:lnTo>
                  <a:lnTo>
                    <a:pt x="405" y="11952"/>
                  </a:lnTo>
                  <a:lnTo>
                    <a:pt x="405" y="8068"/>
                  </a:lnTo>
                  <a:close/>
                  <a:moveTo>
                    <a:pt x="4412" y="0"/>
                  </a:moveTo>
                  <a:cubicBezTo>
                    <a:pt x="3839" y="0"/>
                    <a:pt x="3269" y="117"/>
                    <a:pt x="2733" y="350"/>
                  </a:cubicBezTo>
                  <a:cubicBezTo>
                    <a:pt x="1705" y="796"/>
                    <a:pt x="905" y="1620"/>
                    <a:pt x="480" y="2671"/>
                  </a:cubicBezTo>
                  <a:lnTo>
                    <a:pt x="853" y="2826"/>
                  </a:lnTo>
                  <a:cubicBezTo>
                    <a:pt x="940" y="2620"/>
                    <a:pt x="1208" y="2508"/>
                    <a:pt x="1537" y="2508"/>
                  </a:cubicBezTo>
                  <a:cubicBezTo>
                    <a:pt x="1734" y="2508"/>
                    <a:pt x="1953" y="2548"/>
                    <a:pt x="2168" y="2632"/>
                  </a:cubicBezTo>
                  <a:cubicBezTo>
                    <a:pt x="2747" y="2861"/>
                    <a:pt x="3086" y="3434"/>
                    <a:pt x="2993" y="3674"/>
                  </a:cubicBezTo>
                  <a:lnTo>
                    <a:pt x="3368" y="3821"/>
                  </a:lnTo>
                  <a:cubicBezTo>
                    <a:pt x="3416" y="3700"/>
                    <a:pt x="3589" y="3594"/>
                    <a:pt x="3822" y="3544"/>
                  </a:cubicBezTo>
                  <a:cubicBezTo>
                    <a:pt x="3919" y="3522"/>
                    <a:pt x="4020" y="3512"/>
                    <a:pt x="4122" y="3512"/>
                  </a:cubicBezTo>
                  <a:cubicBezTo>
                    <a:pt x="4237" y="3512"/>
                    <a:pt x="4353" y="3525"/>
                    <a:pt x="4465" y="3551"/>
                  </a:cubicBezTo>
                  <a:lnTo>
                    <a:pt x="2837" y="7700"/>
                  </a:lnTo>
                  <a:cubicBezTo>
                    <a:pt x="2556" y="7677"/>
                    <a:pt x="2276" y="7665"/>
                    <a:pt x="1994" y="7665"/>
                  </a:cubicBezTo>
                  <a:lnTo>
                    <a:pt x="1" y="7665"/>
                  </a:lnTo>
                  <a:lnTo>
                    <a:pt x="1" y="12355"/>
                  </a:lnTo>
                  <a:lnTo>
                    <a:pt x="13775" y="12355"/>
                  </a:lnTo>
                  <a:lnTo>
                    <a:pt x="13775" y="8283"/>
                  </a:lnTo>
                  <a:lnTo>
                    <a:pt x="13572" y="8283"/>
                  </a:lnTo>
                  <a:cubicBezTo>
                    <a:pt x="13244" y="8283"/>
                    <a:pt x="13090" y="8207"/>
                    <a:pt x="12912" y="8117"/>
                  </a:cubicBezTo>
                  <a:cubicBezTo>
                    <a:pt x="12716" y="8019"/>
                    <a:pt x="12493" y="7908"/>
                    <a:pt x="12070" y="7908"/>
                  </a:cubicBezTo>
                  <a:cubicBezTo>
                    <a:pt x="11647" y="7908"/>
                    <a:pt x="11424" y="8019"/>
                    <a:pt x="11228" y="8117"/>
                  </a:cubicBezTo>
                  <a:cubicBezTo>
                    <a:pt x="11050" y="8207"/>
                    <a:pt x="10896" y="8283"/>
                    <a:pt x="10568" y="8283"/>
                  </a:cubicBezTo>
                  <a:cubicBezTo>
                    <a:pt x="10240" y="8283"/>
                    <a:pt x="10085" y="8207"/>
                    <a:pt x="9906" y="8117"/>
                  </a:cubicBezTo>
                  <a:cubicBezTo>
                    <a:pt x="9711" y="8019"/>
                    <a:pt x="9489" y="7908"/>
                    <a:pt x="9065" y="7908"/>
                  </a:cubicBezTo>
                  <a:cubicBezTo>
                    <a:pt x="8641" y="7908"/>
                    <a:pt x="8420" y="8019"/>
                    <a:pt x="8223" y="8117"/>
                  </a:cubicBezTo>
                  <a:cubicBezTo>
                    <a:pt x="8044" y="8207"/>
                    <a:pt x="7889" y="8283"/>
                    <a:pt x="7562" y="8283"/>
                  </a:cubicBezTo>
                  <a:cubicBezTo>
                    <a:pt x="7234" y="8283"/>
                    <a:pt x="7081" y="8207"/>
                    <a:pt x="6901" y="8117"/>
                  </a:cubicBezTo>
                  <a:cubicBezTo>
                    <a:pt x="6705" y="8019"/>
                    <a:pt x="6483" y="7908"/>
                    <a:pt x="6059" y="7908"/>
                  </a:cubicBezTo>
                  <a:cubicBezTo>
                    <a:pt x="5636" y="7908"/>
                    <a:pt x="5414" y="8019"/>
                    <a:pt x="5219" y="8117"/>
                  </a:cubicBezTo>
                  <a:cubicBezTo>
                    <a:pt x="5191" y="8130"/>
                    <a:pt x="5164" y="8145"/>
                    <a:pt x="5136" y="8156"/>
                  </a:cubicBezTo>
                  <a:cubicBezTo>
                    <a:pt x="4524" y="7961"/>
                    <a:pt x="3892" y="7822"/>
                    <a:pt x="3253" y="7743"/>
                  </a:cubicBezTo>
                  <a:lnTo>
                    <a:pt x="4842" y="3694"/>
                  </a:lnTo>
                  <a:cubicBezTo>
                    <a:pt x="5061" y="3808"/>
                    <a:pt x="5245" y="3958"/>
                    <a:pt x="5367" y="4127"/>
                  </a:cubicBezTo>
                  <a:cubicBezTo>
                    <a:pt x="5447" y="4237"/>
                    <a:pt x="5567" y="4451"/>
                    <a:pt x="5487" y="4653"/>
                  </a:cubicBezTo>
                  <a:lnTo>
                    <a:pt x="5863" y="4801"/>
                  </a:lnTo>
                  <a:cubicBezTo>
                    <a:pt x="5942" y="4598"/>
                    <a:pt x="6176" y="4523"/>
                    <a:pt x="6309" y="4497"/>
                  </a:cubicBezTo>
                  <a:cubicBezTo>
                    <a:pt x="6387" y="4482"/>
                    <a:pt x="6469" y="4474"/>
                    <a:pt x="6553" y="4474"/>
                  </a:cubicBezTo>
                  <a:cubicBezTo>
                    <a:pt x="6753" y="4474"/>
                    <a:pt x="6968" y="4517"/>
                    <a:pt x="7180" y="4600"/>
                  </a:cubicBezTo>
                  <a:cubicBezTo>
                    <a:pt x="7754" y="4825"/>
                    <a:pt x="8135" y="5299"/>
                    <a:pt x="8012" y="5634"/>
                  </a:cubicBezTo>
                  <a:lnTo>
                    <a:pt x="8391" y="5776"/>
                  </a:lnTo>
                  <a:cubicBezTo>
                    <a:pt x="9233" y="3564"/>
                    <a:pt x="8178" y="1160"/>
                    <a:pt x="5993" y="302"/>
                  </a:cubicBezTo>
                  <a:cubicBezTo>
                    <a:pt x="5478" y="101"/>
                    <a:pt x="4943" y="0"/>
                    <a:pt x="44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5"/>
            <p:cNvSpPr/>
            <p:nvPr/>
          </p:nvSpPr>
          <p:spPr>
            <a:xfrm>
              <a:off x="3319175" y="4377141"/>
              <a:ext cx="11718" cy="11806"/>
            </a:xfrm>
            <a:custGeom>
              <a:rect b="b" l="l" r="r" t="t"/>
              <a:pathLst>
                <a:path extrusionOk="0" h="404" w="401">
                  <a:moveTo>
                    <a:pt x="1" y="1"/>
                  </a:moveTo>
                  <a:lnTo>
                    <a:pt x="1" y="404"/>
                  </a:lnTo>
                  <a:lnTo>
                    <a:pt x="401" y="404"/>
                  </a:lnTo>
                  <a:lnTo>
                    <a:pt x="4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5"/>
            <p:cNvSpPr/>
            <p:nvPr/>
          </p:nvSpPr>
          <p:spPr>
            <a:xfrm>
              <a:off x="3354475" y="4388976"/>
              <a:ext cx="11923" cy="11835"/>
            </a:xfrm>
            <a:custGeom>
              <a:rect b="b" l="l" r="r" t="t"/>
              <a:pathLst>
                <a:path extrusionOk="0" h="405" w="408">
                  <a:moveTo>
                    <a:pt x="0" y="0"/>
                  </a:moveTo>
                  <a:lnTo>
                    <a:pt x="0" y="405"/>
                  </a:lnTo>
                  <a:lnTo>
                    <a:pt x="408" y="405"/>
                  </a:lnTo>
                  <a:lnTo>
                    <a:pt x="4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5"/>
            <p:cNvSpPr/>
            <p:nvPr/>
          </p:nvSpPr>
          <p:spPr>
            <a:xfrm>
              <a:off x="3330864" y="4418608"/>
              <a:ext cx="11952" cy="11806"/>
            </a:xfrm>
            <a:custGeom>
              <a:rect b="b" l="l" r="r" t="t"/>
              <a:pathLst>
                <a:path extrusionOk="0" h="404" w="409">
                  <a:moveTo>
                    <a:pt x="1" y="0"/>
                  </a:moveTo>
                  <a:lnTo>
                    <a:pt x="1" y="403"/>
                  </a:lnTo>
                  <a:lnTo>
                    <a:pt x="408" y="403"/>
                  </a:lnTo>
                  <a:lnTo>
                    <a:pt x="4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5"/>
            <p:cNvSpPr/>
            <p:nvPr/>
          </p:nvSpPr>
          <p:spPr>
            <a:xfrm>
              <a:off x="3425222" y="4412559"/>
              <a:ext cx="11806" cy="11806"/>
            </a:xfrm>
            <a:custGeom>
              <a:rect b="b" l="l" r="r" t="t"/>
              <a:pathLst>
                <a:path extrusionOk="0" h="404" w="404">
                  <a:moveTo>
                    <a:pt x="0" y="1"/>
                  </a:moveTo>
                  <a:lnTo>
                    <a:pt x="0" y="404"/>
                  </a:lnTo>
                  <a:lnTo>
                    <a:pt x="403" y="404"/>
                  </a:lnTo>
                  <a:lnTo>
                    <a:pt x="4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5"/>
            <p:cNvSpPr/>
            <p:nvPr/>
          </p:nvSpPr>
          <p:spPr>
            <a:xfrm>
              <a:off x="3502632" y="4094181"/>
              <a:ext cx="82612" cy="82554"/>
            </a:xfrm>
            <a:custGeom>
              <a:rect b="b" l="l" r="r" t="t"/>
              <a:pathLst>
                <a:path extrusionOk="0" h="2825" w="2827">
                  <a:moveTo>
                    <a:pt x="1413" y="1"/>
                  </a:moveTo>
                  <a:cubicBezTo>
                    <a:pt x="1002" y="1"/>
                    <a:pt x="612" y="180"/>
                    <a:pt x="343" y="492"/>
                  </a:cubicBezTo>
                  <a:lnTo>
                    <a:pt x="648" y="755"/>
                  </a:lnTo>
                  <a:cubicBezTo>
                    <a:pt x="840" y="533"/>
                    <a:pt x="1119" y="404"/>
                    <a:pt x="1413" y="404"/>
                  </a:cubicBezTo>
                  <a:cubicBezTo>
                    <a:pt x="1970" y="404"/>
                    <a:pt x="2422" y="858"/>
                    <a:pt x="2422" y="1414"/>
                  </a:cubicBezTo>
                  <a:cubicBezTo>
                    <a:pt x="2422" y="1970"/>
                    <a:pt x="1970" y="2422"/>
                    <a:pt x="1413" y="2422"/>
                  </a:cubicBezTo>
                  <a:cubicBezTo>
                    <a:pt x="857" y="2422"/>
                    <a:pt x="405" y="1970"/>
                    <a:pt x="405" y="1414"/>
                  </a:cubicBezTo>
                  <a:cubicBezTo>
                    <a:pt x="405" y="1287"/>
                    <a:pt x="428" y="1162"/>
                    <a:pt x="473" y="1045"/>
                  </a:cubicBezTo>
                  <a:lnTo>
                    <a:pt x="98" y="899"/>
                  </a:lnTo>
                  <a:cubicBezTo>
                    <a:pt x="34" y="1063"/>
                    <a:pt x="1" y="1236"/>
                    <a:pt x="1" y="1414"/>
                  </a:cubicBezTo>
                  <a:cubicBezTo>
                    <a:pt x="1" y="2192"/>
                    <a:pt x="635" y="2825"/>
                    <a:pt x="1413" y="2825"/>
                  </a:cubicBezTo>
                  <a:cubicBezTo>
                    <a:pt x="2192" y="2825"/>
                    <a:pt x="2826" y="2192"/>
                    <a:pt x="2826" y="1414"/>
                  </a:cubicBezTo>
                  <a:cubicBezTo>
                    <a:pt x="2826" y="635"/>
                    <a:pt x="2192" y="1"/>
                    <a:pt x="14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5"/>
            <p:cNvSpPr/>
            <p:nvPr/>
          </p:nvSpPr>
          <p:spPr>
            <a:xfrm>
              <a:off x="3538021" y="4065163"/>
              <a:ext cx="11835" cy="11806"/>
            </a:xfrm>
            <a:custGeom>
              <a:rect b="b" l="l" r="r" t="t"/>
              <a:pathLst>
                <a:path extrusionOk="0" h="404" w="405">
                  <a:moveTo>
                    <a:pt x="0" y="0"/>
                  </a:moveTo>
                  <a:lnTo>
                    <a:pt x="0" y="403"/>
                  </a:lnTo>
                  <a:lnTo>
                    <a:pt x="405" y="403"/>
                  </a:lnTo>
                  <a:lnTo>
                    <a:pt x="4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5"/>
            <p:cNvSpPr/>
            <p:nvPr/>
          </p:nvSpPr>
          <p:spPr>
            <a:xfrm>
              <a:off x="3489979" y="4081616"/>
              <a:ext cx="16686" cy="16715"/>
            </a:xfrm>
            <a:custGeom>
              <a:rect b="b" l="l" r="r" t="t"/>
              <a:pathLst>
                <a:path extrusionOk="0" h="572" w="571">
                  <a:moveTo>
                    <a:pt x="286" y="0"/>
                  </a:moveTo>
                  <a:lnTo>
                    <a:pt x="0" y="285"/>
                  </a:lnTo>
                  <a:lnTo>
                    <a:pt x="286" y="571"/>
                  </a:lnTo>
                  <a:lnTo>
                    <a:pt x="571" y="285"/>
                  </a:lnTo>
                  <a:lnTo>
                    <a:pt x="28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5"/>
            <p:cNvSpPr/>
            <p:nvPr/>
          </p:nvSpPr>
          <p:spPr>
            <a:xfrm>
              <a:off x="3473585" y="4129570"/>
              <a:ext cx="11806" cy="11806"/>
            </a:xfrm>
            <a:custGeom>
              <a:rect b="b" l="l" r="r" t="t"/>
              <a:pathLst>
                <a:path extrusionOk="0" h="404" w="404">
                  <a:moveTo>
                    <a:pt x="1" y="0"/>
                  </a:moveTo>
                  <a:lnTo>
                    <a:pt x="1" y="403"/>
                  </a:lnTo>
                  <a:lnTo>
                    <a:pt x="404" y="403"/>
                  </a:lnTo>
                  <a:lnTo>
                    <a:pt x="4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5"/>
            <p:cNvSpPr/>
            <p:nvPr/>
          </p:nvSpPr>
          <p:spPr>
            <a:xfrm>
              <a:off x="3489979" y="4172702"/>
              <a:ext cx="16686" cy="16715"/>
            </a:xfrm>
            <a:custGeom>
              <a:rect b="b" l="l" r="r" t="t"/>
              <a:pathLst>
                <a:path extrusionOk="0" h="572" w="571">
                  <a:moveTo>
                    <a:pt x="286" y="1"/>
                  </a:moveTo>
                  <a:lnTo>
                    <a:pt x="0" y="287"/>
                  </a:lnTo>
                  <a:lnTo>
                    <a:pt x="286" y="571"/>
                  </a:lnTo>
                  <a:lnTo>
                    <a:pt x="571" y="287"/>
                  </a:lnTo>
                  <a:lnTo>
                    <a:pt x="2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5"/>
            <p:cNvSpPr/>
            <p:nvPr/>
          </p:nvSpPr>
          <p:spPr>
            <a:xfrm>
              <a:off x="3538021" y="4193976"/>
              <a:ext cx="11835" cy="11864"/>
            </a:xfrm>
            <a:custGeom>
              <a:rect b="b" l="l" r="r" t="t"/>
              <a:pathLst>
                <a:path extrusionOk="0" h="406" w="405">
                  <a:moveTo>
                    <a:pt x="0" y="1"/>
                  </a:moveTo>
                  <a:lnTo>
                    <a:pt x="0" y="405"/>
                  </a:lnTo>
                  <a:lnTo>
                    <a:pt x="405" y="405"/>
                  </a:lnTo>
                  <a:lnTo>
                    <a:pt x="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5"/>
            <p:cNvSpPr/>
            <p:nvPr/>
          </p:nvSpPr>
          <p:spPr>
            <a:xfrm>
              <a:off x="3581123" y="4172702"/>
              <a:ext cx="16686" cy="16715"/>
            </a:xfrm>
            <a:custGeom>
              <a:rect b="b" l="l" r="r" t="t"/>
              <a:pathLst>
                <a:path extrusionOk="0" h="572" w="571">
                  <a:moveTo>
                    <a:pt x="285" y="1"/>
                  </a:moveTo>
                  <a:lnTo>
                    <a:pt x="0" y="287"/>
                  </a:lnTo>
                  <a:lnTo>
                    <a:pt x="285" y="571"/>
                  </a:lnTo>
                  <a:lnTo>
                    <a:pt x="571" y="287"/>
                  </a:lnTo>
                  <a:lnTo>
                    <a:pt x="2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5"/>
            <p:cNvSpPr/>
            <p:nvPr/>
          </p:nvSpPr>
          <p:spPr>
            <a:xfrm>
              <a:off x="3602485" y="4129570"/>
              <a:ext cx="11806" cy="11806"/>
            </a:xfrm>
            <a:custGeom>
              <a:rect b="b" l="l" r="r" t="t"/>
              <a:pathLst>
                <a:path extrusionOk="0" h="404" w="404">
                  <a:moveTo>
                    <a:pt x="0" y="0"/>
                  </a:moveTo>
                  <a:lnTo>
                    <a:pt x="0" y="403"/>
                  </a:lnTo>
                  <a:lnTo>
                    <a:pt x="403" y="403"/>
                  </a:lnTo>
                  <a:lnTo>
                    <a:pt x="4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5"/>
            <p:cNvSpPr/>
            <p:nvPr/>
          </p:nvSpPr>
          <p:spPr>
            <a:xfrm>
              <a:off x="3581123" y="4081616"/>
              <a:ext cx="16686" cy="16715"/>
            </a:xfrm>
            <a:custGeom>
              <a:rect b="b" l="l" r="r" t="t"/>
              <a:pathLst>
                <a:path extrusionOk="0" h="572" w="571">
                  <a:moveTo>
                    <a:pt x="285" y="0"/>
                  </a:moveTo>
                  <a:lnTo>
                    <a:pt x="0" y="285"/>
                  </a:lnTo>
                  <a:lnTo>
                    <a:pt x="285" y="571"/>
                  </a:lnTo>
                  <a:lnTo>
                    <a:pt x="571" y="285"/>
                  </a:lnTo>
                  <a:lnTo>
                    <a:pt x="2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45"/>
          <p:cNvGrpSpPr/>
          <p:nvPr/>
        </p:nvGrpSpPr>
        <p:grpSpPr>
          <a:xfrm>
            <a:off x="3177408" y="4064696"/>
            <a:ext cx="402481" cy="402102"/>
            <a:chOff x="2433943" y="4064696"/>
            <a:chExt cx="402481" cy="402102"/>
          </a:xfrm>
        </p:grpSpPr>
        <p:sp>
          <p:nvSpPr>
            <p:cNvPr id="779" name="Google Shape;779;p45"/>
            <p:cNvSpPr/>
            <p:nvPr/>
          </p:nvSpPr>
          <p:spPr>
            <a:xfrm>
              <a:off x="2433943" y="4064696"/>
              <a:ext cx="402481" cy="402102"/>
            </a:xfrm>
            <a:custGeom>
              <a:rect b="b" l="l" r="r" t="t"/>
              <a:pathLst>
                <a:path extrusionOk="0" h="13760" w="13773">
                  <a:moveTo>
                    <a:pt x="1028" y="405"/>
                  </a:moveTo>
                  <a:cubicBezTo>
                    <a:pt x="1370" y="405"/>
                    <a:pt x="1650" y="683"/>
                    <a:pt x="1650" y="1027"/>
                  </a:cubicBezTo>
                  <a:cubicBezTo>
                    <a:pt x="1650" y="1251"/>
                    <a:pt x="1529" y="1458"/>
                    <a:pt x="1332" y="1569"/>
                  </a:cubicBezTo>
                  <a:lnTo>
                    <a:pt x="1230" y="1627"/>
                  </a:lnTo>
                  <a:lnTo>
                    <a:pt x="1230" y="6466"/>
                  </a:lnTo>
                  <a:lnTo>
                    <a:pt x="1634" y="6466"/>
                  </a:lnTo>
                  <a:lnTo>
                    <a:pt x="1634" y="4823"/>
                  </a:lnTo>
                  <a:cubicBezTo>
                    <a:pt x="2423" y="5023"/>
                    <a:pt x="3212" y="5098"/>
                    <a:pt x="3998" y="5098"/>
                  </a:cubicBezTo>
                  <a:cubicBezTo>
                    <a:pt x="5188" y="5098"/>
                    <a:pt x="6371" y="4927"/>
                    <a:pt x="7531" y="4761"/>
                  </a:cubicBezTo>
                  <a:cubicBezTo>
                    <a:pt x="8673" y="4596"/>
                    <a:pt x="9838" y="4429"/>
                    <a:pt x="11002" y="4429"/>
                  </a:cubicBezTo>
                  <a:cubicBezTo>
                    <a:pt x="11794" y="4429"/>
                    <a:pt x="12585" y="4506"/>
                    <a:pt x="13368" y="4715"/>
                  </a:cubicBezTo>
                  <a:lnTo>
                    <a:pt x="13368" y="7970"/>
                  </a:lnTo>
                  <a:cubicBezTo>
                    <a:pt x="12580" y="7771"/>
                    <a:pt x="11791" y="7696"/>
                    <a:pt x="11004" y="7696"/>
                  </a:cubicBezTo>
                  <a:cubicBezTo>
                    <a:pt x="9815" y="7696"/>
                    <a:pt x="8633" y="7866"/>
                    <a:pt x="7473" y="8033"/>
                  </a:cubicBezTo>
                  <a:cubicBezTo>
                    <a:pt x="6330" y="8198"/>
                    <a:pt x="5164" y="8365"/>
                    <a:pt x="3999" y="8365"/>
                  </a:cubicBezTo>
                  <a:cubicBezTo>
                    <a:pt x="3208" y="8365"/>
                    <a:pt x="2417" y="8288"/>
                    <a:pt x="1634" y="8079"/>
                  </a:cubicBezTo>
                  <a:lnTo>
                    <a:pt x="1634" y="6882"/>
                  </a:lnTo>
                  <a:lnTo>
                    <a:pt x="1230" y="6882"/>
                  </a:lnTo>
                  <a:lnTo>
                    <a:pt x="1230" y="13355"/>
                  </a:lnTo>
                  <a:lnTo>
                    <a:pt x="825" y="13355"/>
                  </a:lnTo>
                  <a:lnTo>
                    <a:pt x="825" y="1627"/>
                  </a:lnTo>
                  <a:lnTo>
                    <a:pt x="723" y="1569"/>
                  </a:lnTo>
                  <a:cubicBezTo>
                    <a:pt x="526" y="1458"/>
                    <a:pt x="405" y="1251"/>
                    <a:pt x="405" y="1027"/>
                  </a:cubicBezTo>
                  <a:cubicBezTo>
                    <a:pt x="405" y="683"/>
                    <a:pt x="684" y="405"/>
                    <a:pt x="1028" y="405"/>
                  </a:cubicBezTo>
                  <a:close/>
                  <a:moveTo>
                    <a:pt x="1028" y="0"/>
                  </a:moveTo>
                  <a:cubicBezTo>
                    <a:pt x="461" y="0"/>
                    <a:pt x="1" y="460"/>
                    <a:pt x="1" y="1027"/>
                  </a:cubicBezTo>
                  <a:cubicBezTo>
                    <a:pt x="1" y="1355"/>
                    <a:pt x="159" y="1663"/>
                    <a:pt x="421" y="1855"/>
                  </a:cubicBezTo>
                  <a:lnTo>
                    <a:pt x="421" y="13759"/>
                  </a:lnTo>
                  <a:lnTo>
                    <a:pt x="1634" y="13759"/>
                  </a:lnTo>
                  <a:lnTo>
                    <a:pt x="1634" y="10841"/>
                  </a:lnTo>
                  <a:cubicBezTo>
                    <a:pt x="2362" y="11025"/>
                    <a:pt x="3144" y="11116"/>
                    <a:pt x="4006" y="11116"/>
                  </a:cubicBezTo>
                  <a:cubicBezTo>
                    <a:pt x="4155" y="11116"/>
                    <a:pt x="4307" y="11113"/>
                    <a:pt x="4461" y="11107"/>
                  </a:cubicBezTo>
                  <a:lnTo>
                    <a:pt x="4447" y="10703"/>
                  </a:lnTo>
                  <a:cubicBezTo>
                    <a:pt x="4296" y="10708"/>
                    <a:pt x="4147" y="10711"/>
                    <a:pt x="4002" y="10711"/>
                  </a:cubicBezTo>
                  <a:cubicBezTo>
                    <a:pt x="3137" y="10711"/>
                    <a:pt x="2357" y="10615"/>
                    <a:pt x="1634" y="10424"/>
                  </a:cubicBezTo>
                  <a:lnTo>
                    <a:pt x="1634" y="8497"/>
                  </a:lnTo>
                  <a:cubicBezTo>
                    <a:pt x="2423" y="8696"/>
                    <a:pt x="3212" y="8771"/>
                    <a:pt x="3999" y="8771"/>
                  </a:cubicBezTo>
                  <a:cubicBezTo>
                    <a:pt x="5188" y="8771"/>
                    <a:pt x="6371" y="8601"/>
                    <a:pt x="7531" y="8433"/>
                  </a:cubicBezTo>
                  <a:cubicBezTo>
                    <a:pt x="8674" y="8269"/>
                    <a:pt x="9839" y="8102"/>
                    <a:pt x="11004" y="8102"/>
                  </a:cubicBezTo>
                  <a:cubicBezTo>
                    <a:pt x="11795" y="8102"/>
                    <a:pt x="12586" y="8179"/>
                    <a:pt x="13368" y="8387"/>
                  </a:cubicBezTo>
                  <a:lnTo>
                    <a:pt x="13368" y="10313"/>
                  </a:lnTo>
                  <a:cubicBezTo>
                    <a:pt x="12582" y="10114"/>
                    <a:pt x="11794" y="10040"/>
                    <a:pt x="11009" y="10040"/>
                  </a:cubicBezTo>
                  <a:cubicBezTo>
                    <a:pt x="9818" y="10040"/>
                    <a:pt x="8634" y="10211"/>
                    <a:pt x="7473" y="10378"/>
                  </a:cubicBezTo>
                  <a:cubicBezTo>
                    <a:pt x="6611" y="10502"/>
                    <a:pt x="5721" y="10629"/>
                    <a:pt x="4848" y="10684"/>
                  </a:cubicBezTo>
                  <a:lnTo>
                    <a:pt x="4873" y="11087"/>
                  </a:lnTo>
                  <a:cubicBezTo>
                    <a:pt x="5761" y="11032"/>
                    <a:pt x="6661" y="10903"/>
                    <a:pt x="7531" y="10778"/>
                  </a:cubicBezTo>
                  <a:cubicBezTo>
                    <a:pt x="8674" y="10613"/>
                    <a:pt x="9839" y="10445"/>
                    <a:pt x="11004" y="10445"/>
                  </a:cubicBezTo>
                  <a:cubicBezTo>
                    <a:pt x="11845" y="10445"/>
                    <a:pt x="12685" y="10533"/>
                    <a:pt x="13516" y="10772"/>
                  </a:cubicBezTo>
                  <a:lnTo>
                    <a:pt x="13773" y="10846"/>
                  </a:lnTo>
                  <a:lnTo>
                    <a:pt x="13773" y="2333"/>
                  </a:lnTo>
                  <a:lnTo>
                    <a:pt x="13627" y="2291"/>
                  </a:lnTo>
                  <a:cubicBezTo>
                    <a:pt x="12915" y="2086"/>
                    <a:pt x="12166" y="1975"/>
                    <a:pt x="11339" y="1952"/>
                  </a:cubicBezTo>
                  <a:lnTo>
                    <a:pt x="11327" y="2356"/>
                  </a:lnTo>
                  <a:cubicBezTo>
                    <a:pt x="12064" y="2378"/>
                    <a:pt x="12733" y="2470"/>
                    <a:pt x="13368" y="2639"/>
                  </a:cubicBezTo>
                  <a:lnTo>
                    <a:pt x="13368" y="4296"/>
                  </a:lnTo>
                  <a:cubicBezTo>
                    <a:pt x="12580" y="4097"/>
                    <a:pt x="11791" y="4023"/>
                    <a:pt x="11004" y="4023"/>
                  </a:cubicBezTo>
                  <a:cubicBezTo>
                    <a:pt x="9814" y="4023"/>
                    <a:pt x="8632" y="4193"/>
                    <a:pt x="7473" y="4360"/>
                  </a:cubicBezTo>
                  <a:cubicBezTo>
                    <a:pt x="6331" y="4525"/>
                    <a:pt x="5166" y="4692"/>
                    <a:pt x="4002" y="4692"/>
                  </a:cubicBezTo>
                  <a:cubicBezTo>
                    <a:pt x="3210" y="4692"/>
                    <a:pt x="2418" y="4615"/>
                    <a:pt x="1634" y="4406"/>
                  </a:cubicBezTo>
                  <a:lnTo>
                    <a:pt x="1634" y="2751"/>
                  </a:lnTo>
                  <a:cubicBezTo>
                    <a:pt x="2423" y="2948"/>
                    <a:pt x="3212" y="3024"/>
                    <a:pt x="3999" y="3024"/>
                  </a:cubicBezTo>
                  <a:cubicBezTo>
                    <a:pt x="5188" y="3024"/>
                    <a:pt x="6371" y="2853"/>
                    <a:pt x="7531" y="2687"/>
                  </a:cubicBezTo>
                  <a:cubicBezTo>
                    <a:pt x="8647" y="2525"/>
                    <a:pt x="9803" y="2359"/>
                    <a:pt x="10933" y="2352"/>
                  </a:cubicBezTo>
                  <a:lnTo>
                    <a:pt x="10930" y="1947"/>
                  </a:lnTo>
                  <a:cubicBezTo>
                    <a:pt x="9773" y="1955"/>
                    <a:pt x="8604" y="2124"/>
                    <a:pt x="7473" y="2285"/>
                  </a:cubicBezTo>
                  <a:cubicBezTo>
                    <a:pt x="6331" y="2450"/>
                    <a:pt x="5166" y="2618"/>
                    <a:pt x="4002" y="2618"/>
                  </a:cubicBezTo>
                  <a:cubicBezTo>
                    <a:pt x="3210" y="2618"/>
                    <a:pt x="2418" y="2540"/>
                    <a:pt x="1634" y="2332"/>
                  </a:cubicBezTo>
                  <a:lnTo>
                    <a:pt x="1634" y="1855"/>
                  </a:lnTo>
                  <a:cubicBezTo>
                    <a:pt x="1896" y="1663"/>
                    <a:pt x="2055" y="1355"/>
                    <a:pt x="2055" y="1027"/>
                  </a:cubicBezTo>
                  <a:cubicBezTo>
                    <a:pt x="2055" y="461"/>
                    <a:pt x="1594" y="0"/>
                    <a:pt x="10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5"/>
            <p:cNvSpPr/>
            <p:nvPr/>
          </p:nvSpPr>
          <p:spPr>
            <a:xfrm>
              <a:off x="2522604" y="4226412"/>
              <a:ext cx="71098" cy="71069"/>
            </a:xfrm>
            <a:custGeom>
              <a:rect b="b" l="l" r="r" t="t"/>
              <a:pathLst>
                <a:path extrusionOk="0" h="2432" w="2433">
                  <a:moveTo>
                    <a:pt x="1014" y="405"/>
                  </a:moveTo>
                  <a:lnTo>
                    <a:pt x="1014" y="1013"/>
                  </a:lnTo>
                  <a:lnTo>
                    <a:pt x="405" y="1013"/>
                  </a:lnTo>
                  <a:lnTo>
                    <a:pt x="405" y="405"/>
                  </a:lnTo>
                  <a:close/>
                  <a:moveTo>
                    <a:pt x="2027" y="405"/>
                  </a:moveTo>
                  <a:lnTo>
                    <a:pt x="2027" y="1027"/>
                  </a:lnTo>
                  <a:lnTo>
                    <a:pt x="1419" y="1027"/>
                  </a:lnTo>
                  <a:lnTo>
                    <a:pt x="1419" y="405"/>
                  </a:lnTo>
                  <a:close/>
                  <a:moveTo>
                    <a:pt x="1014" y="1417"/>
                  </a:moveTo>
                  <a:lnTo>
                    <a:pt x="1014" y="2027"/>
                  </a:lnTo>
                  <a:lnTo>
                    <a:pt x="1013" y="2027"/>
                  </a:lnTo>
                  <a:cubicBezTo>
                    <a:pt x="678" y="2027"/>
                    <a:pt x="405" y="1754"/>
                    <a:pt x="405" y="1420"/>
                  </a:cubicBezTo>
                  <a:lnTo>
                    <a:pt x="405" y="1417"/>
                  </a:lnTo>
                  <a:close/>
                  <a:moveTo>
                    <a:pt x="2027" y="1432"/>
                  </a:moveTo>
                  <a:cubicBezTo>
                    <a:pt x="2021" y="1761"/>
                    <a:pt x="1751" y="2027"/>
                    <a:pt x="1420" y="2027"/>
                  </a:cubicBezTo>
                  <a:lnTo>
                    <a:pt x="1419" y="2027"/>
                  </a:lnTo>
                  <a:lnTo>
                    <a:pt x="1419" y="1432"/>
                  </a:lnTo>
                  <a:close/>
                  <a:moveTo>
                    <a:pt x="0" y="0"/>
                  </a:moveTo>
                  <a:lnTo>
                    <a:pt x="0" y="1420"/>
                  </a:lnTo>
                  <a:cubicBezTo>
                    <a:pt x="0" y="1978"/>
                    <a:pt x="454" y="2431"/>
                    <a:pt x="1013" y="2431"/>
                  </a:cubicBezTo>
                  <a:lnTo>
                    <a:pt x="1420" y="2431"/>
                  </a:lnTo>
                  <a:cubicBezTo>
                    <a:pt x="1978" y="2431"/>
                    <a:pt x="2433" y="1978"/>
                    <a:pt x="2433" y="1420"/>
                  </a:cubicBezTo>
                  <a:lnTo>
                    <a:pt x="24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 name="Google Shape;781;p45"/>
          <p:cNvGrpSpPr/>
          <p:nvPr/>
        </p:nvGrpSpPr>
        <p:grpSpPr>
          <a:xfrm>
            <a:off x="2419323" y="4064462"/>
            <a:ext cx="402012" cy="402540"/>
            <a:chOff x="1675858" y="4064462"/>
            <a:chExt cx="402012" cy="402540"/>
          </a:xfrm>
        </p:grpSpPr>
        <p:sp>
          <p:nvSpPr>
            <p:cNvPr id="782" name="Google Shape;782;p45"/>
            <p:cNvSpPr/>
            <p:nvPr/>
          </p:nvSpPr>
          <p:spPr>
            <a:xfrm>
              <a:off x="1675858" y="4064462"/>
              <a:ext cx="401897" cy="402540"/>
            </a:xfrm>
            <a:custGeom>
              <a:rect b="b" l="l" r="r" t="t"/>
              <a:pathLst>
                <a:path extrusionOk="0" h="13775" w="13753">
                  <a:moveTo>
                    <a:pt x="1659" y="1"/>
                  </a:moveTo>
                  <a:lnTo>
                    <a:pt x="54" y="1162"/>
                  </a:lnTo>
                  <a:lnTo>
                    <a:pt x="48" y="2910"/>
                  </a:lnTo>
                  <a:lnTo>
                    <a:pt x="1885" y="3177"/>
                  </a:lnTo>
                  <a:lnTo>
                    <a:pt x="1885" y="3969"/>
                  </a:lnTo>
                  <a:lnTo>
                    <a:pt x="676" y="4810"/>
                  </a:lnTo>
                  <a:lnTo>
                    <a:pt x="676" y="6464"/>
                  </a:lnTo>
                  <a:lnTo>
                    <a:pt x="0" y="7271"/>
                  </a:lnTo>
                  <a:lnTo>
                    <a:pt x="1062" y="8921"/>
                  </a:lnTo>
                  <a:lnTo>
                    <a:pt x="228" y="11418"/>
                  </a:lnTo>
                  <a:lnTo>
                    <a:pt x="2283" y="12242"/>
                  </a:lnTo>
                  <a:lnTo>
                    <a:pt x="2283" y="13057"/>
                  </a:lnTo>
                  <a:lnTo>
                    <a:pt x="4589" y="13775"/>
                  </a:lnTo>
                  <a:lnTo>
                    <a:pt x="5416" y="12305"/>
                  </a:lnTo>
                  <a:lnTo>
                    <a:pt x="6899" y="12305"/>
                  </a:lnTo>
                  <a:lnTo>
                    <a:pt x="6899" y="11904"/>
                  </a:lnTo>
                  <a:lnTo>
                    <a:pt x="5180" y="11904"/>
                  </a:lnTo>
                  <a:lnTo>
                    <a:pt x="4399" y="13293"/>
                  </a:lnTo>
                  <a:lnTo>
                    <a:pt x="2684" y="12760"/>
                  </a:lnTo>
                  <a:lnTo>
                    <a:pt x="2684" y="11969"/>
                  </a:lnTo>
                  <a:lnTo>
                    <a:pt x="730" y="11186"/>
                  </a:lnTo>
                  <a:lnTo>
                    <a:pt x="1159" y="9897"/>
                  </a:lnTo>
                  <a:lnTo>
                    <a:pt x="10012" y="9897"/>
                  </a:lnTo>
                  <a:lnTo>
                    <a:pt x="9050" y="11904"/>
                  </a:lnTo>
                  <a:lnTo>
                    <a:pt x="7311" y="11904"/>
                  </a:lnTo>
                  <a:lnTo>
                    <a:pt x="7311" y="12305"/>
                  </a:lnTo>
                  <a:lnTo>
                    <a:pt x="9303" y="12305"/>
                  </a:lnTo>
                  <a:lnTo>
                    <a:pt x="11042" y="8681"/>
                  </a:lnTo>
                  <a:lnTo>
                    <a:pt x="9816" y="7933"/>
                  </a:lnTo>
                  <a:lnTo>
                    <a:pt x="10537" y="5587"/>
                  </a:lnTo>
                  <a:lnTo>
                    <a:pt x="12505" y="5194"/>
                  </a:lnTo>
                  <a:lnTo>
                    <a:pt x="13752" y="3458"/>
                  </a:lnTo>
                  <a:lnTo>
                    <a:pt x="13752" y="1537"/>
                  </a:lnTo>
                  <a:lnTo>
                    <a:pt x="12141" y="1987"/>
                  </a:lnTo>
                  <a:lnTo>
                    <a:pt x="11333" y="1584"/>
                  </a:lnTo>
                  <a:lnTo>
                    <a:pt x="10128" y="1984"/>
                  </a:lnTo>
                  <a:lnTo>
                    <a:pt x="8563" y="1201"/>
                  </a:lnTo>
                  <a:lnTo>
                    <a:pt x="7922" y="1141"/>
                  </a:lnTo>
                  <a:lnTo>
                    <a:pt x="7884" y="1541"/>
                  </a:lnTo>
                  <a:lnTo>
                    <a:pt x="8451" y="1594"/>
                  </a:lnTo>
                  <a:lnTo>
                    <a:pt x="10097" y="2418"/>
                  </a:lnTo>
                  <a:lnTo>
                    <a:pt x="11302" y="2018"/>
                  </a:lnTo>
                  <a:lnTo>
                    <a:pt x="12100" y="2415"/>
                  </a:lnTo>
                  <a:lnTo>
                    <a:pt x="13351" y="2065"/>
                  </a:lnTo>
                  <a:lnTo>
                    <a:pt x="13351" y="3328"/>
                  </a:lnTo>
                  <a:lnTo>
                    <a:pt x="13245" y="3474"/>
                  </a:lnTo>
                  <a:lnTo>
                    <a:pt x="4107" y="3474"/>
                  </a:lnTo>
                  <a:lnTo>
                    <a:pt x="4107" y="3875"/>
                  </a:lnTo>
                  <a:lnTo>
                    <a:pt x="12958" y="3875"/>
                  </a:lnTo>
                  <a:lnTo>
                    <a:pt x="12271" y="4831"/>
                  </a:lnTo>
                  <a:lnTo>
                    <a:pt x="10223" y="5240"/>
                  </a:lnTo>
                  <a:lnTo>
                    <a:pt x="9339" y="8113"/>
                  </a:lnTo>
                  <a:lnTo>
                    <a:pt x="10522" y="8834"/>
                  </a:lnTo>
                  <a:lnTo>
                    <a:pt x="10206" y="9496"/>
                  </a:lnTo>
                  <a:lnTo>
                    <a:pt x="1293" y="9496"/>
                  </a:lnTo>
                  <a:lnTo>
                    <a:pt x="1504" y="8865"/>
                  </a:lnTo>
                  <a:lnTo>
                    <a:pt x="497" y="7303"/>
                  </a:lnTo>
                  <a:lnTo>
                    <a:pt x="1078" y="6611"/>
                  </a:lnTo>
                  <a:lnTo>
                    <a:pt x="1078" y="5021"/>
                  </a:lnTo>
                  <a:lnTo>
                    <a:pt x="2287" y="4180"/>
                  </a:lnTo>
                  <a:lnTo>
                    <a:pt x="2287" y="3875"/>
                  </a:lnTo>
                  <a:lnTo>
                    <a:pt x="3697" y="3875"/>
                  </a:lnTo>
                  <a:lnTo>
                    <a:pt x="3697" y="3474"/>
                  </a:lnTo>
                  <a:lnTo>
                    <a:pt x="2287" y="3474"/>
                  </a:lnTo>
                  <a:lnTo>
                    <a:pt x="2287" y="2831"/>
                  </a:lnTo>
                  <a:lnTo>
                    <a:pt x="451" y="2562"/>
                  </a:lnTo>
                  <a:lnTo>
                    <a:pt x="454" y="1369"/>
                  </a:lnTo>
                  <a:lnTo>
                    <a:pt x="1702" y="466"/>
                  </a:lnTo>
                  <a:lnTo>
                    <a:pt x="3107" y="1126"/>
                  </a:lnTo>
                  <a:lnTo>
                    <a:pt x="3408" y="554"/>
                  </a:lnTo>
                  <a:lnTo>
                    <a:pt x="4812" y="554"/>
                  </a:lnTo>
                  <a:lnTo>
                    <a:pt x="5606" y="1323"/>
                  </a:lnTo>
                  <a:lnTo>
                    <a:pt x="7484" y="1502"/>
                  </a:lnTo>
                  <a:lnTo>
                    <a:pt x="7523" y="1102"/>
                  </a:lnTo>
                  <a:lnTo>
                    <a:pt x="5786" y="937"/>
                  </a:lnTo>
                  <a:lnTo>
                    <a:pt x="4974" y="153"/>
                  </a:lnTo>
                  <a:lnTo>
                    <a:pt x="3165" y="153"/>
                  </a:lnTo>
                  <a:lnTo>
                    <a:pt x="2931" y="599"/>
                  </a:lnTo>
                  <a:lnTo>
                    <a:pt x="165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5"/>
            <p:cNvSpPr/>
            <p:nvPr/>
          </p:nvSpPr>
          <p:spPr>
            <a:xfrm>
              <a:off x="1737867" y="4240235"/>
              <a:ext cx="11747" cy="74342"/>
            </a:xfrm>
            <a:custGeom>
              <a:rect b="b" l="l" r="r" t="t"/>
              <a:pathLst>
                <a:path extrusionOk="0" h="2544" w="402">
                  <a:moveTo>
                    <a:pt x="0" y="1"/>
                  </a:moveTo>
                  <a:lnTo>
                    <a:pt x="0" y="2543"/>
                  </a:lnTo>
                  <a:lnTo>
                    <a:pt x="402" y="2543"/>
                  </a:lnTo>
                  <a:lnTo>
                    <a:pt x="4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5"/>
            <p:cNvSpPr/>
            <p:nvPr/>
          </p:nvSpPr>
          <p:spPr>
            <a:xfrm>
              <a:off x="1877872" y="4240235"/>
              <a:ext cx="11777" cy="74342"/>
            </a:xfrm>
            <a:custGeom>
              <a:rect b="b" l="l" r="r" t="t"/>
              <a:pathLst>
                <a:path extrusionOk="0" h="2544" w="403">
                  <a:moveTo>
                    <a:pt x="1" y="1"/>
                  </a:moveTo>
                  <a:lnTo>
                    <a:pt x="1" y="2543"/>
                  </a:lnTo>
                  <a:lnTo>
                    <a:pt x="402" y="2543"/>
                  </a:lnTo>
                  <a:lnTo>
                    <a:pt x="4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5"/>
            <p:cNvSpPr/>
            <p:nvPr/>
          </p:nvSpPr>
          <p:spPr>
            <a:xfrm>
              <a:off x="1766827" y="4193683"/>
              <a:ext cx="93103" cy="135739"/>
            </a:xfrm>
            <a:custGeom>
              <a:rect b="b" l="l" r="r" t="t"/>
              <a:pathLst>
                <a:path extrusionOk="0" h="4645" w="3186">
                  <a:moveTo>
                    <a:pt x="2050" y="804"/>
                  </a:moveTo>
                  <a:cubicBezTo>
                    <a:pt x="2121" y="804"/>
                    <a:pt x="2187" y="837"/>
                    <a:pt x="2231" y="893"/>
                  </a:cubicBezTo>
                  <a:cubicBezTo>
                    <a:pt x="2274" y="951"/>
                    <a:pt x="2288" y="1023"/>
                    <a:pt x="2270" y="1093"/>
                  </a:cubicBezTo>
                  <a:lnTo>
                    <a:pt x="2193" y="1366"/>
                  </a:lnTo>
                  <a:lnTo>
                    <a:pt x="1008" y="1366"/>
                  </a:lnTo>
                  <a:lnTo>
                    <a:pt x="933" y="1093"/>
                  </a:lnTo>
                  <a:cubicBezTo>
                    <a:pt x="913" y="1023"/>
                    <a:pt x="928" y="951"/>
                    <a:pt x="971" y="893"/>
                  </a:cubicBezTo>
                  <a:cubicBezTo>
                    <a:pt x="1014" y="837"/>
                    <a:pt x="1081" y="804"/>
                    <a:pt x="1153" y="804"/>
                  </a:cubicBezTo>
                  <a:close/>
                  <a:moveTo>
                    <a:pt x="1391" y="1767"/>
                  </a:moveTo>
                  <a:lnTo>
                    <a:pt x="1391" y="2672"/>
                  </a:lnTo>
                  <a:lnTo>
                    <a:pt x="402" y="2672"/>
                  </a:lnTo>
                  <a:lnTo>
                    <a:pt x="402" y="1767"/>
                  </a:lnTo>
                  <a:close/>
                  <a:moveTo>
                    <a:pt x="2784" y="1767"/>
                  </a:moveTo>
                  <a:lnTo>
                    <a:pt x="2784" y="2672"/>
                  </a:lnTo>
                  <a:lnTo>
                    <a:pt x="1793" y="2672"/>
                  </a:lnTo>
                  <a:lnTo>
                    <a:pt x="1793" y="1767"/>
                  </a:lnTo>
                  <a:close/>
                  <a:moveTo>
                    <a:pt x="1391" y="3072"/>
                  </a:moveTo>
                  <a:lnTo>
                    <a:pt x="1391" y="4243"/>
                  </a:lnTo>
                  <a:lnTo>
                    <a:pt x="1271" y="4243"/>
                  </a:lnTo>
                  <a:cubicBezTo>
                    <a:pt x="792" y="4243"/>
                    <a:pt x="402" y="3853"/>
                    <a:pt x="402" y="3374"/>
                  </a:cubicBezTo>
                  <a:lnTo>
                    <a:pt x="402" y="3072"/>
                  </a:lnTo>
                  <a:close/>
                  <a:moveTo>
                    <a:pt x="2784" y="3072"/>
                  </a:moveTo>
                  <a:lnTo>
                    <a:pt x="2784" y="3374"/>
                  </a:lnTo>
                  <a:cubicBezTo>
                    <a:pt x="2784" y="3853"/>
                    <a:pt x="2394" y="4243"/>
                    <a:pt x="1914" y="4243"/>
                  </a:cubicBezTo>
                  <a:lnTo>
                    <a:pt x="1793" y="4243"/>
                  </a:lnTo>
                  <a:lnTo>
                    <a:pt x="1793" y="3072"/>
                  </a:lnTo>
                  <a:close/>
                  <a:moveTo>
                    <a:pt x="1391" y="1"/>
                  </a:moveTo>
                  <a:lnTo>
                    <a:pt x="1391" y="402"/>
                  </a:lnTo>
                  <a:lnTo>
                    <a:pt x="1153" y="402"/>
                  </a:lnTo>
                  <a:cubicBezTo>
                    <a:pt x="954" y="402"/>
                    <a:pt x="772" y="493"/>
                    <a:pt x="652" y="651"/>
                  </a:cubicBezTo>
                  <a:cubicBezTo>
                    <a:pt x="532" y="808"/>
                    <a:pt x="493" y="1009"/>
                    <a:pt x="546" y="1200"/>
                  </a:cubicBezTo>
                  <a:lnTo>
                    <a:pt x="592" y="1366"/>
                  </a:lnTo>
                  <a:lnTo>
                    <a:pt x="0" y="1366"/>
                  </a:lnTo>
                  <a:lnTo>
                    <a:pt x="0" y="3374"/>
                  </a:lnTo>
                  <a:cubicBezTo>
                    <a:pt x="0" y="4074"/>
                    <a:pt x="571" y="4645"/>
                    <a:pt x="1271" y="4645"/>
                  </a:cubicBezTo>
                  <a:lnTo>
                    <a:pt x="1914" y="4645"/>
                  </a:lnTo>
                  <a:cubicBezTo>
                    <a:pt x="2615" y="4645"/>
                    <a:pt x="3185" y="4074"/>
                    <a:pt x="3185" y="3374"/>
                  </a:cubicBezTo>
                  <a:lnTo>
                    <a:pt x="3185" y="1366"/>
                  </a:lnTo>
                  <a:lnTo>
                    <a:pt x="2609" y="1366"/>
                  </a:lnTo>
                  <a:lnTo>
                    <a:pt x="2655" y="1200"/>
                  </a:lnTo>
                  <a:cubicBezTo>
                    <a:pt x="2709" y="1009"/>
                    <a:pt x="2670" y="808"/>
                    <a:pt x="2550" y="651"/>
                  </a:cubicBezTo>
                  <a:cubicBezTo>
                    <a:pt x="2430" y="493"/>
                    <a:pt x="2248" y="402"/>
                    <a:pt x="2050" y="402"/>
                  </a:cubicBezTo>
                  <a:lnTo>
                    <a:pt x="1793" y="402"/>
                  </a:lnTo>
                  <a:lnTo>
                    <a:pt x="17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5"/>
            <p:cNvSpPr/>
            <p:nvPr/>
          </p:nvSpPr>
          <p:spPr>
            <a:xfrm>
              <a:off x="2008145" y="4242455"/>
              <a:ext cx="69725" cy="76008"/>
            </a:xfrm>
            <a:custGeom>
              <a:rect b="b" l="l" r="r" t="t"/>
              <a:pathLst>
                <a:path extrusionOk="0" h="2601" w="2386">
                  <a:moveTo>
                    <a:pt x="873" y="522"/>
                  </a:moveTo>
                  <a:lnTo>
                    <a:pt x="1984" y="969"/>
                  </a:lnTo>
                  <a:lnTo>
                    <a:pt x="1984" y="2199"/>
                  </a:lnTo>
                  <a:lnTo>
                    <a:pt x="1239" y="2199"/>
                  </a:lnTo>
                  <a:lnTo>
                    <a:pt x="991" y="1578"/>
                  </a:lnTo>
                  <a:lnTo>
                    <a:pt x="521" y="1362"/>
                  </a:lnTo>
                  <a:lnTo>
                    <a:pt x="873" y="522"/>
                  </a:lnTo>
                  <a:close/>
                  <a:moveTo>
                    <a:pt x="656" y="0"/>
                  </a:moveTo>
                  <a:lnTo>
                    <a:pt x="1" y="1566"/>
                  </a:lnTo>
                  <a:lnTo>
                    <a:pt x="678" y="1875"/>
                  </a:lnTo>
                  <a:lnTo>
                    <a:pt x="965" y="2600"/>
                  </a:lnTo>
                  <a:lnTo>
                    <a:pt x="2385" y="2600"/>
                  </a:lnTo>
                  <a:lnTo>
                    <a:pt x="2385" y="699"/>
                  </a:lnTo>
                  <a:lnTo>
                    <a:pt x="6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 name="Google Shape;787;p45"/>
          <p:cNvGrpSpPr/>
          <p:nvPr/>
        </p:nvGrpSpPr>
        <p:grpSpPr>
          <a:xfrm>
            <a:off x="1693382" y="4064462"/>
            <a:ext cx="402628" cy="402540"/>
            <a:chOff x="949917" y="4064462"/>
            <a:chExt cx="402628" cy="402540"/>
          </a:xfrm>
        </p:grpSpPr>
        <p:sp>
          <p:nvSpPr>
            <p:cNvPr id="788" name="Google Shape;788;p45"/>
            <p:cNvSpPr/>
            <p:nvPr/>
          </p:nvSpPr>
          <p:spPr>
            <a:xfrm>
              <a:off x="1051114" y="4206570"/>
              <a:ext cx="70631" cy="71098"/>
            </a:xfrm>
            <a:custGeom>
              <a:rect b="b" l="l" r="r" t="t"/>
              <a:pathLst>
                <a:path extrusionOk="0" h="2433" w="2417">
                  <a:moveTo>
                    <a:pt x="2014" y="741"/>
                  </a:moveTo>
                  <a:lnTo>
                    <a:pt x="2014" y="2030"/>
                  </a:lnTo>
                  <a:lnTo>
                    <a:pt x="1409" y="2030"/>
                  </a:lnTo>
                  <a:lnTo>
                    <a:pt x="1409" y="1425"/>
                  </a:lnTo>
                  <a:lnTo>
                    <a:pt x="1006" y="1425"/>
                  </a:lnTo>
                  <a:lnTo>
                    <a:pt x="1006" y="2030"/>
                  </a:lnTo>
                  <a:lnTo>
                    <a:pt x="403" y="2030"/>
                  </a:lnTo>
                  <a:lnTo>
                    <a:pt x="403" y="741"/>
                  </a:lnTo>
                  <a:close/>
                  <a:moveTo>
                    <a:pt x="0" y="0"/>
                  </a:moveTo>
                  <a:lnTo>
                    <a:pt x="0" y="2433"/>
                  </a:lnTo>
                  <a:lnTo>
                    <a:pt x="2417" y="2433"/>
                  </a:lnTo>
                  <a:lnTo>
                    <a:pt x="2417" y="0"/>
                  </a:lnTo>
                  <a:lnTo>
                    <a:pt x="2014" y="0"/>
                  </a:lnTo>
                  <a:lnTo>
                    <a:pt x="2014" y="338"/>
                  </a:lnTo>
                  <a:lnTo>
                    <a:pt x="1410" y="338"/>
                  </a:lnTo>
                  <a:lnTo>
                    <a:pt x="1410" y="0"/>
                  </a:lnTo>
                  <a:lnTo>
                    <a:pt x="1007" y="0"/>
                  </a:lnTo>
                  <a:lnTo>
                    <a:pt x="1007" y="338"/>
                  </a:lnTo>
                  <a:lnTo>
                    <a:pt x="403" y="338"/>
                  </a:lnTo>
                  <a:lnTo>
                    <a:pt x="4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5"/>
            <p:cNvSpPr/>
            <p:nvPr/>
          </p:nvSpPr>
          <p:spPr>
            <a:xfrm>
              <a:off x="949917" y="4064462"/>
              <a:ext cx="402628" cy="402540"/>
            </a:xfrm>
            <a:custGeom>
              <a:rect b="b" l="l" r="r" t="t"/>
              <a:pathLst>
                <a:path extrusionOk="0" h="13775" w="13778">
                  <a:moveTo>
                    <a:pt x="6082" y="404"/>
                  </a:moveTo>
                  <a:cubicBezTo>
                    <a:pt x="6315" y="404"/>
                    <a:pt x="6531" y="501"/>
                    <a:pt x="6687" y="670"/>
                  </a:cubicBezTo>
                  <a:lnTo>
                    <a:pt x="6687" y="1304"/>
                  </a:lnTo>
                  <a:lnTo>
                    <a:pt x="5262" y="1304"/>
                  </a:lnTo>
                  <a:cubicBezTo>
                    <a:pt x="5259" y="1279"/>
                    <a:pt x="5257" y="1255"/>
                    <a:pt x="5257" y="1229"/>
                  </a:cubicBezTo>
                  <a:cubicBezTo>
                    <a:pt x="5257" y="1119"/>
                    <a:pt x="5279" y="1012"/>
                    <a:pt x="5321" y="911"/>
                  </a:cubicBezTo>
                  <a:lnTo>
                    <a:pt x="5324" y="905"/>
                  </a:lnTo>
                  <a:cubicBezTo>
                    <a:pt x="5454" y="600"/>
                    <a:pt x="5751" y="404"/>
                    <a:pt x="6082" y="404"/>
                  </a:cubicBezTo>
                  <a:close/>
                  <a:moveTo>
                    <a:pt x="7696" y="404"/>
                  </a:moveTo>
                  <a:cubicBezTo>
                    <a:pt x="8026" y="404"/>
                    <a:pt x="8324" y="600"/>
                    <a:pt x="8454" y="905"/>
                  </a:cubicBezTo>
                  <a:lnTo>
                    <a:pt x="8455" y="908"/>
                  </a:lnTo>
                  <a:cubicBezTo>
                    <a:pt x="8499" y="1009"/>
                    <a:pt x="8520" y="1118"/>
                    <a:pt x="8520" y="1229"/>
                  </a:cubicBezTo>
                  <a:cubicBezTo>
                    <a:pt x="8520" y="1255"/>
                    <a:pt x="8519" y="1279"/>
                    <a:pt x="8516" y="1304"/>
                  </a:cubicBezTo>
                  <a:lnTo>
                    <a:pt x="7090" y="1304"/>
                  </a:lnTo>
                  <a:lnTo>
                    <a:pt x="7090" y="670"/>
                  </a:lnTo>
                  <a:cubicBezTo>
                    <a:pt x="7246" y="501"/>
                    <a:pt x="7463" y="404"/>
                    <a:pt x="7696" y="404"/>
                  </a:cubicBezTo>
                  <a:close/>
                  <a:moveTo>
                    <a:pt x="4471" y="781"/>
                  </a:moveTo>
                  <a:cubicBezTo>
                    <a:pt x="4623" y="781"/>
                    <a:pt x="4770" y="823"/>
                    <a:pt x="4899" y="901"/>
                  </a:cubicBezTo>
                  <a:cubicBezTo>
                    <a:pt x="4870" y="1008"/>
                    <a:pt x="4854" y="1118"/>
                    <a:pt x="4854" y="1229"/>
                  </a:cubicBezTo>
                  <a:cubicBezTo>
                    <a:pt x="4854" y="1284"/>
                    <a:pt x="4859" y="1339"/>
                    <a:pt x="4866" y="1392"/>
                  </a:cubicBezTo>
                  <a:cubicBezTo>
                    <a:pt x="4515" y="1550"/>
                    <a:pt x="4269" y="1902"/>
                    <a:pt x="4269" y="2311"/>
                  </a:cubicBezTo>
                  <a:lnTo>
                    <a:pt x="4269" y="2406"/>
                  </a:lnTo>
                  <a:cubicBezTo>
                    <a:pt x="3912" y="2315"/>
                    <a:pt x="3647" y="1992"/>
                    <a:pt x="3647" y="1606"/>
                  </a:cubicBezTo>
                  <a:cubicBezTo>
                    <a:pt x="3647" y="1151"/>
                    <a:pt x="4016" y="781"/>
                    <a:pt x="4471" y="781"/>
                  </a:cubicBezTo>
                  <a:close/>
                  <a:moveTo>
                    <a:pt x="9306" y="781"/>
                  </a:moveTo>
                  <a:cubicBezTo>
                    <a:pt x="9761" y="781"/>
                    <a:pt x="10131" y="1151"/>
                    <a:pt x="10131" y="1606"/>
                  </a:cubicBezTo>
                  <a:cubicBezTo>
                    <a:pt x="10131" y="1992"/>
                    <a:pt x="9865" y="2315"/>
                    <a:pt x="9508" y="2406"/>
                  </a:cubicBezTo>
                  <a:lnTo>
                    <a:pt x="9508" y="2311"/>
                  </a:lnTo>
                  <a:cubicBezTo>
                    <a:pt x="9508" y="1902"/>
                    <a:pt x="9263" y="1550"/>
                    <a:pt x="8912" y="1392"/>
                  </a:cubicBezTo>
                  <a:cubicBezTo>
                    <a:pt x="8919" y="1339"/>
                    <a:pt x="8923" y="1284"/>
                    <a:pt x="8923" y="1229"/>
                  </a:cubicBezTo>
                  <a:cubicBezTo>
                    <a:pt x="8923" y="1118"/>
                    <a:pt x="8908" y="1008"/>
                    <a:pt x="8879" y="901"/>
                  </a:cubicBezTo>
                  <a:cubicBezTo>
                    <a:pt x="9007" y="823"/>
                    <a:pt x="9155" y="781"/>
                    <a:pt x="9306" y="781"/>
                  </a:cubicBezTo>
                  <a:close/>
                  <a:moveTo>
                    <a:pt x="1789" y="2041"/>
                  </a:moveTo>
                  <a:cubicBezTo>
                    <a:pt x="1803" y="2042"/>
                    <a:pt x="1816" y="2049"/>
                    <a:pt x="1825" y="2064"/>
                  </a:cubicBezTo>
                  <a:cubicBezTo>
                    <a:pt x="1829" y="2070"/>
                    <a:pt x="1842" y="2094"/>
                    <a:pt x="1832" y="2123"/>
                  </a:cubicBezTo>
                  <a:lnTo>
                    <a:pt x="1643" y="2631"/>
                  </a:lnTo>
                  <a:lnTo>
                    <a:pt x="619" y="2631"/>
                  </a:lnTo>
                  <a:lnTo>
                    <a:pt x="430" y="2123"/>
                  </a:lnTo>
                  <a:cubicBezTo>
                    <a:pt x="419" y="2094"/>
                    <a:pt x="432" y="2070"/>
                    <a:pt x="437" y="2064"/>
                  </a:cubicBezTo>
                  <a:cubicBezTo>
                    <a:pt x="445" y="2049"/>
                    <a:pt x="457" y="2042"/>
                    <a:pt x="471" y="2041"/>
                  </a:cubicBezTo>
                  <a:close/>
                  <a:moveTo>
                    <a:pt x="13306" y="2041"/>
                  </a:moveTo>
                  <a:cubicBezTo>
                    <a:pt x="13321" y="2042"/>
                    <a:pt x="13334" y="2049"/>
                    <a:pt x="13342" y="2064"/>
                  </a:cubicBezTo>
                  <a:cubicBezTo>
                    <a:pt x="13347" y="2070"/>
                    <a:pt x="13360" y="2094"/>
                    <a:pt x="13349" y="2123"/>
                  </a:cubicBezTo>
                  <a:lnTo>
                    <a:pt x="13160" y="2631"/>
                  </a:lnTo>
                  <a:lnTo>
                    <a:pt x="12136" y="2631"/>
                  </a:lnTo>
                  <a:lnTo>
                    <a:pt x="11947" y="2123"/>
                  </a:lnTo>
                  <a:cubicBezTo>
                    <a:pt x="11937" y="2094"/>
                    <a:pt x="11950" y="2070"/>
                    <a:pt x="11954" y="2064"/>
                  </a:cubicBezTo>
                  <a:cubicBezTo>
                    <a:pt x="11963" y="2049"/>
                    <a:pt x="11974" y="2042"/>
                    <a:pt x="11989" y="2041"/>
                  </a:cubicBezTo>
                  <a:close/>
                  <a:moveTo>
                    <a:pt x="4986" y="1782"/>
                  </a:moveTo>
                  <a:cubicBezTo>
                    <a:pt x="5094" y="1997"/>
                    <a:pt x="5264" y="2179"/>
                    <a:pt x="5481" y="2301"/>
                  </a:cubicBezTo>
                  <a:lnTo>
                    <a:pt x="5477" y="3049"/>
                  </a:lnTo>
                  <a:lnTo>
                    <a:pt x="4674" y="3049"/>
                  </a:lnTo>
                  <a:lnTo>
                    <a:pt x="4674" y="2311"/>
                  </a:lnTo>
                  <a:cubicBezTo>
                    <a:pt x="4674" y="2084"/>
                    <a:pt x="4799" y="1886"/>
                    <a:pt x="4986" y="1782"/>
                  </a:cubicBezTo>
                  <a:close/>
                  <a:moveTo>
                    <a:pt x="6687" y="1707"/>
                  </a:moveTo>
                  <a:lnTo>
                    <a:pt x="6687" y="3049"/>
                  </a:lnTo>
                  <a:lnTo>
                    <a:pt x="5880" y="3049"/>
                  </a:lnTo>
                  <a:lnTo>
                    <a:pt x="5886" y="2042"/>
                  </a:lnTo>
                  <a:lnTo>
                    <a:pt x="5761" y="1990"/>
                  </a:lnTo>
                  <a:cubicBezTo>
                    <a:pt x="5617" y="1928"/>
                    <a:pt x="5497" y="1828"/>
                    <a:pt x="5410" y="1707"/>
                  </a:cubicBezTo>
                  <a:close/>
                  <a:moveTo>
                    <a:pt x="8367" y="1707"/>
                  </a:moveTo>
                  <a:cubicBezTo>
                    <a:pt x="8282" y="1828"/>
                    <a:pt x="8162" y="1928"/>
                    <a:pt x="8019" y="1989"/>
                  </a:cubicBezTo>
                  <a:lnTo>
                    <a:pt x="7896" y="2041"/>
                  </a:lnTo>
                  <a:lnTo>
                    <a:pt x="7895" y="3049"/>
                  </a:lnTo>
                  <a:lnTo>
                    <a:pt x="7090" y="3049"/>
                  </a:lnTo>
                  <a:lnTo>
                    <a:pt x="7090" y="1707"/>
                  </a:lnTo>
                  <a:close/>
                  <a:moveTo>
                    <a:pt x="8792" y="1782"/>
                  </a:moveTo>
                  <a:cubicBezTo>
                    <a:pt x="8978" y="1885"/>
                    <a:pt x="9105" y="2084"/>
                    <a:pt x="9105" y="2311"/>
                  </a:cubicBezTo>
                  <a:lnTo>
                    <a:pt x="9105" y="3049"/>
                  </a:lnTo>
                  <a:lnTo>
                    <a:pt x="8298" y="3049"/>
                  </a:lnTo>
                  <a:lnTo>
                    <a:pt x="8299" y="2299"/>
                  </a:lnTo>
                  <a:cubicBezTo>
                    <a:pt x="8515" y="2178"/>
                    <a:pt x="8684" y="1997"/>
                    <a:pt x="8792" y="1782"/>
                  </a:cubicBezTo>
                  <a:close/>
                  <a:moveTo>
                    <a:pt x="1851" y="3036"/>
                  </a:moveTo>
                  <a:lnTo>
                    <a:pt x="1851" y="3520"/>
                  </a:lnTo>
                  <a:lnTo>
                    <a:pt x="409" y="3520"/>
                  </a:lnTo>
                  <a:lnTo>
                    <a:pt x="409" y="3036"/>
                  </a:lnTo>
                  <a:close/>
                  <a:moveTo>
                    <a:pt x="13368" y="3036"/>
                  </a:moveTo>
                  <a:lnTo>
                    <a:pt x="13368" y="3520"/>
                  </a:lnTo>
                  <a:lnTo>
                    <a:pt x="11927" y="3520"/>
                  </a:lnTo>
                  <a:lnTo>
                    <a:pt x="11927" y="3036"/>
                  </a:lnTo>
                  <a:close/>
                  <a:moveTo>
                    <a:pt x="9105" y="3452"/>
                  </a:moveTo>
                  <a:lnTo>
                    <a:pt x="9105" y="4070"/>
                  </a:lnTo>
                  <a:lnTo>
                    <a:pt x="4674" y="4070"/>
                  </a:lnTo>
                  <a:lnTo>
                    <a:pt x="4674" y="3452"/>
                  </a:lnTo>
                  <a:close/>
                  <a:moveTo>
                    <a:pt x="1434" y="3923"/>
                  </a:moveTo>
                  <a:lnTo>
                    <a:pt x="1434" y="5255"/>
                  </a:lnTo>
                  <a:lnTo>
                    <a:pt x="825" y="5255"/>
                  </a:lnTo>
                  <a:lnTo>
                    <a:pt x="825" y="3923"/>
                  </a:lnTo>
                  <a:close/>
                  <a:moveTo>
                    <a:pt x="12951" y="3923"/>
                  </a:moveTo>
                  <a:lnTo>
                    <a:pt x="12951" y="5258"/>
                  </a:lnTo>
                  <a:lnTo>
                    <a:pt x="12343" y="5258"/>
                  </a:lnTo>
                  <a:lnTo>
                    <a:pt x="12343" y="3923"/>
                  </a:lnTo>
                  <a:close/>
                  <a:moveTo>
                    <a:pt x="2251" y="5658"/>
                  </a:moveTo>
                  <a:lnTo>
                    <a:pt x="2251" y="6831"/>
                  </a:lnTo>
                  <a:lnTo>
                    <a:pt x="825" y="6831"/>
                  </a:lnTo>
                  <a:lnTo>
                    <a:pt x="825" y="5658"/>
                  </a:lnTo>
                  <a:close/>
                  <a:moveTo>
                    <a:pt x="12949" y="5661"/>
                  </a:moveTo>
                  <a:lnTo>
                    <a:pt x="12949" y="6834"/>
                  </a:lnTo>
                  <a:lnTo>
                    <a:pt x="11524" y="6834"/>
                  </a:lnTo>
                  <a:lnTo>
                    <a:pt x="11524" y="5661"/>
                  </a:lnTo>
                  <a:close/>
                  <a:moveTo>
                    <a:pt x="1434" y="7235"/>
                  </a:moveTo>
                  <a:lnTo>
                    <a:pt x="1434" y="7877"/>
                  </a:lnTo>
                  <a:lnTo>
                    <a:pt x="825" y="7877"/>
                  </a:lnTo>
                  <a:lnTo>
                    <a:pt x="825" y="7235"/>
                  </a:lnTo>
                  <a:close/>
                  <a:moveTo>
                    <a:pt x="12951" y="7237"/>
                  </a:moveTo>
                  <a:lnTo>
                    <a:pt x="12951" y="7879"/>
                  </a:lnTo>
                  <a:lnTo>
                    <a:pt x="12343" y="7879"/>
                  </a:lnTo>
                  <a:lnTo>
                    <a:pt x="12343" y="7237"/>
                  </a:lnTo>
                  <a:close/>
                  <a:moveTo>
                    <a:pt x="9118" y="5237"/>
                  </a:moveTo>
                  <a:cubicBezTo>
                    <a:pt x="9224" y="5237"/>
                    <a:pt x="9311" y="5324"/>
                    <a:pt x="9311" y="5431"/>
                  </a:cubicBezTo>
                  <a:lnTo>
                    <a:pt x="9311" y="6475"/>
                  </a:lnTo>
                  <a:lnTo>
                    <a:pt x="9715" y="6475"/>
                  </a:lnTo>
                  <a:lnTo>
                    <a:pt x="9715" y="6069"/>
                  </a:lnTo>
                  <a:lnTo>
                    <a:pt x="11121" y="6069"/>
                  </a:lnTo>
                  <a:lnTo>
                    <a:pt x="11121" y="6452"/>
                  </a:lnTo>
                  <a:lnTo>
                    <a:pt x="10283" y="6452"/>
                  </a:lnTo>
                  <a:lnTo>
                    <a:pt x="10283" y="8451"/>
                  </a:lnTo>
                  <a:lnTo>
                    <a:pt x="9829" y="8451"/>
                  </a:lnTo>
                  <a:lnTo>
                    <a:pt x="9829" y="7283"/>
                  </a:lnTo>
                  <a:lnTo>
                    <a:pt x="9426" y="7283"/>
                  </a:lnTo>
                  <a:lnTo>
                    <a:pt x="9426" y="7699"/>
                  </a:lnTo>
                  <a:lnTo>
                    <a:pt x="8916" y="7699"/>
                  </a:lnTo>
                  <a:lnTo>
                    <a:pt x="8916" y="6919"/>
                  </a:lnTo>
                  <a:lnTo>
                    <a:pt x="7948" y="6904"/>
                  </a:lnTo>
                  <a:lnTo>
                    <a:pt x="7948" y="6732"/>
                  </a:lnTo>
                  <a:cubicBezTo>
                    <a:pt x="7948" y="6626"/>
                    <a:pt x="8035" y="6539"/>
                    <a:pt x="8142" y="6539"/>
                  </a:cubicBezTo>
                  <a:lnTo>
                    <a:pt x="8796" y="6539"/>
                  </a:lnTo>
                  <a:lnTo>
                    <a:pt x="8796" y="5746"/>
                  </a:lnTo>
                  <a:lnTo>
                    <a:pt x="8541" y="5578"/>
                  </a:lnTo>
                  <a:lnTo>
                    <a:pt x="8541" y="5237"/>
                  </a:lnTo>
                  <a:close/>
                  <a:moveTo>
                    <a:pt x="11121" y="4473"/>
                  </a:moveTo>
                  <a:lnTo>
                    <a:pt x="11121" y="5666"/>
                  </a:lnTo>
                  <a:lnTo>
                    <a:pt x="9714" y="5666"/>
                  </a:lnTo>
                  <a:lnTo>
                    <a:pt x="9714" y="5431"/>
                  </a:lnTo>
                  <a:cubicBezTo>
                    <a:pt x="9714" y="5102"/>
                    <a:pt x="9446" y="4834"/>
                    <a:pt x="9118" y="4834"/>
                  </a:cubicBezTo>
                  <a:lnTo>
                    <a:pt x="8138" y="4834"/>
                  </a:lnTo>
                  <a:lnTo>
                    <a:pt x="8138" y="5796"/>
                  </a:lnTo>
                  <a:lnTo>
                    <a:pt x="8393" y="5964"/>
                  </a:lnTo>
                  <a:lnTo>
                    <a:pt x="8393" y="6136"/>
                  </a:lnTo>
                  <a:lnTo>
                    <a:pt x="8142" y="6136"/>
                  </a:lnTo>
                  <a:cubicBezTo>
                    <a:pt x="7813" y="6136"/>
                    <a:pt x="7545" y="6403"/>
                    <a:pt x="7545" y="6732"/>
                  </a:cubicBezTo>
                  <a:lnTo>
                    <a:pt x="7545" y="7303"/>
                  </a:lnTo>
                  <a:lnTo>
                    <a:pt x="8513" y="7316"/>
                  </a:lnTo>
                  <a:lnTo>
                    <a:pt x="8513" y="8102"/>
                  </a:lnTo>
                  <a:lnTo>
                    <a:pt x="9426" y="8102"/>
                  </a:lnTo>
                  <a:lnTo>
                    <a:pt x="9426" y="8505"/>
                  </a:lnTo>
                  <a:lnTo>
                    <a:pt x="8294" y="8505"/>
                  </a:lnTo>
                  <a:cubicBezTo>
                    <a:pt x="8227" y="7862"/>
                    <a:pt x="7726" y="7345"/>
                    <a:pt x="7089" y="7255"/>
                  </a:cubicBezTo>
                  <a:lnTo>
                    <a:pt x="7089" y="4473"/>
                  </a:lnTo>
                  <a:close/>
                  <a:moveTo>
                    <a:pt x="11121" y="6855"/>
                  </a:moveTo>
                  <a:lnTo>
                    <a:pt x="11121" y="8505"/>
                  </a:lnTo>
                  <a:lnTo>
                    <a:pt x="10687" y="8505"/>
                  </a:lnTo>
                  <a:lnTo>
                    <a:pt x="10687" y="6855"/>
                  </a:lnTo>
                  <a:close/>
                  <a:moveTo>
                    <a:pt x="1434" y="8280"/>
                  </a:moveTo>
                  <a:lnTo>
                    <a:pt x="1434" y="9454"/>
                  </a:lnTo>
                  <a:lnTo>
                    <a:pt x="418" y="9454"/>
                  </a:lnTo>
                  <a:lnTo>
                    <a:pt x="418" y="8280"/>
                  </a:lnTo>
                  <a:close/>
                  <a:moveTo>
                    <a:pt x="13357" y="8282"/>
                  </a:moveTo>
                  <a:lnTo>
                    <a:pt x="13357" y="9455"/>
                  </a:lnTo>
                  <a:lnTo>
                    <a:pt x="12343" y="9455"/>
                  </a:lnTo>
                  <a:lnTo>
                    <a:pt x="12343" y="8282"/>
                  </a:lnTo>
                  <a:close/>
                  <a:moveTo>
                    <a:pt x="6890" y="7644"/>
                  </a:moveTo>
                  <a:cubicBezTo>
                    <a:pt x="7446" y="7644"/>
                    <a:pt x="7899" y="8096"/>
                    <a:pt x="7899" y="8654"/>
                  </a:cubicBezTo>
                  <a:cubicBezTo>
                    <a:pt x="7899" y="8931"/>
                    <a:pt x="7787" y="9182"/>
                    <a:pt x="7605" y="9366"/>
                  </a:cubicBezTo>
                  <a:lnTo>
                    <a:pt x="7548" y="9418"/>
                  </a:lnTo>
                  <a:cubicBezTo>
                    <a:pt x="7371" y="9571"/>
                    <a:pt x="7141" y="9663"/>
                    <a:pt x="6890" y="9663"/>
                  </a:cubicBezTo>
                  <a:cubicBezTo>
                    <a:pt x="6332" y="9663"/>
                    <a:pt x="5880" y="9210"/>
                    <a:pt x="5880" y="8654"/>
                  </a:cubicBezTo>
                  <a:cubicBezTo>
                    <a:pt x="5880" y="8096"/>
                    <a:pt x="6332" y="7644"/>
                    <a:pt x="6890" y="7644"/>
                  </a:cubicBezTo>
                  <a:close/>
                  <a:moveTo>
                    <a:pt x="10008" y="9769"/>
                  </a:moveTo>
                  <a:lnTo>
                    <a:pt x="9081" y="10799"/>
                  </a:lnTo>
                  <a:lnTo>
                    <a:pt x="8190" y="9769"/>
                  </a:lnTo>
                  <a:close/>
                  <a:moveTo>
                    <a:pt x="7951" y="10108"/>
                  </a:moveTo>
                  <a:lnTo>
                    <a:pt x="8809" y="11102"/>
                  </a:lnTo>
                  <a:lnTo>
                    <a:pt x="8073" y="11921"/>
                  </a:lnTo>
                  <a:cubicBezTo>
                    <a:pt x="7995" y="11771"/>
                    <a:pt x="7951" y="11601"/>
                    <a:pt x="7951" y="11421"/>
                  </a:cubicBezTo>
                  <a:lnTo>
                    <a:pt x="7951" y="10108"/>
                  </a:lnTo>
                  <a:close/>
                  <a:moveTo>
                    <a:pt x="10260" y="10092"/>
                  </a:moveTo>
                  <a:lnTo>
                    <a:pt x="10260" y="11421"/>
                  </a:lnTo>
                  <a:cubicBezTo>
                    <a:pt x="10260" y="11625"/>
                    <a:pt x="10202" y="11817"/>
                    <a:pt x="10104" y="11980"/>
                  </a:cubicBezTo>
                  <a:lnTo>
                    <a:pt x="9348" y="11106"/>
                  </a:lnTo>
                  <a:lnTo>
                    <a:pt x="10260" y="10092"/>
                  </a:lnTo>
                  <a:close/>
                  <a:moveTo>
                    <a:pt x="1434" y="9857"/>
                  </a:moveTo>
                  <a:lnTo>
                    <a:pt x="1434" y="12214"/>
                  </a:lnTo>
                  <a:lnTo>
                    <a:pt x="825" y="12214"/>
                  </a:lnTo>
                  <a:lnTo>
                    <a:pt x="825" y="9857"/>
                  </a:lnTo>
                  <a:close/>
                  <a:moveTo>
                    <a:pt x="12951" y="9858"/>
                  </a:moveTo>
                  <a:lnTo>
                    <a:pt x="12951" y="12214"/>
                  </a:lnTo>
                  <a:lnTo>
                    <a:pt x="12343" y="12214"/>
                  </a:lnTo>
                  <a:lnTo>
                    <a:pt x="12343" y="9858"/>
                  </a:lnTo>
                  <a:close/>
                  <a:moveTo>
                    <a:pt x="9075" y="11408"/>
                  </a:moveTo>
                  <a:lnTo>
                    <a:pt x="9832" y="12284"/>
                  </a:lnTo>
                  <a:cubicBezTo>
                    <a:pt x="9656" y="12420"/>
                    <a:pt x="9436" y="12503"/>
                    <a:pt x="9199" y="12509"/>
                  </a:cubicBezTo>
                  <a:lnTo>
                    <a:pt x="9039" y="12509"/>
                  </a:lnTo>
                  <a:cubicBezTo>
                    <a:pt x="8766" y="12509"/>
                    <a:pt x="8518" y="12408"/>
                    <a:pt x="8325" y="12242"/>
                  </a:cubicBezTo>
                  <a:lnTo>
                    <a:pt x="9075" y="11408"/>
                  </a:lnTo>
                  <a:close/>
                  <a:moveTo>
                    <a:pt x="6179" y="9874"/>
                  </a:moveTo>
                  <a:cubicBezTo>
                    <a:pt x="6332" y="9964"/>
                    <a:pt x="6502" y="10025"/>
                    <a:pt x="6686" y="10052"/>
                  </a:cubicBezTo>
                  <a:lnTo>
                    <a:pt x="6686" y="11421"/>
                  </a:lnTo>
                  <a:cubicBezTo>
                    <a:pt x="6686" y="11926"/>
                    <a:pt x="6494" y="12385"/>
                    <a:pt x="6179" y="12732"/>
                  </a:cubicBezTo>
                  <a:lnTo>
                    <a:pt x="6179" y="9874"/>
                  </a:lnTo>
                  <a:close/>
                  <a:moveTo>
                    <a:pt x="1851" y="12619"/>
                  </a:moveTo>
                  <a:lnTo>
                    <a:pt x="1851" y="13103"/>
                  </a:lnTo>
                  <a:lnTo>
                    <a:pt x="409" y="13103"/>
                  </a:lnTo>
                  <a:lnTo>
                    <a:pt x="409" y="12619"/>
                  </a:lnTo>
                  <a:close/>
                  <a:moveTo>
                    <a:pt x="13368" y="12619"/>
                  </a:moveTo>
                  <a:lnTo>
                    <a:pt x="13368" y="13103"/>
                  </a:lnTo>
                  <a:lnTo>
                    <a:pt x="11927" y="13103"/>
                  </a:lnTo>
                  <a:lnTo>
                    <a:pt x="11927" y="12619"/>
                  </a:lnTo>
                  <a:close/>
                  <a:moveTo>
                    <a:pt x="5500" y="8909"/>
                  </a:moveTo>
                  <a:cubicBezTo>
                    <a:pt x="5542" y="9136"/>
                    <a:pt x="5639" y="9346"/>
                    <a:pt x="5774" y="9520"/>
                  </a:cubicBezTo>
                  <a:lnTo>
                    <a:pt x="5774" y="13070"/>
                  </a:lnTo>
                  <a:cubicBezTo>
                    <a:pt x="5650" y="13149"/>
                    <a:pt x="5514" y="13214"/>
                    <a:pt x="5371" y="13263"/>
                  </a:cubicBezTo>
                  <a:lnTo>
                    <a:pt x="5371" y="8909"/>
                  </a:lnTo>
                  <a:close/>
                  <a:moveTo>
                    <a:pt x="3970" y="8909"/>
                  </a:moveTo>
                  <a:lnTo>
                    <a:pt x="3970" y="13265"/>
                  </a:lnTo>
                  <a:cubicBezTo>
                    <a:pt x="3829" y="13215"/>
                    <a:pt x="3693" y="13150"/>
                    <a:pt x="3567" y="13071"/>
                  </a:cubicBezTo>
                  <a:lnTo>
                    <a:pt x="3567" y="10508"/>
                  </a:lnTo>
                  <a:lnTo>
                    <a:pt x="3164" y="10508"/>
                  </a:lnTo>
                  <a:lnTo>
                    <a:pt x="3164" y="12734"/>
                  </a:lnTo>
                  <a:cubicBezTo>
                    <a:pt x="2848" y="12388"/>
                    <a:pt x="2654" y="11927"/>
                    <a:pt x="2654" y="11421"/>
                  </a:cubicBezTo>
                  <a:lnTo>
                    <a:pt x="2654" y="8909"/>
                  </a:lnTo>
                  <a:lnTo>
                    <a:pt x="3164" y="8909"/>
                  </a:lnTo>
                  <a:lnTo>
                    <a:pt x="3164" y="10103"/>
                  </a:lnTo>
                  <a:lnTo>
                    <a:pt x="3567" y="10103"/>
                  </a:lnTo>
                  <a:lnTo>
                    <a:pt x="3567" y="8909"/>
                  </a:lnTo>
                  <a:close/>
                  <a:moveTo>
                    <a:pt x="4968" y="8909"/>
                  </a:moveTo>
                  <a:lnTo>
                    <a:pt x="4968" y="13356"/>
                  </a:lnTo>
                  <a:cubicBezTo>
                    <a:pt x="4893" y="13364"/>
                    <a:pt x="4815" y="13370"/>
                    <a:pt x="4737" y="13370"/>
                  </a:cubicBezTo>
                  <a:lnTo>
                    <a:pt x="4737" y="13371"/>
                  </a:lnTo>
                  <a:lnTo>
                    <a:pt x="4603" y="13371"/>
                  </a:lnTo>
                  <a:cubicBezTo>
                    <a:pt x="4526" y="13371"/>
                    <a:pt x="4450" y="13366"/>
                    <a:pt x="4375" y="13357"/>
                  </a:cubicBezTo>
                  <a:lnTo>
                    <a:pt x="4375" y="8909"/>
                  </a:lnTo>
                  <a:close/>
                  <a:moveTo>
                    <a:pt x="6888" y="12372"/>
                  </a:moveTo>
                  <a:cubicBezTo>
                    <a:pt x="7069" y="12778"/>
                    <a:pt x="7360" y="13124"/>
                    <a:pt x="7726" y="13371"/>
                  </a:cubicBezTo>
                  <a:lnTo>
                    <a:pt x="6050" y="13371"/>
                  </a:lnTo>
                  <a:cubicBezTo>
                    <a:pt x="6416" y="13124"/>
                    <a:pt x="6708" y="12778"/>
                    <a:pt x="6888" y="12372"/>
                  </a:cubicBezTo>
                  <a:close/>
                  <a:moveTo>
                    <a:pt x="6082" y="1"/>
                  </a:moveTo>
                  <a:cubicBezTo>
                    <a:pt x="5673" y="1"/>
                    <a:pt x="5296" y="205"/>
                    <a:pt x="5071" y="534"/>
                  </a:cubicBezTo>
                  <a:cubicBezTo>
                    <a:pt x="4889" y="431"/>
                    <a:pt x="4682" y="378"/>
                    <a:pt x="4471" y="378"/>
                  </a:cubicBezTo>
                  <a:cubicBezTo>
                    <a:pt x="3794" y="378"/>
                    <a:pt x="3244" y="928"/>
                    <a:pt x="3244" y="1606"/>
                  </a:cubicBezTo>
                  <a:cubicBezTo>
                    <a:pt x="3244" y="2214"/>
                    <a:pt x="3688" y="2721"/>
                    <a:pt x="4269" y="2818"/>
                  </a:cubicBezTo>
                  <a:lnTo>
                    <a:pt x="4269" y="4070"/>
                  </a:lnTo>
                  <a:lnTo>
                    <a:pt x="3881" y="4070"/>
                  </a:lnTo>
                  <a:lnTo>
                    <a:pt x="3881" y="4473"/>
                  </a:lnTo>
                  <a:lnTo>
                    <a:pt x="6686" y="4473"/>
                  </a:lnTo>
                  <a:lnTo>
                    <a:pt x="6686" y="7255"/>
                  </a:lnTo>
                  <a:cubicBezTo>
                    <a:pt x="6050" y="7348"/>
                    <a:pt x="5550" y="7864"/>
                    <a:pt x="5484" y="8505"/>
                  </a:cubicBezTo>
                  <a:lnTo>
                    <a:pt x="2654" y="8505"/>
                  </a:lnTo>
                  <a:lnTo>
                    <a:pt x="2654" y="4473"/>
                  </a:lnTo>
                  <a:lnTo>
                    <a:pt x="3473" y="4473"/>
                  </a:lnTo>
                  <a:lnTo>
                    <a:pt x="3473" y="4070"/>
                  </a:lnTo>
                  <a:lnTo>
                    <a:pt x="2251" y="4070"/>
                  </a:lnTo>
                  <a:lnTo>
                    <a:pt x="2251" y="5255"/>
                  </a:lnTo>
                  <a:lnTo>
                    <a:pt x="1837" y="5255"/>
                  </a:lnTo>
                  <a:lnTo>
                    <a:pt x="1837" y="3923"/>
                  </a:lnTo>
                  <a:lnTo>
                    <a:pt x="2254" y="3923"/>
                  </a:lnTo>
                  <a:lnTo>
                    <a:pt x="2254" y="2631"/>
                  </a:lnTo>
                  <a:lnTo>
                    <a:pt x="2073" y="2631"/>
                  </a:lnTo>
                  <a:lnTo>
                    <a:pt x="2209" y="2263"/>
                  </a:lnTo>
                  <a:cubicBezTo>
                    <a:pt x="2260" y="2126"/>
                    <a:pt x="2244" y="1970"/>
                    <a:pt x="2164" y="1847"/>
                  </a:cubicBezTo>
                  <a:cubicBezTo>
                    <a:pt x="2088" y="1726"/>
                    <a:pt x="1962" y="1651"/>
                    <a:pt x="1822" y="1639"/>
                  </a:cubicBezTo>
                  <a:lnTo>
                    <a:pt x="1332" y="1636"/>
                  </a:lnTo>
                  <a:lnTo>
                    <a:pt x="1332" y="1220"/>
                  </a:lnTo>
                  <a:lnTo>
                    <a:pt x="929" y="1220"/>
                  </a:lnTo>
                  <a:lnTo>
                    <a:pt x="929" y="1636"/>
                  </a:lnTo>
                  <a:lnTo>
                    <a:pt x="440" y="1639"/>
                  </a:lnTo>
                  <a:cubicBezTo>
                    <a:pt x="298" y="1651"/>
                    <a:pt x="174" y="1726"/>
                    <a:pt x="96" y="1847"/>
                  </a:cubicBezTo>
                  <a:cubicBezTo>
                    <a:pt x="18" y="1970"/>
                    <a:pt x="1" y="2126"/>
                    <a:pt x="51" y="2263"/>
                  </a:cubicBezTo>
                  <a:lnTo>
                    <a:pt x="188" y="2631"/>
                  </a:lnTo>
                  <a:lnTo>
                    <a:pt x="6" y="2631"/>
                  </a:lnTo>
                  <a:lnTo>
                    <a:pt x="6" y="3923"/>
                  </a:lnTo>
                  <a:lnTo>
                    <a:pt x="422" y="3923"/>
                  </a:lnTo>
                  <a:lnTo>
                    <a:pt x="422" y="7877"/>
                  </a:lnTo>
                  <a:lnTo>
                    <a:pt x="14" y="7877"/>
                  </a:lnTo>
                  <a:lnTo>
                    <a:pt x="14" y="9857"/>
                  </a:lnTo>
                  <a:lnTo>
                    <a:pt x="422" y="9857"/>
                  </a:lnTo>
                  <a:lnTo>
                    <a:pt x="422" y="12214"/>
                  </a:lnTo>
                  <a:lnTo>
                    <a:pt x="6" y="12214"/>
                  </a:lnTo>
                  <a:lnTo>
                    <a:pt x="6" y="13506"/>
                  </a:lnTo>
                  <a:lnTo>
                    <a:pt x="2254" y="13506"/>
                  </a:lnTo>
                  <a:lnTo>
                    <a:pt x="2254" y="12214"/>
                  </a:lnTo>
                  <a:lnTo>
                    <a:pt x="1837" y="12214"/>
                  </a:lnTo>
                  <a:lnTo>
                    <a:pt x="1837" y="7235"/>
                  </a:lnTo>
                  <a:lnTo>
                    <a:pt x="2251" y="7235"/>
                  </a:lnTo>
                  <a:lnTo>
                    <a:pt x="2251" y="11421"/>
                  </a:lnTo>
                  <a:cubicBezTo>
                    <a:pt x="2251" y="12719"/>
                    <a:pt x="3307" y="13775"/>
                    <a:pt x="4603" y="13775"/>
                  </a:cubicBezTo>
                  <a:lnTo>
                    <a:pt x="9172" y="13775"/>
                  </a:lnTo>
                  <a:cubicBezTo>
                    <a:pt x="10468" y="13775"/>
                    <a:pt x="11524" y="12719"/>
                    <a:pt x="11524" y="11421"/>
                  </a:cubicBezTo>
                  <a:lnTo>
                    <a:pt x="11524" y="10910"/>
                  </a:lnTo>
                  <a:lnTo>
                    <a:pt x="11121" y="10910"/>
                  </a:lnTo>
                  <a:lnTo>
                    <a:pt x="11121" y="11421"/>
                  </a:lnTo>
                  <a:cubicBezTo>
                    <a:pt x="11121" y="12496"/>
                    <a:pt x="10245" y="13371"/>
                    <a:pt x="9172" y="13371"/>
                  </a:cubicBezTo>
                  <a:lnTo>
                    <a:pt x="9039" y="13371"/>
                  </a:lnTo>
                  <a:lnTo>
                    <a:pt x="9039" y="13370"/>
                  </a:lnTo>
                  <a:cubicBezTo>
                    <a:pt x="7964" y="13370"/>
                    <a:pt x="7090" y="12496"/>
                    <a:pt x="7090" y="11421"/>
                  </a:cubicBezTo>
                  <a:lnTo>
                    <a:pt x="7089" y="11421"/>
                  </a:lnTo>
                  <a:lnTo>
                    <a:pt x="7089" y="10052"/>
                  </a:lnTo>
                  <a:cubicBezTo>
                    <a:pt x="7252" y="10029"/>
                    <a:pt x="7407" y="9977"/>
                    <a:pt x="7548" y="9903"/>
                  </a:cubicBezTo>
                  <a:lnTo>
                    <a:pt x="7548" y="11421"/>
                  </a:lnTo>
                  <a:cubicBezTo>
                    <a:pt x="7548" y="12243"/>
                    <a:pt x="8217" y="12914"/>
                    <a:pt x="9039" y="12914"/>
                  </a:cubicBezTo>
                  <a:lnTo>
                    <a:pt x="9204" y="12914"/>
                  </a:lnTo>
                  <a:lnTo>
                    <a:pt x="9205" y="12912"/>
                  </a:lnTo>
                  <a:cubicBezTo>
                    <a:pt x="10010" y="12895"/>
                    <a:pt x="10663" y="12226"/>
                    <a:pt x="10663" y="11421"/>
                  </a:cubicBezTo>
                  <a:lnTo>
                    <a:pt x="10663" y="9366"/>
                  </a:lnTo>
                  <a:lnTo>
                    <a:pt x="8109" y="9366"/>
                  </a:lnTo>
                  <a:cubicBezTo>
                    <a:pt x="8190" y="9227"/>
                    <a:pt x="8249" y="9073"/>
                    <a:pt x="8278" y="8909"/>
                  </a:cubicBezTo>
                  <a:lnTo>
                    <a:pt x="11121" y="8909"/>
                  </a:lnTo>
                  <a:lnTo>
                    <a:pt x="11121" y="10508"/>
                  </a:lnTo>
                  <a:lnTo>
                    <a:pt x="11524" y="10508"/>
                  </a:lnTo>
                  <a:lnTo>
                    <a:pt x="11524" y="7237"/>
                  </a:lnTo>
                  <a:lnTo>
                    <a:pt x="11940" y="7237"/>
                  </a:lnTo>
                  <a:lnTo>
                    <a:pt x="11940" y="12214"/>
                  </a:lnTo>
                  <a:lnTo>
                    <a:pt x="11524" y="12214"/>
                  </a:lnTo>
                  <a:lnTo>
                    <a:pt x="11524" y="13506"/>
                  </a:lnTo>
                  <a:lnTo>
                    <a:pt x="13771" y="13506"/>
                  </a:lnTo>
                  <a:lnTo>
                    <a:pt x="13771" y="12214"/>
                  </a:lnTo>
                  <a:lnTo>
                    <a:pt x="13354" y="12214"/>
                  </a:lnTo>
                  <a:lnTo>
                    <a:pt x="13354" y="9858"/>
                  </a:lnTo>
                  <a:lnTo>
                    <a:pt x="13760" y="9858"/>
                  </a:lnTo>
                  <a:lnTo>
                    <a:pt x="13760" y="7879"/>
                  </a:lnTo>
                  <a:lnTo>
                    <a:pt x="13354" y="7879"/>
                  </a:lnTo>
                  <a:lnTo>
                    <a:pt x="13354" y="3923"/>
                  </a:lnTo>
                  <a:lnTo>
                    <a:pt x="13771" y="3923"/>
                  </a:lnTo>
                  <a:lnTo>
                    <a:pt x="13771" y="2631"/>
                  </a:lnTo>
                  <a:lnTo>
                    <a:pt x="13591" y="2631"/>
                  </a:lnTo>
                  <a:lnTo>
                    <a:pt x="13727" y="2263"/>
                  </a:lnTo>
                  <a:cubicBezTo>
                    <a:pt x="13777" y="2126"/>
                    <a:pt x="13761" y="1970"/>
                    <a:pt x="13682" y="1847"/>
                  </a:cubicBezTo>
                  <a:cubicBezTo>
                    <a:pt x="13605" y="1726"/>
                    <a:pt x="13481" y="1651"/>
                    <a:pt x="13339" y="1639"/>
                  </a:cubicBezTo>
                  <a:lnTo>
                    <a:pt x="12850" y="1636"/>
                  </a:lnTo>
                  <a:lnTo>
                    <a:pt x="12850" y="1220"/>
                  </a:lnTo>
                  <a:lnTo>
                    <a:pt x="12447" y="1220"/>
                  </a:lnTo>
                  <a:lnTo>
                    <a:pt x="12447" y="1636"/>
                  </a:lnTo>
                  <a:lnTo>
                    <a:pt x="11957" y="1639"/>
                  </a:lnTo>
                  <a:cubicBezTo>
                    <a:pt x="11815" y="1651"/>
                    <a:pt x="11691" y="1726"/>
                    <a:pt x="11613" y="1847"/>
                  </a:cubicBezTo>
                  <a:cubicBezTo>
                    <a:pt x="11535" y="1970"/>
                    <a:pt x="11518" y="2126"/>
                    <a:pt x="11568" y="2263"/>
                  </a:cubicBezTo>
                  <a:lnTo>
                    <a:pt x="11706" y="2631"/>
                  </a:lnTo>
                  <a:lnTo>
                    <a:pt x="11524" y="2631"/>
                  </a:lnTo>
                  <a:lnTo>
                    <a:pt x="11524" y="3923"/>
                  </a:lnTo>
                  <a:lnTo>
                    <a:pt x="11940" y="3923"/>
                  </a:lnTo>
                  <a:lnTo>
                    <a:pt x="11940" y="5258"/>
                  </a:lnTo>
                  <a:lnTo>
                    <a:pt x="11524" y="5258"/>
                  </a:lnTo>
                  <a:lnTo>
                    <a:pt x="11524" y="4070"/>
                  </a:lnTo>
                  <a:lnTo>
                    <a:pt x="9508" y="4070"/>
                  </a:lnTo>
                  <a:lnTo>
                    <a:pt x="9508" y="2818"/>
                  </a:lnTo>
                  <a:cubicBezTo>
                    <a:pt x="10089" y="2721"/>
                    <a:pt x="10534" y="2214"/>
                    <a:pt x="10534" y="1606"/>
                  </a:cubicBezTo>
                  <a:cubicBezTo>
                    <a:pt x="10534" y="928"/>
                    <a:pt x="9984" y="378"/>
                    <a:pt x="9306" y="378"/>
                  </a:cubicBezTo>
                  <a:cubicBezTo>
                    <a:pt x="9095" y="378"/>
                    <a:pt x="8890" y="431"/>
                    <a:pt x="8708" y="534"/>
                  </a:cubicBezTo>
                  <a:cubicBezTo>
                    <a:pt x="8481" y="205"/>
                    <a:pt x="8106" y="1"/>
                    <a:pt x="7696" y="1"/>
                  </a:cubicBezTo>
                  <a:cubicBezTo>
                    <a:pt x="7395" y="1"/>
                    <a:pt x="7111" y="109"/>
                    <a:pt x="6890" y="303"/>
                  </a:cubicBezTo>
                  <a:cubicBezTo>
                    <a:pt x="6667" y="109"/>
                    <a:pt x="6384" y="1"/>
                    <a:pt x="60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5"/>
            <p:cNvSpPr/>
            <p:nvPr/>
          </p:nvSpPr>
          <p:spPr>
            <a:xfrm>
              <a:off x="1133871" y="4303355"/>
              <a:ext cx="11806" cy="11835"/>
            </a:xfrm>
            <a:custGeom>
              <a:rect b="b" l="l" r="r" t="t"/>
              <a:pathLst>
                <a:path extrusionOk="0" h="405" w="404">
                  <a:moveTo>
                    <a:pt x="1" y="1"/>
                  </a:moveTo>
                  <a:lnTo>
                    <a:pt x="1" y="405"/>
                  </a:lnTo>
                  <a:lnTo>
                    <a:pt x="404" y="405"/>
                  </a:lnTo>
                  <a:lnTo>
                    <a:pt x="4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5"/>
            <p:cNvSpPr/>
            <p:nvPr/>
          </p:nvSpPr>
          <p:spPr>
            <a:xfrm>
              <a:off x="1157425" y="4303355"/>
              <a:ext cx="11806" cy="11835"/>
            </a:xfrm>
            <a:custGeom>
              <a:rect b="b" l="l" r="r" t="t"/>
              <a:pathLst>
                <a:path extrusionOk="0" h="405" w="404">
                  <a:moveTo>
                    <a:pt x="1" y="1"/>
                  </a:moveTo>
                  <a:lnTo>
                    <a:pt x="1" y="405"/>
                  </a:lnTo>
                  <a:lnTo>
                    <a:pt x="404" y="405"/>
                  </a:lnTo>
                  <a:lnTo>
                    <a:pt x="4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5"/>
            <p:cNvSpPr/>
            <p:nvPr/>
          </p:nvSpPr>
          <p:spPr>
            <a:xfrm>
              <a:off x="1145443" y="4322232"/>
              <a:ext cx="12069" cy="11806"/>
            </a:xfrm>
            <a:custGeom>
              <a:rect b="b" l="l" r="r" t="t"/>
              <a:pathLst>
                <a:path extrusionOk="0" h="404" w="413">
                  <a:moveTo>
                    <a:pt x="1" y="0"/>
                  </a:moveTo>
                  <a:lnTo>
                    <a:pt x="1" y="403"/>
                  </a:lnTo>
                  <a:lnTo>
                    <a:pt x="412" y="403"/>
                  </a:lnTo>
                  <a:lnTo>
                    <a:pt x="4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 name="Google Shape;793;p45"/>
          <p:cNvGrpSpPr/>
          <p:nvPr/>
        </p:nvGrpSpPr>
        <p:grpSpPr>
          <a:xfrm>
            <a:off x="7822217" y="3404096"/>
            <a:ext cx="402511" cy="401897"/>
            <a:chOff x="7822217" y="3404096"/>
            <a:chExt cx="402511" cy="401897"/>
          </a:xfrm>
        </p:grpSpPr>
        <p:sp>
          <p:nvSpPr>
            <p:cNvPr id="794" name="Google Shape;794;p45"/>
            <p:cNvSpPr/>
            <p:nvPr/>
          </p:nvSpPr>
          <p:spPr>
            <a:xfrm>
              <a:off x="7970754" y="3723028"/>
              <a:ext cx="105172" cy="63763"/>
            </a:xfrm>
            <a:custGeom>
              <a:rect b="b" l="l" r="r" t="t"/>
              <a:pathLst>
                <a:path extrusionOk="0" h="2182" w="3599">
                  <a:moveTo>
                    <a:pt x="1800" y="473"/>
                  </a:moveTo>
                  <a:lnTo>
                    <a:pt x="2820" y="1091"/>
                  </a:lnTo>
                  <a:lnTo>
                    <a:pt x="1800" y="1709"/>
                  </a:lnTo>
                  <a:lnTo>
                    <a:pt x="779" y="1091"/>
                  </a:lnTo>
                  <a:lnTo>
                    <a:pt x="1800" y="473"/>
                  </a:lnTo>
                  <a:close/>
                  <a:moveTo>
                    <a:pt x="1800" y="0"/>
                  </a:moveTo>
                  <a:lnTo>
                    <a:pt x="1" y="1091"/>
                  </a:lnTo>
                  <a:lnTo>
                    <a:pt x="1800" y="2181"/>
                  </a:lnTo>
                  <a:lnTo>
                    <a:pt x="3599" y="1091"/>
                  </a:lnTo>
                  <a:lnTo>
                    <a:pt x="18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5"/>
            <p:cNvSpPr/>
            <p:nvPr/>
          </p:nvSpPr>
          <p:spPr>
            <a:xfrm>
              <a:off x="7934956" y="3748978"/>
              <a:ext cx="11894" cy="11864"/>
            </a:xfrm>
            <a:custGeom>
              <a:rect b="b" l="l" r="r" t="t"/>
              <a:pathLst>
                <a:path extrusionOk="0" h="406" w="407">
                  <a:moveTo>
                    <a:pt x="1" y="1"/>
                  </a:moveTo>
                  <a:lnTo>
                    <a:pt x="1" y="405"/>
                  </a:lnTo>
                  <a:lnTo>
                    <a:pt x="406" y="405"/>
                  </a:lnTo>
                  <a:lnTo>
                    <a:pt x="4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5"/>
            <p:cNvSpPr/>
            <p:nvPr/>
          </p:nvSpPr>
          <p:spPr>
            <a:xfrm>
              <a:off x="8099157" y="3749036"/>
              <a:ext cx="11806" cy="11806"/>
            </a:xfrm>
            <a:custGeom>
              <a:rect b="b" l="l" r="r" t="t"/>
              <a:pathLst>
                <a:path extrusionOk="0" h="404" w="404">
                  <a:moveTo>
                    <a:pt x="1" y="0"/>
                  </a:moveTo>
                  <a:lnTo>
                    <a:pt x="1" y="403"/>
                  </a:lnTo>
                  <a:lnTo>
                    <a:pt x="404" y="403"/>
                  </a:lnTo>
                  <a:lnTo>
                    <a:pt x="4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5"/>
            <p:cNvSpPr/>
            <p:nvPr/>
          </p:nvSpPr>
          <p:spPr>
            <a:xfrm>
              <a:off x="7822217" y="3404096"/>
              <a:ext cx="402511" cy="401897"/>
            </a:xfrm>
            <a:custGeom>
              <a:rect b="b" l="l" r="r" t="t"/>
              <a:pathLst>
                <a:path extrusionOk="0" h="13753" w="13774">
                  <a:moveTo>
                    <a:pt x="7084" y="404"/>
                  </a:moveTo>
                  <a:lnTo>
                    <a:pt x="7084" y="922"/>
                  </a:lnTo>
                  <a:lnTo>
                    <a:pt x="7603" y="922"/>
                  </a:lnTo>
                  <a:lnTo>
                    <a:pt x="7603" y="1325"/>
                  </a:lnTo>
                  <a:lnTo>
                    <a:pt x="7084" y="1325"/>
                  </a:lnTo>
                  <a:lnTo>
                    <a:pt x="7084" y="2416"/>
                  </a:lnTo>
                  <a:lnTo>
                    <a:pt x="7224" y="2461"/>
                  </a:lnTo>
                  <a:cubicBezTo>
                    <a:pt x="7494" y="2549"/>
                    <a:pt x="7717" y="2732"/>
                    <a:pt x="7853" y="2972"/>
                  </a:cubicBezTo>
                  <a:lnTo>
                    <a:pt x="5913" y="2972"/>
                  </a:lnTo>
                  <a:cubicBezTo>
                    <a:pt x="6048" y="2732"/>
                    <a:pt x="6271" y="2549"/>
                    <a:pt x="6541" y="2461"/>
                  </a:cubicBezTo>
                  <a:lnTo>
                    <a:pt x="6681" y="2416"/>
                  </a:lnTo>
                  <a:lnTo>
                    <a:pt x="6681" y="1325"/>
                  </a:lnTo>
                  <a:lnTo>
                    <a:pt x="6163" y="1325"/>
                  </a:lnTo>
                  <a:lnTo>
                    <a:pt x="6163" y="922"/>
                  </a:lnTo>
                  <a:lnTo>
                    <a:pt x="6681" y="922"/>
                  </a:lnTo>
                  <a:lnTo>
                    <a:pt x="6681" y="404"/>
                  </a:lnTo>
                  <a:close/>
                  <a:moveTo>
                    <a:pt x="7470" y="3375"/>
                  </a:moveTo>
                  <a:lnTo>
                    <a:pt x="7236" y="6064"/>
                  </a:lnTo>
                  <a:lnTo>
                    <a:pt x="6534" y="6064"/>
                  </a:lnTo>
                  <a:lnTo>
                    <a:pt x="6300" y="3375"/>
                  </a:lnTo>
                  <a:close/>
                  <a:moveTo>
                    <a:pt x="5895" y="3375"/>
                  </a:moveTo>
                  <a:lnTo>
                    <a:pt x="5953" y="4050"/>
                  </a:lnTo>
                  <a:cubicBezTo>
                    <a:pt x="5748" y="4092"/>
                    <a:pt x="5579" y="4142"/>
                    <a:pt x="5414" y="4193"/>
                  </a:cubicBezTo>
                  <a:cubicBezTo>
                    <a:pt x="5066" y="4300"/>
                    <a:pt x="4738" y="4399"/>
                    <a:pt x="4062" y="4399"/>
                  </a:cubicBezTo>
                  <a:cubicBezTo>
                    <a:pt x="3844" y="4399"/>
                    <a:pt x="3651" y="4389"/>
                    <a:pt x="3473" y="4368"/>
                  </a:cubicBezTo>
                  <a:cubicBezTo>
                    <a:pt x="3397" y="4358"/>
                    <a:pt x="3322" y="4354"/>
                    <a:pt x="3247" y="4354"/>
                  </a:cubicBezTo>
                  <a:cubicBezTo>
                    <a:pt x="2915" y="4354"/>
                    <a:pt x="2594" y="4445"/>
                    <a:pt x="2309" y="4620"/>
                  </a:cubicBezTo>
                  <a:lnTo>
                    <a:pt x="2519" y="4964"/>
                  </a:lnTo>
                  <a:cubicBezTo>
                    <a:pt x="2741" y="4827"/>
                    <a:pt x="2991" y="4757"/>
                    <a:pt x="3250" y="4757"/>
                  </a:cubicBezTo>
                  <a:cubicBezTo>
                    <a:pt x="3308" y="4757"/>
                    <a:pt x="3366" y="4761"/>
                    <a:pt x="3425" y="4768"/>
                  </a:cubicBezTo>
                  <a:cubicBezTo>
                    <a:pt x="3538" y="4781"/>
                    <a:pt x="3656" y="4791"/>
                    <a:pt x="3781" y="4797"/>
                  </a:cubicBezTo>
                  <a:cubicBezTo>
                    <a:pt x="3331" y="5133"/>
                    <a:pt x="3053" y="5668"/>
                    <a:pt x="3053" y="6250"/>
                  </a:cubicBezTo>
                  <a:lnTo>
                    <a:pt x="3053" y="7106"/>
                  </a:lnTo>
                  <a:lnTo>
                    <a:pt x="3456" y="7106"/>
                  </a:lnTo>
                  <a:lnTo>
                    <a:pt x="3456" y="6250"/>
                  </a:lnTo>
                  <a:cubicBezTo>
                    <a:pt x="3456" y="5652"/>
                    <a:pt x="3834" y="5117"/>
                    <a:pt x="4397" y="4919"/>
                  </a:cubicBezTo>
                  <a:lnTo>
                    <a:pt x="4917" y="4736"/>
                  </a:lnTo>
                  <a:cubicBezTo>
                    <a:pt x="5157" y="4693"/>
                    <a:pt x="5823" y="4490"/>
                    <a:pt x="5989" y="4454"/>
                  </a:cubicBezTo>
                  <a:lnTo>
                    <a:pt x="6129" y="6065"/>
                  </a:lnTo>
                  <a:lnTo>
                    <a:pt x="5822" y="6065"/>
                  </a:lnTo>
                  <a:lnTo>
                    <a:pt x="6077" y="7092"/>
                  </a:lnTo>
                  <a:lnTo>
                    <a:pt x="5472" y="6958"/>
                  </a:lnTo>
                  <a:lnTo>
                    <a:pt x="5472" y="8485"/>
                  </a:lnTo>
                  <a:lnTo>
                    <a:pt x="6254" y="8485"/>
                  </a:lnTo>
                  <a:lnTo>
                    <a:pt x="6232" y="9045"/>
                  </a:lnTo>
                  <a:lnTo>
                    <a:pt x="5205" y="8716"/>
                  </a:lnTo>
                  <a:lnTo>
                    <a:pt x="3521" y="9254"/>
                  </a:lnTo>
                  <a:lnTo>
                    <a:pt x="2332" y="8927"/>
                  </a:lnTo>
                  <a:lnTo>
                    <a:pt x="1871" y="6429"/>
                  </a:lnTo>
                  <a:cubicBezTo>
                    <a:pt x="1784" y="5974"/>
                    <a:pt x="1920" y="5520"/>
                    <a:pt x="2244" y="5187"/>
                  </a:cubicBezTo>
                  <a:lnTo>
                    <a:pt x="1953" y="4906"/>
                  </a:lnTo>
                  <a:cubicBezTo>
                    <a:pt x="1539" y="5335"/>
                    <a:pt x="1364" y="5918"/>
                    <a:pt x="1474" y="6504"/>
                  </a:cubicBezTo>
                  <a:lnTo>
                    <a:pt x="1898" y="8807"/>
                  </a:lnTo>
                  <a:lnTo>
                    <a:pt x="1705" y="8753"/>
                  </a:lnTo>
                  <a:lnTo>
                    <a:pt x="760" y="7297"/>
                  </a:lnTo>
                  <a:cubicBezTo>
                    <a:pt x="527" y="6936"/>
                    <a:pt x="403" y="6519"/>
                    <a:pt x="403" y="6090"/>
                  </a:cubicBezTo>
                  <a:lnTo>
                    <a:pt x="403" y="5597"/>
                  </a:lnTo>
                  <a:cubicBezTo>
                    <a:pt x="403" y="4372"/>
                    <a:pt x="1400" y="3375"/>
                    <a:pt x="2625" y="3375"/>
                  </a:cubicBezTo>
                  <a:close/>
                  <a:moveTo>
                    <a:pt x="11149" y="3375"/>
                  </a:moveTo>
                  <a:cubicBezTo>
                    <a:pt x="12374" y="3375"/>
                    <a:pt x="13371" y="4372"/>
                    <a:pt x="13371" y="5597"/>
                  </a:cubicBezTo>
                  <a:lnTo>
                    <a:pt x="13371" y="6090"/>
                  </a:lnTo>
                  <a:cubicBezTo>
                    <a:pt x="13371" y="6519"/>
                    <a:pt x="13247" y="6936"/>
                    <a:pt x="13014" y="7297"/>
                  </a:cubicBezTo>
                  <a:lnTo>
                    <a:pt x="12071" y="8752"/>
                  </a:lnTo>
                  <a:lnTo>
                    <a:pt x="11863" y="8810"/>
                  </a:lnTo>
                  <a:lnTo>
                    <a:pt x="12063" y="7741"/>
                  </a:lnTo>
                  <a:lnTo>
                    <a:pt x="11666" y="7667"/>
                  </a:lnTo>
                  <a:lnTo>
                    <a:pt x="11431" y="8928"/>
                  </a:lnTo>
                  <a:lnTo>
                    <a:pt x="10248" y="9254"/>
                  </a:lnTo>
                  <a:lnTo>
                    <a:pt x="8563" y="8716"/>
                  </a:lnTo>
                  <a:lnTo>
                    <a:pt x="7533" y="9045"/>
                  </a:lnTo>
                  <a:lnTo>
                    <a:pt x="7513" y="8485"/>
                  </a:lnTo>
                  <a:lnTo>
                    <a:pt x="8295" y="8485"/>
                  </a:lnTo>
                  <a:lnTo>
                    <a:pt x="8295" y="6958"/>
                  </a:lnTo>
                  <a:lnTo>
                    <a:pt x="7691" y="7091"/>
                  </a:lnTo>
                  <a:lnTo>
                    <a:pt x="7948" y="6065"/>
                  </a:lnTo>
                  <a:lnTo>
                    <a:pt x="7640" y="6065"/>
                  </a:lnTo>
                  <a:lnTo>
                    <a:pt x="7780" y="4454"/>
                  </a:lnTo>
                  <a:cubicBezTo>
                    <a:pt x="7947" y="4490"/>
                    <a:pt x="8623" y="4696"/>
                    <a:pt x="8873" y="4739"/>
                  </a:cubicBezTo>
                  <a:lnTo>
                    <a:pt x="9382" y="4919"/>
                  </a:lnTo>
                  <a:cubicBezTo>
                    <a:pt x="9946" y="5117"/>
                    <a:pt x="10324" y="5652"/>
                    <a:pt x="10324" y="6250"/>
                  </a:cubicBezTo>
                  <a:lnTo>
                    <a:pt x="10324" y="6309"/>
                  </a:lnTo>
                  <a:lnTo>
                    <a:pt x="10727" y="6309"/>
                  </a:lnTo>
                  <a:lnTo>
                    <a:pt x="10727" y="6250"/>
                  </a:lnTo>
                  <a:cubicBezTo>
                    <a:pt x="10727" y="5668"/>
                    <a:pt x="10449" y="5133"/>
                    <a:pt x="9998" y="4795"/>
                  </a:cubicBezTo>
                  <a:cubicBezTo>
                    <a:pt x="10119" y="4791"/>
                    <a:pt x="10233" y="4781"/>
                    <a:pt x="10344" y="4768"/>
                  </a:cubicBezTo>
                  <a:cubicBezTo>
                    <a:pt x="10403" y="4761"/>
                    <a:pt x="10461" y="4757"/>
                    <a:pt x="10519" y="4757"/>
                  </a:cubicBezTo>
                  <a:cubicBezTo>
                    <a:pt x="10906" y="4757"/>
                    <a:pt x="11272" y="4915"/>
                    <a:pt x="11542" y="5204"/>
                  </a:cubicBezTo>
                  <a:cubicBezTo>
                    <a:pt x="11853" y="5536"/>
                    <a:pt x="11983" y="5983"/>
                    <a:pt x="11897" y="6430"/>
                  </a:cubicBezTo>
                  <a:lnTo>
                    <a:pt x="11743" y="7264"/>
                  </a:lnTo>
                  <a:lnTo>
                    <a:pt x="12139" y="7338"/>
                  </a:lnTo>
                  <a:lnTo>
                    <a:pt x="12295" y="6504"/>
                  </a:lnTo>
                  <a:cubicBezTo>
                    <a:pt x="12403" y="5931"/>
                    <a:pt x="12235" y="5356"/>
                    <a:pt x="11835" y="4928"/>
                  </a:cubicBezTo>
                  <a:cubicBezTo>
                    <a:pt x="11488" y="4557"/>
                    <a:pt x="11018" y="4354"/>
                    <a:pt x="10520" y="4354"/>
                  </a:cubicBezTo>
                  <a:cubicBezTo>
                    <a:pt x="10446" y="4354"/>
                    <a:pt x="10371" y="4358"/>
                    <a:pt x="10295" y="4368"/>
                  </a:cubicBezTo>
                  <a:cubicBezTo>
                    <a:pt x="10118" y="4389"/>
                    <a:pt x="9924" y="4399"/>
                    <a:pt x="9706" y="4399"/>
                  </a:cubicBezTo>
                  <a:cubicBezTo>
                    <a:pt x="9031" y="4399"/>
                    <a:pt x="8702" y="4298"/>
                    <a:pt x="8354" y="4193"/>
                  </a:cubicBezTo>
                  <a:cubicBezTo>
                    <a:pt x="8189" y="4142"/>
                    <a:pt x="8022" y="4092"/>
                    <a:pt x="7815" y="4050"/>
                  </a:cubicBezTo>
                  <a:lnTo>
                    <a:pt x="7874" y="3375"/>
                  </a:lnTo>
                  <a:close/>
                  <a:moveTo>
                    <a:pt x="1832" y="9207"/>
                  </a:moveTo>
                  <a:lnTo>
                    <a:pt x="3324" y="9618"/>
                  </a:lnTo>
                  <a:lnTo>
                    <a:pt x="3324" y="10231"/>
                  </a:lnTo>
                  <a:lnTo>
                    <a:pt x="2014" y="10231"/>
                  </a:lnTo>
                  <a:lnTo>
                    <a:pt x="1832" y="9207"/>
                  </a:lnTo>
                  <a:close/>
                  <a:moveTo>
                    <a:pt x="11938" y="9207"/>
                  </a:moveTo>
                  <a:lnTo>
                    <a:pt x="11754" y="10231"/>
                  </a:lnTo>
                  <a:lnTo>
                    <a:pt x="10446" y="10231"/>
                  </a:lnTo>
                  <a:lnTo>
                    <a:pt x="10446" y="9618"/>
                  </a:lnTo>
                  <a:lnTo>
                    <a:pt x="11938" y="9207"/>
                  </a:lnTo>
                  <a:close/>
                  <a:moveTo>
                    <a:pt x="2447" y="11602"/>
                  </a:moveTo>
                  <a:cubicBezTo>
                    <a:pt x="2670" y="11602"/>
                    <a:pt x="2850" y="11784"/>
                    <a:pt x="2850" y="12006"/>
                  </a:cubicBezTo>
                  <a:cubicBezTo>
                    <a:pt x="2850" y="12227"/>
                    <a:pt x="2670" y="12409"/>
                    <a:pt x="2447" y="12409"/>
                  </a:cubicBezTo>
                  <a:lnTo>
                    <a:pt x="1644" y="12409"/>
                  </a:lnTo>
                  <a:cubicBezTo>
                    <a:pt x="1422" y="12409"/>
                    <a:pt x="1241" y="12227"/>
                    <a:pt x="1241" y="12006"/>
                  </a:cubicBezTo>
                  <a:cubicBezTo>
                    <a:pt x="1241" y="11784"/>
                    <a:pt x="1422" y="11602"/>
                    <a:pt x="1644" y="11602"/>
                  </a:cubicBezTo>
                  <a:close/>
                  <a:moveTo>
                    <a:pt x="12121" y="11602"/>
                  </a:moveTo>
                  <a:cubicBezTo>
                    <a:pt x="12344" y="11602"/>
                    <a:pt x="12526" y="11784"/>
                    <a:pt x="12526" y="12006"/>
                  </a:cubicBezTo>
                  <a:cubicBezTo>
                    <a:pt x="12526" y="12227"/>
                    <a:pt x="12344" y="12409"/>
                    <a:pt x="12121" y="12409"/>
                  </a:cubicBezTo>
                  <a:lnTo>
                    <a:pt x="11318" y="12409"/>
                  </a:lnTo>
                  <a:cubicBezTo>
                    <a:pt x="11097" y="12409"/>
                    <a:pt x="10915" y="12227"/>
                    <a:pt x="10915" y="12006"/>
                  </a:cubicBezTo>
                  <a:cubicBezTo>
                    <a:pt x="10915" y="11784"/>
                    <a:pt x="11097" y="11602"/>
                    <a:pt x="11318" y="11602"/>
                  </a:cubicBezTo>
                  <a:close/>
                  <a:moveTo>
                    <a:pt x="7431" y="6468"/>
                  </a:moveTo>
                  <a:lnTo>
                    <a:pt x="7142" y="7626"/>
                  </a:lnTo>
                  <a:lnTo>
                    <a:pt x="7892" y="7460"/>
                  </a:lnTo>
                  <a:lnTo>
                    <a:pt x="7892" y="8080"/>
                  </a:lnTo>
                  <a:lnTo>
                    <a:pt x="7094" y="8080"/>
                  </a:lnTo>
                  <a:lnTo>
                    <a:pt x="7151" y="9591"/>
                  </a:lnTo>
                  <a:lnTo>
                    <a:pt x="8565" y="9139"/>
                  </a:lnTo>
                  <a:lnTo>
                    <a:pt x="10043" y="9613"/>
                  </a:lnTo>
                  <a:lnTo>
                    <a:pt x="10043" y="10231"/>
                  </a:lnTo>
                  <a:lnTo>
                    <a:pt x="5273" y="10231"/>
                  </a:lnTo>
                  <a:lnTo>
                    <a:pt x="5273" y="10634"/>
                  </a:lnTo>
                  <a:lnTo>
                    <a:pt x="11723" y="10634"/>
                  </a:lnTo>
                  <a:lnTo>
                    <a:pt x="11723" y="11199"/>
                  </a:lnTo>
                  <a:lnTo>
                    <a:pt x="11318" y="11199"/>
                  </a:lnTo>
                  <a:cubicBezTo>
                    <a:pt x="10875" y="11199"/>
                    <a:pt x="10512" y="11561"/>
                    <a:pt x="10512" y="12006"/>
                  </a:cubicBezTo>
                  <a:cubicBezTo>
                    <a:pt x="10512" y="12450"/>
                    <a:pt x="10875" y="12812"/>
                    <a:pt x="11318" y="12812"/>
                  </a:cubicBezTo>
                  <a:lnTo>
                    <a:pt x="11723" y="12812"/>
                  </a:lnTo>
                  <a:lnTo>
                    <a:pt x="11723" y="13350"/>
                  </a:lnTo>
                  <a:lnTo>
                    <a:pt x="2047" y="13350"/>
                  </a:lnTo>
                  <a:lnTo>
                    <a:pt x="2047" y="12812"/>
                  </a:lnTo>
                  <a:lnTo>
                    <a:pt x="2447" y="12812"/>
                  </a:lnTo>
                  <a:cubicBezTo>
                    <a:pt x="2892" y="12812"/>
                    <a:pt x="3253" y="12450"/>
                    <a:pt x="3253" y="12006"/>
                  </a:cubicBezTo>
                  <a:cubicBezTo>
                    <a:pt x="3253" y="11561"/>
                    <a:pt x="2892" y="11199"/>
                    <a:pt x="2447" y="11199"/>
                  </a:cubicBezTo>
                  <a:lnTo>
                    <a:pt x="2047" y="11199"/>
                  </a:lnTo>
                  <a:lnTo>
                    <a:pt x="2047" y="10634"/>
                  </a:lnTo>
                  <a:lnTo>
                    <a:pt x="4867" y="10634"/>
                  </a:lnTo>
                  <a:lnTo>
                    <a:pt x="4867" y="10231"/>
                  </a:lnTo>
                  <a:lnTo>
                    <a:pt x="3727" y="10231"/>
                  </a:lnTo>
                  <a:lnTo>
                    <a:pt x="3727" y="9613"/>
                  </a:lnTo>
                  <a:lnTo>
                    <a:pt x="5205" y="9139"/>
                  </a:lnTo>
                  <a:lnTo>
                    <a:pt x="6615" y="9591"/>
                  </a:lnTo>
                  <a:lnTo>
                    <a:pt x="6671" y="8080"/>
                  </a:lnTo>
                  <a:lnTo>
                    <a:pt x="5875" y="8080"/>
                  </a:lnTo>
                  <a:lnTo>
                    <a:pt x="5875" y="7460"/>
                  </a:lnTo>
                  <a:lnTo>
                    <a:pt x="6625" y="7626"/>
                  </a:lnTo>
                  <a:lnTo>
                    <a:pt x="6337" y="6468"/>
                  </a:lnTo>
                  <a:close/>
                  <a:moveTo>
                    <a:pt x="6278" y="1"/>
                  </a:moveTo>
                  <a:lnTo>
                    <a:pt x="6278" y="519"/>
                  </a:lnTo>
                  <a:lnTo>
                    <a:pt x="5760" y="519"/>
                  </a:lnTo>
                  <a:lnTo>
                    <a:pt x="5760" y="1728"/>
                  </a:lnTo>
                  <a:lnTo>
                    <a:pt x="6278" y="1728"/>
                  </a:lnTo>
                  <a:lnTo>
                    <a:pt x="6278" y="2130"/>
                  </a:lnTo>
                  <a:cubicBezTo>
                    <a:pt x="5905" y="2292"/>
                    <a:pt x="5615" y="2594"/>
                    <a:pt x="5468" y="2972"/>
                  </a:cubicBezTo>
                  <a:lnTo>
                    <a:pt x="2625" y="2972"/>
                  </a:lnTo>
                  <a:cubicBezTo>
                    <a:pt x="1178" y="2972"/>
                    <a:pt x="0" y="4150"/>
                    <a:pt x="0" y="5597"/>
                  </a:cubicBezTo>
                  <a:lnTo>
                    <a:pt x="0" y="6090"/>
                  </a:lnTo>
                  <a:cubicBezTo>
                    <a:pt x="0" y="6597"/>
                    <a:pt x="146" y="7091"/>
                    <a:pt x="422" y="7515"/>
                  </a:cubicBezTo>
                  <a:lnTo>
                    <a:pt x="1386" y="9003"/>
                  </a:lnTo>
                  <a:lnTo>
                    <a:pt x="1605" y="10231"/>
                  </a:lnTo>
                  <a:lnTo>
                    <a:pt x="1305" y="10231"/>
                  </a:lnTo>
                  <a:lnTo>
                    <a:pt x="1305" y="10634"/>
                  </a:lnTo>
                  <a:lnTo>
                    <a:pt x="1644" y="10634"/>
                  </a:lnTo>
                  <a:lnTo>
                    <a:pt x="1644" y="11199"/>
                  </a:lnTo>
                  <a:cubicBezTo>
                    <a:pt x="1199" y="11199"/>
                    <a:pt x="838" y="11561"/>
                    <a:pt x="838" y="12006"/>
                  </a:cubicBezTo>
                  <a:cubicBezTo>
                    <a:pt x="838" y="12450"/>
                    <a:pt x="1199" y="12812"/>
                    <a:pt x="1644" y="12812"/>
                  </a:cubicBezTo>
                  <a:lnTo>
                    <a:pt x="1644" y="13350"/>
                  </a:lnTo>
                  <a:lnTo>
                    <a:pt x="1305" y="13350"/>
                  </a:lnTo>
                  <a:lnTo>
                    <a:pt x="1305" y="13753"/>
                  </a:lnTo>
                  <a:lnTo>
                    <a:pt x="12461" y="13753"/>
                  </a:lnTo>
                  <a:lnTo>
                    <a:pt x="12461" y="13350"/>
                  </a:lnTo>
                  <a:lnTo>
                    <a:pt x="12126" y="13350"/>
                  </a:lnTo>
                  <a:lnTo>
                    <a:pt x="12126" y="12812"/>
                  </a:lnTo>
                  <a:cubicBezTo>
                    <a:pt x="12569" y="12811"/>
                    <a:pt x="12929" y="12450"/>
                    <a:pt x="12929" y="12006"/>
                  </a:cubicBezTo>
                  <a:cubicBezTo>
                    <a:pt x="12929" y="11561"/>
                    <a:pt x="12569" y="11202"/>
                    <a:pt x="12126" y="11199"/>
                  </a:cubicBezTo>
                  <a:lnTo>
                    <a:pt x="12126" y="10634"/>
                  </a:lnTo>
                  <a:lnTo>
                    <a:pt x="12461" y="10634"/>
                  </a:lnTo>
                  <a:lnTo>
                    <a:pt x="12461" y="10231"/>
                  </a:lnTo>
                  <a:lnTo>
                    <a:pt x="12165" y="10231"/>
                  </a:lnTo>
                  <a:lnTo>
                    <a:pt x="12381" y="9013"/>
                  </a:lnTo>
                  <a:lnTo>
                    <a:pt x="13352" y="7515"/>
                  </a:lnTo>
                  <a:cubicBezTo>
                    <a:pt x="13628" y="7091"/>
                    <a:pt x="13774" y="6597"/>
                    <a:pt x="13774" y="6090"/>
                  </a:cubicBezTo>
                  <a:lnTo>
                    <a:pt x="13774" y="5597"/>
                  </a:lnTo>
                  <a:cubicBezTo>
                    <a:pt x="13774" y="4150"/>
                    <a:pt x="12597" y="2972"/>
                    <a:pt x="11149" y="2972"/>
                  </a:cubicBezTo>
                  <a:lnTo>
                    <a:pt x="8298" y="2972"/>
                  </a:lnTo>
                  <a:cubicBezTo>
                    <a:pt x="8152" y="2594"/>
                    <a:pt x="7861" y="2292"/>
                    <a:pt x="7487" y="2130"/>
                  </a:cubicBezTo>
                  <a:lnTo>
                    <a:pt x="7487" y="1728"/>
                  </a:lnTo>
                  <a:lnTo>
                    <a:pt x="8006" y="1728"/>
                  </a:lnTo>
                  <a:lnTo>
                    <a:pt x="8006" y="519"/>
                  </a:lnTo>
                  <a:lnTo>
                    <a:pt x="7487" y="519"/>
                  </a:lnTo>
                  <a:lnTo>
                    <a:pt x="74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5"/>
            <p:cNvSpPr/>
            <p:nvPr/>
          </p:nvSpPr>
          <p:spPr>
            <a:xfrm>
              <a:off x="8123908" y="3600470"/>
              <a:ext cx="11806" cy="11309"/>
            </a:xfrm>
            <a:custGeom>
              <a:rect b="b" l="l" r="r" t="t"/>
              <a:pathLst>
                <a:path extrusionOk="0" h="387" w="404">
                  <a:moveTo>
                    <a:pt x="0" y="1"/>
                  </a:moveTo>
                  <a:lnTo>
                    <a:pt x="0" y="386"/>
                  </a:lnTo>
                  <a:lnTo>
                    <a:pt x="403" y="386"/>
                  </a:lnTo>
                  <a:lnTo>
                    <a:pt x="4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 name="Google Shape;799;p45"/>
          <p:cNvGrpSpPr/>
          <p:nvPr/>
        </p:nvGrpSpPr>
        <p:grpSpPr>
          <a:xfrm>
            <a:off x="7084967" y="3403803"/>
            <a:ext cx="331178" cy="402481"/>
            <a:chOff x="7084967" y="3403803"/>
            <a:chExt cx="331178" cy="402481"/>
          </a:xfrm>
        </p:grpSpPr>
        <p:sp>
          <p:nvSpPr>
            <p:cNvPr id="800" name="Google Shape;800;p45"/>
            <p:cNvSpPr/>
            <p:nvPr/>
          </p:nvSpPr>
          <p:spPr>
            <a:xfrm>
              <a:off x="7207496" y="3403803"/>
              <a:ext cx="208649" cy="247778"/>
            </a:xfrm>
            <a:custGeom>
              <a:rect b="b" l="l" r="r" t="t"/>
              <a:pathLst>
                <a:path extrusionOk="0" h="8479" w="7140">
                  <a:moveTo>
                    <a:pt x="1473" y="1"/>
                  </a:moveTo>
                  <a:cubicBezTo>
                    <a:pt x="937" y="1"/>
                    <a:pt x="486" y="391"/>
                    <a:pt x="392" y="902"/>
                  </a:cubicBezTo>
                  <a:cubicBezTo>
                    <a:pt x="254" y="928"/>
                    <a:pt x="121" y="979"/>
                    <a:pt x="1" y="1055"/>
                  </a:cubicBezTo>
                  <a:lnTo>
                    <a:pt x="218" y="1398"/>
                  </a:lnTo>
                  <a:cubicBezTo>
                    <a:pt x="326" y="1328"/>
                    <a:pt x="452" y="1292"/>
                    <a:pt x="580" y="1291"/>
                  </a:cubicBezTo>
                  <a:lnTo>
                    <a:pt x="778" y="1288"/>
                  </a:lnTo>
                  <a:lnTo>
                    <a:pt x="780" y="1090"/>
                  </a:lnTo>
                  <a:cubicBezTo>
                    <a:pt x="785" y="713"/>
                    <a:pt x="1096" y="405"/>
                    <a:pt x="1473" y="405"/>
                  </a:cubicBezTo>
                  <a:cubicBezTo>
                    <a:pt x="1851" y="405"/>
                    <a:pt x="2162" y="713"/>
                    <a:pt x="2166" y="1090"/>
                  </a:cubicBezTo>
                  <a:lnTo>
                    <a:pt x="2169" y="1288"/>
                  </a:lnTo>
                  <a:lnTo>
                    <a:pt x="2367" y="1291"/>
                  </a:lnTo>
                  <a:cubicBezTo>
                    <a:pt x="2744" y="1295"/>
                    <a:pt x="3052" y="1606"/>
                    <a:pt x="3052" y="1983"/>
                  </a:cubicBezTo>
                  <a:cubicBezTo>
                    <a:pt x="3052" y="2365"/>
                    <a:pt x="2741" y="2677"/>
                    <a:pt x="2358" y="2677"/>
                  </a:cubicBezTo>
                  <a:cubicBezTo>
                    <a:pt x="2319" y="2677"/>
                    <a:pt x="2279" y="2673"/>
                    <a:pt x="2240" y="2666"/>
                  </a:cubicBezTo>
                  <a:lnTo>
                    <a:pt x="2002" y="2625"/>
                  </a:lnTo>
                  <a:lnTo>
                    <a:pt x="2004" y="4529"/>
                  </a:lnTo>
                  <a:lnTo>
                    <a:pt x="2109" y="4587"/>
                  </a:lnTo>
                  <a:cubicBezTo>
                    <a:pt x="2321" y="4706"/>
                    <a:pt x="2497" y="4880"/>
                    <a:pt x="2616" y="5093"/>
                  </a:cubicBezTo>
                  <a:lnTo>
                    <a:pt x="2673" y="5195"/>
                  </a:lnTo>
                  <a:lnTo>
                    <a:pt x="4521" y="5201"/>
                  </a:lnTo>
                  <a:lnTo>
                    <a:pt x="4475" y="4960"/>
                  </a:lnTo>
                  <a:cubicBezTo>
                    <a:pt x="4467" y="4916"/>
                    <a:pt x="4463" y="4872"/>
                    <a:pt x="4463" y="4828"/>
                  </a:cubicBezTo>
                  <a:cubicBezTo>
                    <a:pt x="4463" y="4446"/>
                    <a:pt x="4774" y="4135"/>
                    <a:pt x="5156" y="4135"/>
                  </a:cubicBezTo>
                  <a:cubicBezTo>
                    <a:pt x="5533" y="4135"/>
                    <a:pt x="5846" y="4443"/>
                    <a:pt x="5850" y="4820"/>
                  </a:cubicBezTo>
                  <a:lnTo>
                    <a:pt x="5853" y="5018"/>
                  </a:lnTo>
                  <a:lnTo>
                    <a:pt x="6049" y="5019"/>
                  </a:lnTo>
                  <a:cubicBezTo>
                    <a:pt x="6428" y="5025"/>
                    <a:pt x="6734" y="5335"/>
                    <a:pt x="6734" y="5712"/>
                  </a:cubicBezTo>
                  <a:cubicBezTo>
                    <a:pt x="6734" y="6091"/>
                    <a:pt x="6428" y="6401"/>
                    <a:pt x="6049" y="6406"/>
                  </a:cubicBezTo>
                  <a:lnTo>
                    <a:pt x="5853" y="6409"/>
                  </a:lnTo>
                  <a:lnTo>
                    <a:pt x="5850" y="6607"/>
                  </a:lnTo>
                  <a:cubicBezTo>
                    <a:pt x="5846" y="6984"/>
                    <a:pt x="5533" y="7291"/>
                    <a:pt x="5156" y="7291"/>
                  </a:cubicBezTo>
                  <a:cubicBezTo>
                    <a:pt x="4774" y="7291"/>
                    <a:pt x="4463" y="6979"/>
                    <a:pt x="4463" y="6598"/>
                  </a:cubicBezTo>
                  <a:cubicBezTo>
                    <a:pt x="4463" y="6559"/>
                    <a:pt x="4466" y="6518"/>
                    <a:pt x="4473" y="6479"/>
                  </a:cubicBezTo>
                  <a:lnTo>
                    <a:pt x="4514" y="6243"/>
                  </a:lnTo>
                  <a:lnTo>
                    <a:pt x="2686" y="6237"/>
                  </a:lnTo>
                  <a:lnTo>
                    <a:pt x="2629" y="6345"/>
                  </a:lnTo>
                  <a:cubicBezTo>
                    <a:pt x="2506" y="6575"/>
                    <a:pt x="2319" y="6761"/>
                    <a:pt x="2090" y="6884"/>
                  </a:cubicBezTo>
                  <a:lnTo>
                    <a:pt x="1983" y="6942"/>
                  </a:lnTo>
                  <a:lnTo>
                    <a:pt x="1984" y="8479"/>
                  </a:lnTo>
                  <a:lnTo>
                    <a:pt x="2389" y="8477"/>
                  </a:lnTo>
                  <a:lnTo>
                    <a:pt x="2389" y="7179"/>
                  </a:lnTo>
                  <a:cubicBezTo>
                    <a:pt x="2605" y="7043"/>
                    <a:pt x="2787" y="6859"/>
                    <a:pt x="2923" y="6643"/>
                  </a:cubicBezTo>
                  <a:lnTo>
                    <a:pt x="4059" y="6647"/>
                  </a:lnTo>
                  <a:cubicBezTo>
                    <a:pt x="4085" y="7229"/>
                    <a:pt x="4567" y="7696"/>
                    <a:pt x="5156" y="7696"/>
                  </a:cubicBezTo>
                  <a:cubicBezTo>
                    <a:pt x="5692" y="7696"/>
                    <a:pt x="6143" y="7306"/>
                    <a:pt x="6237" y="6794"/>
                  </a:cubicBezTo>
                  <a:cubicBezTo>
                    <a:pt x="6748" y="6700"/>
                    <a:pt x="7140" y="6248"/>
                    <a:pt x="7140" y="5712"/>
                  </a:cubicBezTo>
                  <a:cubicBezTo>
                    <a:pt x="7140" y="5176"/>
                    <a:pt x="6748" y="4726"/>
                    <a:pt x="6237" y="4632"/>
                  </a:cubicBezTo>
                  <a:cubicBezTo>
                    <a:pt x="6143" y="4121"/>
                    <a:pt x="5692" y="3730"/>
                    <a:pt x="5156" y="3730"/>
                  </a:cubicBezTo>
                  <a:cubicBezTo>
                    <a:pt x="4561" y="3730"/>
                    <a:pt x="4076" y="4204"/>
                    <a:pt x="4059" y="4795"/>
                  </a:cubicBezTo>
                  <a:lnTo>
                    <a:pt x="2906" y="4791"/>
                  </a:lnTo>
                  <a:cubicBezTo>
                    <a:pt x="2776" y="4593"/>
                    <a:pt x="2607" y="4425"/>
                    <a:pt x="2409" y="4295"/>
                  </a:cubicBezTo>
                  <a:lnTo>
                    <a:pt x="2408" y="3080"/>
                  </a:lnTo>
                  <a:cubicBezTo>
                    <a:pt x="2991" y="3054"/>
                    <a:pt x="3456" y="2572"/>
                    <a:pt x="3456" y="1983"/>
                  </a:cubicBezTo>
                  <a:cubicBezTo>
                    <a:pt x="3456" y="1447"/>
                    <a:pt x="3066" y="996"/>
                    <a:pt x="2555" y="902"/>
                  </a:cubicBezTo>
                  <a:cubicBezTo>
                    <a:pt x="2461" y="391"/>
                    <a:pt x="2010" y="1"/>
                    <a:pt x="14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5"/>
            <p:cNvSpPr/>
            <p:nvPr/>
          </p:nvSpPr>
          <p:spPr>
            <a:xfrm>
              <a:off x="7084967" y="3446030"/>
              <a:ext cx="223552" cy="360255"/>
            </a:xfrm>
            <a:custGeom>
              <a:rect b="b" l="l" r="r" t="t"/>
              <a:pathLst>
                <a:path extrusionOk="0" h="12328" w="7650">
                  <a:moveTo>
                    <a:pt x="3824" y="0"/>
                  </a:moveTo>
                  <a:cubicBezTo>
                    <a:pt x="3732" y="165"/>
                    <a:pt x="3684" y="350"/>
                    <a:pt x="3684" y="539"/>
                  </a:cubicBezTo>
                  <a:cubicBezTo>
                    <a:pt x="3684" y="1133"/>
                    <a:pt x="4158" y="1620"/>
                    <a:pt x="4749" y="1637"/>
                  </a:cubicBezTo>
                  <a:lnTo>
                    <a:pt x="4750" y="2837"/>
                  </a:lnTo>
                  <a:cubicBezTo>
                    <a:pt x="4546" y="2967"/>
                    <a:pt x="4373" y="3138"/>
                    <a:pt x="4239" y="3339"/>
                  </a:cubicBezTo>
                  <a:lnTo>
                    <a:pt x="3082" y="3334"/>
                  </a:lnTo>
                  <a:cubicBezTo>
                    <a:pt x="3056" y="2752"/>
                    <a:pt x="2573" y="2285"/>
                    <a:pt x="1984" y="2285"/>
                  </a:cubicBezTo>
                  <a:cubicBezTo>
                    <a:pt x="1448" y="2285"/>
                    <a:pt x="996" y="2676"/>
                    <a:pt x="903" y="3187"/>
                  </a:cubicBezTo>
                  <a:cubicBezTo>
                    <a:pt x="392" y="3281"/>
                    <a:pt x="0" y="3731"/>
                    <a:pt x="0" y="4269"/>
                  </a:cubicBezTo>
                  <a:cubicBezTo>
                    <a:pt x="0" y="4805"/>
                    <a:pt x="392" y="5255"/>
                    <a:pt x="903" y="5349"/>
                  </a:cubicBezTo>
                  <a:cubicBezTo>
                    <a:pt x="996" y="5861"/>
                    <a:pt x="1448" y="6251"/>
                    <a:pt x="1984" y="6251"/>
                  </a:cubicBezTo>
                  <a:cubicBezTo>
                    <a:pt x="2578" y="6251"/>
                    <a:pt x="3064" y="5777"/>
                    <a:pt x="3082" y="5186"/>
                  </a:cubicBezTo>
                  <a:lnTo>
                    <a:pt x="4211" y="5189"/>
                  </a:lnTo>
                  <a:cubicBezTo>
                    <a:pt x="4344" y="5403"/>
                    <a:pt x="4520" y="5582"/>
                    <a:pt x="4730" y="5719"/>
                  </a:cubicBezTo>
                  <a:lnTo>
                    <a:pt x="4733" y="9248"/>
                  </a:lnTo>
                  <a:cubicBezTo>
                    <a:pt x="4149" y="9274"/>
                    <a:pt x="3684" y="9757"/>
                    <a:pt x="3684" y="10344"/>
                  </a:cubicBezTo>
                  <a:cubicBezTo>
                    <a:pt x="3684" y="10880"/>
                    <a:pt x="4074" y="11333"/>
                    <a:pt x="4585" y="11425"/>
                  </a:cubicBezTo>
                  <a:cubicBezTo>
                    <a:pt x="4679" y="11938"/>
                    <a:pt x="5130" y="12328"/>
                    <a:pt x="5666" y="12328"/>
                  </a:cubicBezTo>
                  <a:cubicBezTo>
                    <a:pt x="6202" y="12328"/>
                    <a:pt x="6654" y="11938"/>
                    <a:pt x="6746" y="11425"/>
                  </a:cubicBezTo>
                  <a:cubicBezTo>
                    <a:pt x="7259" y="11333"/>
                    <a:pt x="7649" y="10880"/>
                    <a:pt x="7649" y="10344"/>
                  </a:cubicBezTo>
                  <a:cubicBezTo>
                    <a:pt x="7649" y="9751"/>
                    <a:pt x="7174" y="9264"/>
                    <a:pt x="6585" y="9247"/>
                  </a:cubicBezTo>
                  <a:lnTo>
                    <a:pt x="6583" y="7448"/>
                  </a:lnTo>
                  <a:lnTo>
                    <a:pt x="6177" y="7448"/>
                  </a:lnTo>
                  <a:lnTo>
                    <a:pt x="6179" y="9710"/>
                  </a:lnTo>
                  <a:lnTo>
                    <a:pt x="6420" y="9664"/>
                  </a:lnTo>
                  <a:cubicBezTo>
                    <a:pt x="6463" y="9655"/>
                    <a:pt x="6508" y="9651"/>
                    <a:pt x="6551" y="9651"/>
                  </a:cubicBezTo>
                  <a:cubicBezTo>
                    <a:pt x="6934" y="9651"/>
                    <a:pt x="7245" y="9963"/>
                    <a:pt x="7245" y="10344"/>
                  </a:cubicBezTo>
                  <a:cubicBezTo>
                    <a:pt x="7245" y="10723"/>
                    <a:pt x="6937" y="11034"/>
                    <a:pt x="6560" y="11038"/>
                  </a:cubicBezTo>
                  <a:lnTo>
                    <a:pt x="6362" y="11041"/>
                  </a:lnTo>
                  <a:lnTo>
                    <a:pt x="6359" y="11239"/>
                  </a:lnTo>
                  <a:cubicBezTo>
                    <a:pt x="6355" y="11616"/>
                    <a:pt x="6044" y="11923"/>
                    <a:pt x="5666" y="11923"/>
                  </a:cubicBezTo>
                  <a:cubicBezTo>
                    <a:pt x="5289" y="11923"/>
                    <a:pt x="4978" y="11616"/>
                    <a:pt x="4973" y="11239"/>
                  </a:cubicBezTo>
                  <a:lnTo>
                    <a:pt x="4971" y="11041"/>
                  </a:lnTo>
                  <a:lnTo>
                    <a:pt x="4773" y="11038"/>
                  </a:lnTo>
                  <a:cubicBezTo>
                    <a:pt x="4396" y="11034"/>
                    <a:pt x="4088" y="10723"/>
                    <a:pt x="4088" y="10344"/>
                  </a:cubicBezTo>
                  <a:cubicBezTo>
                    <a:pt x="4088" y="9963"/>
                    <a:pt x="4399" y="9651"/>
                    <a:pt x="4782" y="9651"/>
                  </a:cubicBezTo>
                  <a:cubicBezTo>
                    <a:pt x="4821" y="9651"/>
                    <a:pt x="4861" y="9655"/>
                    <a:pt x="4900" y="9661"/>
                  </a:cubicBezTo>
                  <a:lnTo>
                    <a:pt x="5137" y="9703"/>
                  </a:lnTo>
                  <a:lnTo>
                    <a:pt x="5134" y="5487"/>
                  </a:lnTo>
                  <a:lnTo>
                    <a:pt x="5030" y="5429"/>
                  </a:lnTo>
                  <a:cubicBezTo>
                    <a:pt x="4808" y="5305"/>
                    <a:pt x="4627" y="5120"/>
                    <a:pt x="4509" y="4893"/>
                  </a:cubicBezTo>
                  <a:lnTo>
                    <a:pt x="4451" y="4786"/>
                  </a:lnTo>
                  <a:lnTo>
                    <a:pt x="2618" y="4780"/>
                  </a:lnTo>
                  <a:lnTo>
                    <a:pt x="2664" y="5021"/>
                  </a:lnTo>
                  <a:cubicBezTo>
                    <a:pt x="2673" y="5065"/>
                    <a:pt x="2677" y="5110"/>
                    <a:pt x="2677" y="5153"/>
                  </a:cubicBezTo>
                  <a:cubicBezTo>
                    <a:pt x="2677" y="5536"/>
                    <a:pt x="2367" y="5846"/>
                    <a:pt x="1984" y="5846"/>
                  </a:cubicBezTo>
                  <a:cubicBezTo>
                    <a:pt x="1607" y="5846"/>
                    <a:pt x="1295" y="5539"/>
                    <a:pt x="1290" y="5162"/>
                  </a:cubicBezTo>
                  <a:lnTo>
                    <a:pt x="1288" y="4964"/>
                  </a:lnTo>
                  <a:lnTo>
                    <a:pt x="1091" y="4961"/>
                  </a:lnTo>
                  <a:cubicBezTo>
                    <a:pt x="713" y="4956"/>
                    <a:pt x="405" y="4646"/>
                    <a:pt x="405" y="4267"/>
                  </a:cubicBezTo>
                  <a:cubicBezTo>
                    <a:pt x="405" y="3890"/>
                    <a:pt x="713" y="3580"/>
                    <a:pt x="1091" y="3575"/>
                  </a:cubicBezTo>
                  <a:lnTo>
                    <a:pt x="1288" y="3573"/>
                  </a:lnTo>
                  <a:lnTo>
                    <a:pt x="1290" y="3375"/>
                  </a:lnTo>
                  <a:cubicBezTo>
                    <a:pt x="1295" y="2998"/>
                    <a:pt x="1607" y="2690"/>
                    <a:pt x="1984" y="2690"/>
                  </a:cubicBezTo>
                  <a:cubicBezTo>
                    <a:pt x="2367" y="2690"/>
                    <a:pt x="2677" y="3001"/>
                    <a:pt x="2677" y="3383"/>
                  </a:cubicBezTo>
                  <a:cubicBezTo>
                    <a:pt x="2677" y="3422"/>
                    <a:pt x="2674" y="3463"/>
                    <a:pt x="2667" y="3502"/>
                  </a:cubicBezTo>
                  <a:lnTo>
                    <a:pt x="2627" y="3739"/>
                  </a:lnTo>
                  <a:lnTo>
                    <a:pt x="4470" y="3744"/>
                  </a:lnTo>
                  <a:lnTo>
                    <a:pt x="4528" y="3640"/>
                  </a:lnTo>
                  <a:cubicBezTo>
                    <a:pt x="4650" y="3425"/>
                    <a:pt x="4831" y="3249"/>
                    <a:pt x="5049" y="3132"/>
                  </a:cubicBezTo>
                  <a:lnTo>
                    <a:pt x="5156" y="3076"/>
                  </a:lnTo>
                  <a:lnTo>
                    <a:pt x="5153" y="1173"/>
                  </a:lnTo>
                  <a:lnTo>
                    <a:pt x="4913" y="1219"/>
                  </a:lnTo>
                  <a:cubicBezTo>
                    <a:pt x="4870" y="1228"/>
                    <a:pt x="4825" y="1232"/>
                    <a:pt x="4782" y="1232"/>
                  </a:cubicBezTo>
                  <a:cubicBezTo>
                    <a:pt x="4399" y="1232"/>
                    <a:pt x="4088" y="920"/>
                    <a:pt x="4088" y="539"/>
                  </a:cubicBezTo>
                  <a:cubicBezTo>
                    <a:pt x="4088" y="419"/>
                    <a:pt x="4119" y="302"/>
                    <a:pt x="4177" y="200"/>
                  </a:cubicBezTo>
                  <a:lnTo>
                    <a:pt x="38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5"/>
            <p:cNvSpPr/>
            <p:nvPr/>
          </p:nvSpPr>
          <p:spPr>
            <a:xfrm>
              <a:off x="7224387" y="3545093"/>
              <a:ext cx="52337" cy="52279"/>
            </a:xfrm>
            <a:custGeom>
              <a:rect b="b" l="l" r="r" t="t"/>
              <a:pathLst>
                <a:path extrusionOk="0" h="1789" w="1791">
                  <a:moveTo>
                    <a:pt x="895" y="406"/>
                  </a:moveTo>
                  <a:cubicBezTo>
                    <a:pt x="1165" y="406"/>
                    <a:pt x="1385" y="626"/>
                    <a:pt x="1385" y="895"/>
                  </a:cubicBezTo>
                  <a:cubicBezTo>
                    <a:pt x="1385" y="1165"/>
                    <a:pt x="1165" y="1384"/>
                    <a:pt x="895" y="1384"/>
                  </a:cubicBezTo>
                  <a:cubicBezTo>
                    <a:pt x="626" y="1384"/>
                    <a:pt x="407" y="1165"/>
                    <a:pt x="407" y="895"/>
                  </a:cubicBezTo>
                  <a:cubicBezTo>
                    <a:pt x="407" y="626"/>
                    <a:pt x="626" y="406"/>
                    <a:pt x="895" y="406"/>
                  </a:cubicBezTo>
                  <a:close/>
                  <a:moveTo>
                    <a:pt x="895" y="1"/>
                  </a:moveTo>
                  <a:cubicBezTo>
                    <a:pt x="402" y="1"/>
                    <a:pt x="1" y="402"/>
                    <a:pt x="1" y="895"/>
                  </a:cubicBezTo>
                  <a:cubicBezTo>
                    <a:pt x="1" y="1389"/>
                    <a:pt x="402" y="1789"/>
                    <a:pt x="895" y="1789"/>
                  </a:cubicBezTo>
                  <a:cubicBezTo>
                    <a:pt x="1389" y="1789"/>
                    <a:pt x="1791" y="1389"/>
                    <a:pt x="1791" y="895"/>
                  </a:cubicBezTo>
                  <a:cubicBezTo>
                    <a:pt x="1791" y="402"/>
                    <a:pt x="1389" y="1"/>
                    <a:pt x="8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5"/>
            <p:cNvSpPr/>
            <p:nvPr/>
          </p:nvSpPr>
          <p:spPr>
            <a:xfrm>
              <a:off x="7244667" y="3485947"/>
              <a:ext cx="11894" cy="35505"/>
            </a:xfrm>
            <a:custGeom>
              <a:rect b="b" l="l" r="r" t="t"/>
              <a:pathLst>
                <a:path extrusionOk="0" h="1215" w="407">
                  <a:moveTo>
                    <a:pt x="0" y="1"/>
                  </a:moveTo>
                  <a:lnTo>
                    <a:pt x="0" y="1214"/>
                  </a:lnTo>
                  <a:lnTo>
                    <a:pt x="406" y="1214"/>
                  </a:lnTo>
                  <a:lnTo>
                    <a:pt x="4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5"/>
            <p:cNvSpPr/>
            <p:nvPr/>
          </p:nvSpPr>
          <p:spPr>
            <a:xfrm>
              <a:off x="7297881" y="3565315"/>
              <a:ext cx="35535" cy="11894"/>
            </a:xfrm>
            <a:custGeom>
              <a:rect b="b" l="l" r="r" t="t"/>
              <a:pathLst>
                <a:path extrusionOk="0" h="407" w="1216">
                  <a:moveTo>
                    <a:pt x="1" y="0"/>
                  </a:moveTo>
                  <a:lnTo>
                    <a:pt x="1" y="406"/>
                  </a:lnTo>
                  <a:lnTo>
                    <a:pt x="1216" y="406"/>
                  </a:lnTo>
                  <a:lnTo>
                    <a:pt x="12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5"/>
            <p:cNvSpPr/>
            <p:nvPr/>
          </p:nvSpPr>
          <p:spPr>
            <a:xfrm>
              <a:off x="7167695" y="3565315"/>
              <a:ext cx="35622" cy="11894"/>
            </a:xfrm>
            <a:custGeom>
              <a:rect b="b" l="l" r="r" t="t"/>
              <a:pathLst>
                <a:path extrusionOk="0" h="407" w="1219">
                  <a:moveTo>
                    <a:pt x="1" y="0"/>
                  </a:moveTo>
                  <a:lnTo>
                    <a:pt x="1" y="406"/>
                  </a:lnTo>
                  <a:lnTo>
                    <a:pt x="1218" y="406"/>
                  </a:lnTo>
                  <a:lnTo>
                    <a:pt x="12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5"/>
            <p:cNvSpPr/>
            <p:nvPr/>
          </p:nvSpPr>
          <p:spPr>
            <a:xfrm>
              <a:off x="7244608" y="3629108"/>
              <a:ext cx="11894" cy="81648"/>
            </a:xfrm>
            <a:custGeom>
              <a:rect b="b" l="l" r="r" t="t"/>
              <a:pathLst>
                <a:path extrusionOk="0" h="2794" w="407">
                  <a:moveTo>
                    <a:pt x="1" y="0"/>
                  </a:moveTo>
                  <a:lnTo>
                    <a:pt x="1" y="2794"/>
                  </a:lnTo>
                  <a:lnTo>
                    <a:pt x="407" y="2794"/>
                  </a:lnTo>
                  <a:lnTo>
                    <a:pt x="4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5"/>
            <p:cNvSpPr/>
            <p:nvPr/>
          </p:nvSpPr>
          <p:spPr>
            <a:xfrm>
              <a:off x="7244696" y="3462219"/>
              <a:ext cx="11806" cy="11864"/>
            </a:xfrm>
            <a:custGeom>
              <a:rect b="b" l="l" r="r" t="t"/>
              <a:pathLst>
                <a:path extrusionOk="0" h="406" w="404">
                  <a:moveTo>
                    <a:pt x="1" y="1"/>
                  </a:moveTo>
                  <a:lnTo>
                    <a:pt x="1" y="405"/>
                  </a:lnTo>
                  <a:lnTo>
                    <a:pt x="404" y="405"/>
                  </a:lnTo>
                  <a:lnTo>
                    <a:pt x="4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5"/>
            <p:cNvSpPr/>
            <p:nvPr/>
          </p:nvSpPr>
          <p:spPr>
            <a:xfrm>
              <a:off x="7345192" y="3564818"/>
              <a:ext cx="11894" cy="11894"/>
            </a:xfrm>
            <a:custGeom>
              <a:rect b="b" l="l" r="r" t="t"/>
              <a:pathLst>
                <a:path extrusionOk="0" h="407" w="407">
                  <a:moveTo>
                    <a:pt x="1" y="0"/>
                  </a:moveTo>
                  <a:lnTo>
                    <a:pt x="1" y="406"/>
                  </a:lnTo>
                  <a:lnTo>
                    <a:pt x="407" y="406"/>
                  </a:lnTo>
                  <a:lnTo>
                    <a:pt x="4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5"/>
            <p:cNvSpPr/>
            <p:nvPr/>
          </p:nvSpPr>
          <p:spPr>
            <a:xfrm>
              <a:off x="7143061" y="3565315"/>
              <a:ext cx="12858" cy="11894"/>
            </a:xfrm>
            <a:custGeom>
              <a:rect b="b" l="l" r="r" t="t"/>
              <a:pathLst>
                <a:path extrusionOk="0" h="407" w="440">
                  <a:moveTo>
                    <a:pt x="0" y="0"/>
                  </a:moveTo>
                  <a:lnTo>
                    <a:pt x="0" y="406"/>
                  </a:lnTo>
                  <a:lnTo>
                    <a:pt x="439" y="406"/>
                  </a:lnTo>
                  <a:lnTo>
                    <a:pt x="4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5"/>
            <p:cNvSpPr/>
            <p:nvPr/>
          </p:nvSpPr>
          <p:spPr>
            <a:xfrm>
              <a:off x="7244608" y="3722561"/>
              <a:ext cx="11894" cy="11894"/>
            </a:xfrm>
            <a:custGeom>
              <a:rect b="b" l="l" r="r" t="t"/>
              <a:pathLst>
                <a:path extrusionOk="0" h="407" w="407">
                  <a:moveTo>
                    <a:pt x="1" y="0"/>
                  </a:moveTo>
                  <a:lnTo>
                    <a:pt x="1" y="406"/>
                  </a:lnTo>
                  <a:lnTo>
                    <a:pt x="407" y="406"/>
                  </a:lnTo>
                  <a:lnTo>
                    <a:pt x="4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 name="Google Shape;811;p45"/>
          <p:cNvGrpSpPr/>
          <p:nvPr/>
        </p:nvGrpSpPr>
        <p:grpSpPr>
          <a:xfrm>
            <a:off x="6310371" y="3404008"/>
            <a:ext cx="402511" cy="402072"/>
            <a:chOff x="6310371" y="3404008"/>
            <a:chExt cx="402511" cy="402072"/>
          </a:xfrm>
        </p:grpSpPr>
        <p:sp>
          <p:nvSpPr>
            <p:cNvPr id="812" name="Google Shape;812;p45"/>
            <p:cNvSpPr/>
            <p:nvPr/>
          </p:nvSpPr>
          <p:spPr>
            <a:xfrm>
              <a:off x="6353620" y="3512510"/>
              <a:ext cx="47107" cy="47107"/>
            </a:xfrm>
            <a:custGeom>
              <a:rect b="b" l="l" r="r" t="t"/>
              <a:pathLst>
                <a:path extrusionOk="0" h="1612" w="1612">
                  <a:moveTo>
                    <a:pt x="806" y="403"/>
                  </a:moveTo>
                  <a:cubicBezTo>
                    <a:pt x="1028" y="403"/>
                    <a:pt x="1209" y="584"/>
                    <a:pt x="1209" y="806"/>
                  </a:cubicBezTo>
                  <a:lnTo>
                    <a:pt x="1209" y="1208"/>
                  </a:lnTo>
                  <a:lnTo>
                    <a:pt x="404" y="1208"/>
                  </a:lnTo>
                  <a:lnTo>
                    <a:pt x="404" y="806"/>
                  </a:lnTo>
                  <a:cubicBezTo>
                    <a:pt x="404" y="584"/>
                    <a:pt x="585" y="403"/>
                    <a:pt x="806" y="403"/>
                  </a:cubicBezTo>
                  <a:close/>
                  <a:moveTo>
                    <a:pt x="806" y="0"/>
                  </a:moveTo>
                  <a:cubicBezTo>
                    <a:pt x="362" y="0"/>
                    <a:pt x="1" y="362"/>
                    <a:pt x="1" y="806"/>
                  </a:cubicBezTo>
                  <a:lnTo>
                    <a:pt x="1" y="1611"/>
                  </a:lnTo>
                  <a:lnTo>
                    <a:pt x="1612" y="1611"/>
                  </a:lnTo>
                  <a:lnTo>
                    <a:pt x="1612" y="806"/>
                  </a:lnTo>
                  <a:cubicBezTo>
                    <a:pt x="1612" y="362"/>
                    <a:pt x="1250" y="0"/>
                    <a:pt x="8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5"/>
            <p:cNvSpPr/>
            <p:nvPr/>
          </p:nvSpPr>
          <p:spPr>
            <a:xfrm>
              <a:off x="6621735" y="3512510"/>
              <a:ext cx="47077" cy="47107"/>
            </a:xfrm>
            <a:custGeom>
              <a:rect b="b" l="l" r="r" t="t"/>
              <a:pathLst>
                <a:path extrusionOk="0" h="1612" w="1611">
                  <a:moveTo>
                    <a:pt x="805" y="403"/>
                  </a:moveTo>
                  <a:cubicBezTo>
                    <a:pt x="1027" y="403"/>
                    <a:pt x="1206" y="584"/>
                    <a:pt x="1206" y="806"/>
                  </a:cubicBezTo>
                  <a:lnTo>
                    <a:pt x="1206" y="1208"/>
                  </a:lnTo>
                  <a:lnTo>
                    <a:pt x="403" y="1208"/>
                  </a:lnTo>
                  <a:lnTo>
                    <a:pt x="403" y="806"/>
                  </a:lnTo>
                  <a:cubicBezTo>
                    <a:pt x="403" y="584"/>
                    <a:pt x="584" y="403"/>
                    <a:pt x="805" y="403"/>
                  </a:cubicBezTo>
                  <a:close/>
                  <a:moveTo>
                    <a:pt x="805" y="0"/>
                  </a:moveTo>
                  <a:cubicBezTo>
                    <a:pt x="361" y="0"/>
                    <a:pt x="0" y="362"/>
                    <a:pt x="0" y="806"/>
                  </a:cubicBezTo>
                  <a:lnTo>
                    <a:pt x="0" y="1611"/>
                  </a:lnTo>
                  <a:lnTo>
                    <a:pt x="1611" y="1611"/>
                  </a:lnTo>
                  <a:lnTo>
                    <a:pt x="1611" y="806"/>
                  </a:lnTo>
                  <a:cubicBezTo>
                    <a:pt x="1611" y="362"/>
                    <a:pt x="1250" y="0"/>
                    <a:pt x="8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5"/>
            <p:cNvSpPr/>
            <p:nvPr/>
          </p:nvSpPr>
          <p:spPr>
            <a:xfrm>
              <a:off x="6453034" y="3463358"/>
              <a:ext cx="11806" cy="23641"/>
            </a:xfrm>
            <a:custGeom>
              <a:rect b="b" l="l" r="r" t="t"/>
              <a:pathLst>
                <a:path extrusionOk="0" h="809" w="404">
                  <a:moveTo>
                    <a:pt x="1" y="1"/>
                  </a:moveTo>
                  <a:lnTo>
                    <a:pt x="1" y="808"/>
                  </a:lnTo>
                  <a:lnTo>
                    <a:pt x="404" y="808"/>
                  </a:lnTo>
                  <a:lnTo>
                    <a:pt x="4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5"/>
            <p:cNvSpPr/>
            <p:nvPr/>
          </p:nvSpPr>
          <p:spPr>
            <a:xfrm>
              <a:off x="6488423" y="3463358"/>
              <a:ext cx="11806" cy="23641"/>
            </a:xfrm>
            <a:custGeom>
              <a:rect b="b" l="l" r="r" t="t"/>
              <a:pathLst>
                <a:path extrusionOk="0" h="809" w="404">
                  <a:moveTo>
                    <a:pt x="0" y="1"/>
                  </a:moveTo>
                  <a:lnTo>
                    <a:pt x="0" y="808"/>
                  </a:lnTo>
                  <a:lnTo>
                    <a:pt x="403" y="808"/>
                  </a:lnTo>
                  <a:lnTo>
                    <a:pt x="4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5"/>
            <p:cNvSpPr/>
            <p:nvPr/>
          </p:nvSpPr>
          <p:spPr>
            <a:xfrm>
              <a:off x="6522993" y="3463358"/>
              <a:ext cx="11835" cy="23641"/>
            </a:xfrm>
            <a:custGeom>
              <a:rect b="b" l="l" r="r" t="t"/>
              <a:pathLst>
                <a:path extrusionOk="0" h="809" w="405">
                  <a:moveTo>
                    <a:pt x="0" y="1"/>
                  </a:moveTo>
                  <a:lnTo>
                    <a:pt x="0" y="808"/>
                  </a:lnTo>
                  <a:lnTo>
                    <a:pt x="405" y="808"/>
                  </a:lnTo>
                  <a:lnTo>
                    <a:pt x="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5"/>
            <p:cNvSpPr/>
            <p:nvPr/>
          </p:nvSpPr>
          <p:spPr>
            <a:xfrm>
              <a:off x="6558352" y="3463358"/>
              <a:ext cx="11864" cy="23641"/>
            </a:xfrm>
            <a:custGeom>
              <a:rect b="b" l="l" r="r" t="t"/>
              <a:pathLst>
                <a:path extrusionOk="0" h="809" w="406">
                  <a:moveTo>
                    <a:pt x="1" y="1"/>
                  </a:moveTo>
                  <a:lnTo>
                    <a:pt x="1" y="808"/>
                  </a:lnTo>
                  <a:lnTo>
                    <a:pt x="405" y="808"/>
                  </a:lnTo>
                  <a:lnTo>
                    <a:pt x="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5"/>
            <p:cNvSpPr/>
            <p:nvPr/>
          </p:nvSpPr>
          <p:spPr>
            <a:xfrm>
              <a:off x="6310371" y="3404008"/>
              <a:ext cx="402511" cy="402072"/>
            </a:xfrm>
            <a:custGeom>
              <a:rect b="b" l="l" r="r" t="t"/>
              <a:pathLst>
                <a:path extrusionOk="0" h="13759" w="13774">
                  <a:moveTo>
                    <a:pt x="3567" y="2423"/>
                  </a:moveTo>
                  <a:lnTo>
                    <a:pt x="3567" y="2870"/>
                  </a:lnTo>
                  <a:lnTo>
                    <a:pt x="1011" y="2870"/>
                  </a:lnTo>
                  <a:lnTo>
                    <a:pt x="1011" y="2423"/>
                  </a:lnTo>
                  <a:close/>
                  <a:moveTo>
                    <a:pt x="12741" y="2423"/>
                  </a:moveTo>
                  <a:lnTo>
                    <a:pt x="12741" y="2870"/>
                  </a:lnTo>
                  <a:lnTo>
                    <a:pt x="10186" y="2870"/>
                  </a:lnTo>
                  <a:lnTo>
                    <a:pt x="10186" y="2423"/>
                  </a:lnTo>
                  <a:close/>
                  <a:moveTo>
                    <a:pt x="9783" y="404"/>
                  </a:moveTo>
                  <a:lnTo>
                    <a:pt x="9783" y="3713"/>
                  </a:lnTo>
                  <a:lnTo>
                    <a:pt x="8097" y="3713"/>
                  </a:lnTo>
                  <a:lnTo>
                    <a:pt x="8097" y="4116"/>
                  </a:lnTo>
                  <a:lnTo>
                    <a:pt x="9783" y="4116"/>
                  </a:lnTo>
                  <a:lnTo>
                    <a:pt x="9783" y="4925"/>
                  </a:lnTo>
                  <a:lnTo>
                    <a:pt x="3971" y="4925"/>
                  </a:lnTo>
                  <a:lnTo>
                    <a:pt x="3971" y="4116"/>
                  </a:lnTo>
                  <a:lnTo>
                    <a:pt x="7694" y="4116"/>
                  </a:lnTo>
                  <a:lnTo>
                    <a:pt x="7694" y="3713"/>
                  </a:lnTo>
                  <a:lnTo>
                    <a:pt x="3984" y="3713"/>
                  </a:lnTo>
                  <a:lnTo>
                    <a:pt x="3984" y="404"/>
                  </a:lnTo>
                  <a:lnTo>
                    <a:pt x="4523" y="404"/>
                  </a:lnTo>
                  <a:lnTo>
                    <a:pt x="4523" y="1211"/>
                  </a:lnTo>
                  <a:lnTo>
                    <a:pt x="5787" y="1211"/>
                  </a:lnTo>
                  <a:lnTo>
                    <a:pt x="5787" y="404"/>
                  </a:lnTo>
                  <a:lnTo>
                    <a:pt x="6349" y="404"/>
                  </a:lnTo>
                  <a:lnTo>
                    <a:pt x="6349" y="1211"/>
                  </a:lnTo>
                  <a:lnTo>
                    <a:pt x="7560" y="1211"/>
                  </a:lnTo>
                  <a:lnTo>
                    <a:pt x="7560" y="404"/>
                  </a:lnTo>
                  <a:lnTo>
                    <a:pt x="8074" y="404"/>
                  </a:lnTo>
                  <a:lnTo>
                    <a:pt x="8074" y="1211"/>
                  </a:lnTo>
                  <a:lnTo>
                    <a:pt x="9277" y="1211"/>
                  </a:lnTo>
                  <a:lnTo>
                    <a:pt x="9277" y="404"/>
                  </a:lnTo>
                  <a:close/>
                  <a:moveTo>
                    <a:pt x="12741" y="3273"/>
                  </a:moveTo>
                  <a:lnTo>
                    <a:pt x="12741" y="5958"/>
                  </a:lnTo>
                  <a:lnTo>
                    <a:pt x="1011" y="5958"/>
                  </a:lnTo>
                  <a:lnTo>
                    <a:pt x="1011" y="3273"/>
                  </a:lnTo>
                  <a:lnTo>
                    <a:pt x="3567" y="3273"/>
                  </a:lnTo>
                  <a:lnTo>
                    <a:pt x="3567" y="5330"/>
                  </a:lnTo>
                  <a:lnTo>
                    <a:pt x="10186" y="5330"/>
                  </a:lnTo>
                  <a:lnTo>
                    <a:pt x="10186" y="3273"/>
                  </a:lnTo>
                  <a:close/>
                  <a:moveTo>
                    <a:pt x="13368" y="6361"/>
                  </a:moveTo>
                  <a:lnTo>
                    <a:pt x="13368" y="7157"/>
                  </a:lnTo>
                  <a:lnTo>
                    <a:pt x="4868" y="7157"/>
                  </a:lnTo>
                  <a:lnTo>
                    <a:pt x="4868" y="7560"/>
                  </a:lnTo>
                  <a:lnTo>
                    <a:pt x="13368" y="7560"/>
                  </a:lnTo>
                  <a:lnTo>
                    <a:pt x="13368" y="9900"/>
                  </a:lnTo>
                  <a:lnTo>
                    <a:pt x="12925" y="9900"/>
                  </a:lnTo>
                  <a:lnTo>
                    <a:pt x="12925" y="9499"/>
                  </a:lnTo>
                  <a:cubicBezTo>
                    <a:pt x="12925" y="8943"/>
                    <a:pt x="12472" y="8490"/>
                    <a:pt x="11916" y="8490"/>
                  </a:cubicBezTo>
                  <a:cubicBezTo>
                    <a:pt x="11362" y="8490"/>
                    <a:pt x="10909" y="8943"/>
                    <a:pt x="10909" y="9499"/>
                  </a:cubicBezTo>
                  <a:lnTo>
                    <a:pt x="10909" y="9900"/>
                  </a:lnTo>
                  <a:lnTo>
                    <a:pt x="10394" y="9900"/>
                  </a:lnTo>
                  <a:lnTo>
                    <a:pt x="10394" y="9499"/>
                  </a:lnTo>
                  <a:cubicBezTo>
                    <a:pt x="10394" y="8943"/>
                    <a:pt x="9942" y="8490"/>
                    <a:pt x="9385" y="8490"/>
                  </a:cubicBezTo>
                  <a:cubicBezTo>
                    <a:pt x="8831" y="8490"/>
                    <a:pt x="8379" y="8943"/>
                    <a:pt x="8379" y="9499"/>
                  </a:cubicBezTo>
                  <a:lnTo>
                    <a:pt x="8379" y="9900"/>
                  </a:lnTo>
                  <a:lnTo>
                    <a:pt x="7883" y="9900"/>
                  </a:lnTo>
                  <a:lnTo>
                    <a:pt x="7883" y="8960"/>
                  </a:lnTo>
                  <a:cubicBezTo>
                    <a:pt x="7883" y="8404"/>
                    <a:pt x="7431" y="7952"/>
                    <a:pt x="6875" y="7952"/>
                  </a:cubicBezTo>
                  <a:cubicBezTo>
                    <a:pt x="6319" y="7952"/>
                    <a:pt x="5867" y="8404"/>
                    <a:pt x="5867" y="8960"/>
                  </a:cubicBezTo>
                  <a:lnTo>
                    <a:pt x="5867" y="9900"/>
                  </a:lnTo>
                  <a:lnTo>
                    <a:pt x="5394" y="9900"/>
                  </a:lnTo>
                  <a:lnTo>
                    <a:pt x="5394" y="9499"/>
                  </a:lnTo>
                  <a:cubicBezTo>
                    <a:pt x="5394" y="8943"/>
                    <a:pt x="4941" y="8490"/>
                    <a:pt x="4386" y="8490"/>
                  </a:cubicBezTo>
                  <a:cubicBezTo>
                    <a:pt x="3830" y="8490"/>
                    <a:pt x="3378" y="8943"/>
                    <a:pt x="3378" y="9499"/>
                  </a:cubicBezTo>
                  <a:lnTo>
                    <a:pt x="3378" y="9900"/>
                  </a:lnTo>
                  <a:lnTo>
                    <a:pt x="2863" y="9900"/>
                  </a:lnTo>
                  <a:lnTo>
                    <a:pt x="2863" y="9499"/>
                  </a:lnTo>
                  <a:cubicBezTo>
                    <a:pt x="2863" y="8943"/>
                    <a:pt x="2411" y="8490"/>
                    <a:pt x="1855" y="8490"/>
                  </a:cubicBezTo>
                  <a:cubicBezTo>
                    <a:pt x="1299" y="8490"/>
                    <a:pt x="847" y="8943"/>
                    <a:pt x="847" y="9499"/>
                  </a:cubicBezTo>
                  <a:lnTo>
                    <a:pt x="847" y="9900"/>
                  </a:lnTo>
                  <a:lnTo>
                    <a:pt x="405" y="9900"/>
                  </a:lnTo>
                  <a:lnTo>
                    <a:pt x="405" y="7560"/>
                  </a:lnTo>
                  <a:lnTo>
                    <a:pt x="4468" y="7560"/>
                  </a:lnTo>
                  <a:lnTo>
                    <a:pt x="4468" y="7157"/>
                  </a:lnTo>
                  <a:lnTo>
                    <a:pt x="408" y="7157"/>
                  </a:lnTo>
                  <a:lnTo>
                    <a:pt x="408" y="6361"/>
                  </a:lnTo>
                  <a:close/>
                  <a:moveTo>
                    <a:pt x="6875" y="8356"/>
                  </a:moveTo>
                  <a:cubicBezTo>
                    <a:pt x="7209" y="8356"/>
                    <a:pt x="7479" y="8626"/>
                    <a:pt x="7479" y="8960"/>
                  </a:cubicBezTo>
                  <a:lnTo>
                    <a:pt x="7479" y="10303"/>
                  </a:lnTo>
                  <a:lnTo>
                    <a:pt x="7896" y="10303"/>
                  </a:lnTo>
                  <a:lnTo>
                    <a:pt x="7896" y="11320"/>
                  </a:lnTo>
                  <a:cubicBezTo>
                    <a:pt x="7708" y="11033"/>
                    <a:pt x="7463" y="10781"/>
                    <a:pt x="7167" y="10588"/>
                  </a:cubicBezTo>
                  <a:lnTo>
                    <a:pt x="6886" y="10403"/>
                  </a:lnTo>
                  <a:lnTo>
                    <a:pt x="6605" y="10588"/>
                  </a:lnTo>
                  <a:cubicBezTo>
                    <a:pt x="6310" y="10781"/>
                    <a:pt x="6064" y="11031"/>
                    <a:pt x="5878" y="11319"/>
                  </a:cubicBezTo>
                  <a:lnTo>
                    <a:pt x="5878" y="10303"/>
                  </a:lnTo>
                  <a:lnTo>
                    <a:pt x="6271" y="10303"/>
                  </a:lnTo>
                  <a:lnTo>
                    <a:pt x="6271" y="8960"/>
                  </a:lnTo>
                  <a:cubicBezTo>
                    <a:pt x="6271" y="8626"/>
                    <a:pt x="6541" y="8356"/>
                    <a:pt x="6875" y="8356"/>
                  </a:cubicBezTo>
                  <a:close/>
                  <a:moveTo>
                    <a:pt x="1855" y="8893"/>
                  </a:moveTo>
                  <a:cubicBezTo>
                    <a:pt x="2189" y="8893"/>
                    <a:pt x="2459" y="9165"/>
                    <a:pt x="2459" y="9499"/>
                  </a:cubicBezTo>
                  <a:lnTo>
                    <a:pt x="2459" y="10303"/>
                  </a:lnTo>
                  <a:lnTo>
                    <a:pt x="2910" y="10303"/>
                  </a:lnTo>
                  <a:lnTo>
                    <a:pt x="2910" y="12485"/>
                  </a:lnTo>
                  <a:lnTo>
                    <a:pt x="2052" y="12485"/>
                  </a:lnTo>
                  <a:lnTo>
                    <a:pt x="2052" y="11319"/>
                  </a:lnTo>
                  <a:lnTo>
                    <a:pt x="1649" y="11319"/>
                  </a:lnTo>
                  <a:lnTo>
                    <a:pt x="1649" y="12485"/>
                  </a:lnTo>
                  <a:lnTo>
                    <a:pt x="405" y="12485"/>
                  </a:lnTo>
                  <a:lnTo>
                    <a:pt x="405" y="10303"/>
                  </a:lnTo>
                  <a:lnTo>
                    <a:pt x="1250" y="10303"/>
                  </a:lnTo>
                  <a:lnTo>
                    <a:pt x="1250" y="9499"/>
                  </a:lnTo>
                  <a:cubicBezTo>
                    <a:pt x="1250" y="9165"/>
                    <a:pt x="1521" y="8893"/>
                    <a:pt x="1855" y="8893"/>
                  </a:cubicBezTo>
                  <a:close/>
                  <a:moveTo>
                    <a:pt x="4386" y="8893"/>
                  </a:moveTo>
                  <a:cubicBezTo>
                    <a:pt x="4718" y="8893"/>
                    <a:pt x="4990" y="9165"/>
                    <a:pt x="4990" y="9499"/>
                  </a:cubicBezTo>
                  <a:lnTo>
                    <a:pt x="4990" y="10303"/>
                  </a:lnTo>
                  <a:lnTo>
                    <a:pt x="5474" y="10303"/>
                  </a:lnTo>
                  <a:lnTo>
                    <a:pt x="5474" y="12485"/>
                  </a:lnTo>
                  <a:lnTo>
                    <a:pt x="4590" y="12485"/>
                  </a:lnTo>
                  <a:lnTo>
                    <a:pt x="4590" y="11319"/>
                  </a:lnTo>
                  <a:lnTo>
                    <a:pt x="4187" y="11319"/>
                  </a:lnTo>
                  <a:lnTo>
                    <a:pt x="4187" y="12485"/>
                  </a:lnTo>
                  <a:lnTo>
                    <a:pt x="3313" y="12485"/>
                  </a:lnTo>
                  <a:lnTo>
                    <a:pt x="3313" y="10303"/>
                  </a:lnTo>
                  <a:lnTo>
                    <a:pt x="3781" y="10303"/>
                  </a:lnTo>
                  <a:lnTo>
                    <a:pt x="3781" y="9499"/>
                  </a:lnTo>
                  <a:cubicBezTo>
                    <a:pt x="3781" y="9165"/>
                    <a:pt x="4052" y="8893"/>
                    <a:pt x="4386" y="8893"/>
                  </a:cubicBezTo>
                  <a:close/>
                  <a:moveTo>
                    <a:pt x="6886" y="10885"/>
                  </a:moveTo>
                  <a:lnTo>
                    <a:pt x="6944" y="10924"/>
                  </a:lnTo>
                  <a:cubicBezTo>
                    <a:pt x="7483" y="11278"/>
                    <a:pt x="7825" y="11850"/>
                    <a:pt x="7886" y="12485"/>
                  </a:cubicBezTo>
                  <a:lnTo>
                    <a:pt x="5887" y="12485"/>
                  </a:lnTo>
                  <a:cubicBezTo>
                    <a:pt x="5947" y="11850"/>
                    <a:pt x="6288" y="11278"/>
                    <a:pt x="6827" y="10924"/>
                  </a:cubicBezTo>
                  <a:lnTo>
                    <a:pt x="6886" y="10885"/>
                  </a:lnTo>
                  <a:close/>
                  <a:moveTo>
                    <a:pt x="9385" y="8893"/>
                  </a:moveTo>
                  <a:cubicBezTo>
                    <a:pt x="9719" y="8893"/>
                    <a:pt x="9991" y="9165"/>
                    <a:pt x="9991" y="9499"/>
                  </a:cubicBezTo>
                  <a:lnTo>
                    <a:pt x="9991" y="10303"/>
                  </a:lnTo>
                  <a:lnTo>
                    <a:pt x="10443" y="10303"/>
                  </a:lnTo>
                  <a:lnTo>
                    <a:pt x="10443" y="12485"/>
                  </a:lnTo>
                  <a:lnTo>
                    <a:pt x="9591" y="12485"/>
                  </a:lnTo>
                  <a:lnTo>
                    <a:pt x="9591" y="11319"/>
                  </a:lnTo>
                  <a:lnTo>
                    <a:pt x="9186" y="11319"/>
                  </a:lnTo>
                  <a:lnTo>
                    <a:pt x="9186" y="12485"/>
                  </a:lnTo>
                  <a:lnTo>
                    <a:pt x="8299" y="12485"/>
                  </a:lnTo>
                  <a:lnTo>
                    <a:pt x="8299" y="10303"/>
                  </a:lnTo>
                  <a:lnTo>
                    <a:pt x="8782" y="10303"/>
                  </a:lnTo>
                  <a:lnTo>
                    <a:pt x="8782" y="9499"/>
                  </a:lnTo>
                  <a:cubicBezTo>
                    <a:pt x="8782" y="9165"/>
                    <a:pt x="9053" y="8893"/>
                    <a:pt x="9385" y="8893"/>
                  </a:cubicBezTo>
                  <a:close/>
                  <a:moveTo>
                    <a:pt x="11916" y="8893"/>
                  </a:moveTo>
                  <a:cubicBezTo>
                    <a:pt x="12250" y="8893"/>
                    <a:pt x="12522" y="9165"/>
                    <a:pt x="12522" y="9499"/>
                  </a:cubicBezTo>
                  <a:lnTo>
                    <a:pt x="12522" y="10303"/>
                  </a:lnTo>
                  <a:lnTo>
                    <a:pt x="13368" y="10303"/>
                  </a:lnTo>
                  <a:lnTo>
                    <a:pt x="13368" y="12485"/>
                  </a:lnTo>
                  <a:lnTo>
                    <a:pt x="12940" y="12485"/>
                  </a:lnTo>
                  <a:lnTo>
                    <a:pt x="12940" y="12888"/>
                  </a:lnTo>
                  <a:lnTo>
                    <a:pt x="13371" y="12888"/>
                  </a:lnTo>
                  <a:lnTo>
                    <a:pt x="13371" y="13356"/>
                  </a:lnTo>
                  <a:lnTo>
                    <a:pt x="405" y="13356"/>
                  </a:lnTo>
                  <a:lnTo>
                    <a:pt x="405" y="12888"/>
                  </a:lnTo>
                  <a:lnTo>
                    <a:pt x="12536" y="12888"/>
                  </a:lnTo>
                  <a:lnTo>
                    <a:pt x="12536" y="12485"/>
                  </a:lnTo>
                  <a:lnTo>
                    <a:pt x="12129" y="12485"/>
                  </a:lnTo>
                  <a:lnTo>
                    <a:pt x="12129" y="11319"/>
                  </a:lnTo>
                  <a:lnTo>
                    <a:pt x="11724" y="11319"/>
                  </a:lnTo>
                  <a:lnTo>
                    <a:pt x="11724" y="12485"/>
                  </a:lnTo>
                  <a:lnTo>
                    <a:pt x="10846" y="12485"/>
                  </a:lnTo>
                  <a:lnTo>
                    <a:pt x="10846" y="10303"/>
                  </a:lnTo>
                  <a:lnTo>
                    <a:pt x="11312" y="10303"/>
                  </a:lnTo>
                  <a:lnTo>
                    <a:pt x="11312" y="9499"/>
                  </a:lnTo>
                  <a:cubicBezTo>
                    <a:pt x="11312" y="9165"/>
                    <a:pt x="11584" y="8893"/>
                    <a:pt x="11916" y="8893"/>
                  </a:cubicBezTo>
                  <a:close/>
                  <a:moveTo>
                    <a:pt x="3581" y="1"/>
                  </a:moveTo>
                  <a:lnTo>
                    <a:pt x="3581" y="2020"/>
                  </a:lnTo>
                  <a:lnTo>
                    <a:pt x="608" y="2020"/>
                  </a:lnTo>
                  <a:lnTo>
                    <a:pt x="608" y="5958"/>
                  </a:lnTo>
                  <a:lnTo>
                    <a:pt x="5" y="5958"/>
                  </a:lnTo>
                  <a:lnTo>
                    <a:pt x="0" y="13759"/>
                  </a:lnTo>
                  <a:lnTo>
                    <a:pt x="13774" y="13759"/>
                  </a:lnTo>
                  <a:lnTo>
                    <a:pt x="13772" y="5958"/>
                  </a:lnTo>
                  <a:lnTo>
                    <a:pt x="13146" y="5958"/>
                  </a:lnTo>
                  <a:lnTo>
                    <a:pt x="13146" y="2020"/>
                  </a:lnTo>
                  <a:lnTo>
                    <a:pt x="10186" y="2020"/>
                  </a:lnTo>
                  <a:lnTo>
                    <a:pt x="10186" y="1"/>
                  </a:lnTo>
                  <a:lnTo>
                    <a:pt x="8874" y="1"/>
                  </a:lnTo>
                  <a:lnTo>
                    <a:pt x="8874" y="808"/>
                  </a:lnTo>
                  <a:lnTo>
                    <a:pt x="8477" y="808"/>
                  </a:lnTo>
                  <a:lnTo>
                    <a:pt x="8477" y="1"/>
                  </a:lnTo>
                  <a:lnTo>
                    <a:pt x="7155" y="1"/>
                  </a:lnTo>
                  <a:lnTo>
                    <a:pt x="7155" y="808"/>
                  </a:lnTo>
                  <a:lnTo>
                    <a:pt x="6752" y="808"/>
                  </a:lnTo>
                  <a:lnTo>
                    <a:pt x="6752" y="1"/>
                  </a:lnTo>
                  <a:lnTo>
                    <a:pt x="5384" y="1"/>
                  </a:lnTo>
                  <a:lnTo>
                    <a:pt x="5384" y="808"/>
                  </a:lnTo>
                  <a:lnTo>
                    <a:pt x="4926" y="808"/>
                  </a:lnTo>
                  <a:lnTo>
                    <a:pt x="492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5"/>
            <p:cNvSpPr/>
            <p:nvPr/>
          </p:nvSpPr>
          <p:spPr>
            <a:xfrm>
              <a:off x="6389476" y="3634368"/>
              <a:ext cx="23612" cy="11806"/>
            </a:xfrm>
            <a:custGeom>
              <a:rect b="b" l="l" r="r" t="t"/>
              <a:pathLst>
                <a:path extrusionOk="0" h="404" w="808">
                  <a:moveTo>
                    <a:pt x="0" y="1"/>
                  </a:moveTo>
                  <a:lnTo>
                    <a:pt x="0" y="404"/>
                  </a:lnTo>
                  <a:lnTo>
                    <a:pt x="808" y="404"/>
                  </a:lnTo>
                  <a:lnTo>
                    <a:pt x="8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5"/>
            <p:cNvSpPr/>
            <p:nvPr/>
          </p:nvSpPr>
          <p:spPr>
            <a:xfrm>
              <a:off x="6609608" y="3634368"/>
              <a:ext cx="23641" cy="11806"/>
            </a:xfrm>
            <a:custGeom>
              <a:rect b="b" l="l" r="r" t="t"/>
              <a:pathLst>
                <a:path extrusionOk="0" h="404" w="809">
                  <a:moveTo>
                    <a:pt x="1" y="1"/>
                  </a:moveTo>
                  <a:lnTo>
                    <a:pt x="1" y="404"/>
                  </a:lnTo>
                  <a:lnTo>
                    <a:pt x="808" y="404"/>
                  </a:lnTo>
                  <a:lnTo>
                    <a:pt x="8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 name="Google Shape;821;p45"/>
          <p:cNvSpPr/>
          <p:nvPr/>
        </p:nvSpPr>
        <p:spPr>
          <a:xfrm>
            <a:off x="5558948" y="3403949"/>
            <a:ext cx="402657" cy="402189"/>
          </a:xfrm>
          <a:custGeom>
            <a:rect b="b" l="l" r="r" t="t"/>
            <a:pathLst>
              <a:path extrusionOk="0" h="13763" w="13779">
                <a:moveTo>
                  <a:pt x="11006" y="2356"/>
                </a:moveTo>
                <a:cubicBezTo>
                  <a:pt x="11798" y="2356"/>
                  <a:pt x="12589" y="2434"/>
                  <a:pt x="13371" y="2642"/>
                </a:cubicBezTo>
                <a:lnTo>
                  <a:pt x="13371" y="3145"/>
                </a:lnTo>
                <a:cubicBezTo>
                  <a:pt x="12562" y="2941"/>
                  <a:pt x="11741" y="2865"/>
                  <a:pt x="10927" y="2865"/>
                </a:cubicBezTo>
                <a:cubicBezTo>
                  <a:pt x="9686" y="2865"/>
                  <a:pt x="8461" y="3041"/>
                  <a:pt x="7325" y="3204"/>
                </a:cubicBezTo>
                <a:lnTo>
                  <a:pt x="7383" y="3603"/>
                </a:lnTo>
                <a:cubicBezTo>
                  <a:pt x="8503" y="3441"/>
                  <a:pt x="9711" y="3267"/>
                  <a:pt x="10928" y="3267"/>
                </a:cubicBezTo>
                <a:cubicBezTo>
                  <a:pt x="11746" y="3267"/>
                  <a:pt x="12568" y="3346"/>
                  <a:pt x="13371" y="3559"/>
                </a:cubicBezTo>
                <a:lnTo>
                  <a:pt x="13371" y="4048"/>
                </a:lnTo>
                <a:cubicBezTo>
                  <a:pt x="12563" y="3844"/>
                  <a:pt x="11743" y="3769"/>
                  <a:pt x="10930" y="3769"/>
                </a:cubicBezTo>
                <a:cubicBezTo>
                  <a:pt x="9688" y="3769"/>
                  <a:pt x="8463" y="3945"/>
                  <a:pt x="7325" y="4108"/>
                </a:cubicBezTo>
                <a:cubicBezTo>
                  <a:pt x="6187" y="4272"/>
                  <a:pt x="5013" y="4439"/>
                  <a:pt x="3850" y="4439"/>
                </a:cubicBezTo>
                <a:cubicBezTo>
                  <a:pt x="3300" y="4439"/>
                  <a:pt x="2622" y="4439"/>
                  <a:pt x="1635" y="4156"/>
                </a:cubicBezTo>
                <a:lnTo>
                  <a:pt x="1635" y="3671"/>
                </a:lnTo>
                <a:cubicBezTo>
                  <a:pt x="2618" y="3938"/>
                  <a:pt x="3324" y="3941"/>
                  <a:pt x="3850" y="3941"/>
                </a:cubicBezTo>
                <a:cubicBezTo>
                  <a:pt x="4925" y="3941"/>
                  <a:pt x="5991" y="3802"/>
                  <a:pt x="6992" y="3659"/>
                </a:cubicBezTo>
                <a:lnTo>
                  <a:pt x="6935" y="3257"/>
                </a:lnTo>
                <a:cubicBezTo>
                  <a:pt x="5947" y="3398"/>
                  <a:pt x="4897" y="3535"/>
                  <a:pt x="3850" y="3535"/>
                </a:cubicBezTo>
                <a:cubicBezTo>
                  <a:pt x="3300" y="3535"/>
                  <a:pt x="2622" y="3535"/>
                  <a:pt x="1635" y="3252"/>
                </a:cubicBezTo>
                <a:lnTo>
                  <a:pt x="1635" y="2750"/>
                </a:lnTo>
                <a:cubicBezTo>
                  <a:pt x="2424" y="2950"/>
                  <a:pt x="3215" y="3025"/>
                  <a:pt x="4003" y="3025"/>
                </a:cubicBezTo>
                <a:cubicBezTo>
                  <a:pt x="5191" y="3025"/>
                  <a:pt x="6373" y="2855"/>
                  <a:pt x="7531" y="2688"/>
                </a:cubicBezTo>
                <a:cubicBezTo>
                  <a:pt x="8674" y="2524"/>
                  <a:pt x="9841" y="2356"/>
                  <a:pt x="11006" y="2356"/>
                </a:cubicBezTo>
                <a:close/>
                <a:moveTo>
                  <a:pt x="10928" y="4174"/>
                </a:moveTo>
                <a:cubicBezTo>
                  <a:pt x="11746" y="4174"/>
                  <a:pt x="12568" y="4253"/>
                  <a:pt x="13371" y="4467"/>
                </a:cubicBezTo>
                <a:lnTo>
                  <a:pt x="13371" y="4955"/>
                </a:lnTo>
                <a:cubicBezTo>
                  <a:pt x="12562" y="4751"/>
                  <a:pt x="11741" y="4675"/>
                  <a:pt x="10927" y="4675"/>
                </a:cubicBezTo>
                <a:cubicBezTo>
                  <a:pt x="9686" y="4675"/>
                  <a:pt x="8461" y="4851"/>
                  <a:pt x="7325" y="5014"/>
                </a:cubicBezTo>
                <a:cubicBezTo>
                  <a:pt x="6187" y="5179"/>
                  <a:pt x="5011" y="5346"/>
                  <a:pt x="3850" y="5346"/>
                </a:cubicBezTo>
                <a:cubicBezTo>
                  <a:pt x="3300" y="5346"/>
                  <a:pt x="2622" y="5346"/>
                  <a:pt x="1635" y="5063"/>
                </a:cubicBezTo>
                <a:lnTo>
                  <a:pt x="1635" y="4578"/>
                </a:lnTo>
                <a:cubicBezTo>
                  <a:pt x="2618" y="4846"/>
                  <a:pt x="3321" y="4846"/>
                  <a:pt x="3848" y="4846"/>
                </a:cubicBezTo>
                <a:cubicBezTo>
                  <a:pt x="5037" y="4846"/>
                  <a:pt x="6230" y="4675"/>
                  <a:pt x="7383" y="4510"/>
                </a:cubicBezTo>
                <a:cubicBezTo>
                  <a:pt x="8503" y="4348"/>
                  <a:pt x="9711" y="4174"/>
                  <a:pt x="10928" y="4174"/>
                </a:cubicBezTo>
                <a:close/>
                <a:moveTo>
                  <a:pt x="10928" y="5082"/>
                </a:moveTo>
                <a:cubicBezTo>
                  <a:pt x="11746" y="5082"/>
                  <a:pt x="12568" y="5160"/>
                  <a:pt x="13371" y="5374"/>
                </a:cubicBezTo>
                <a:lnTo>
                  <a:pt x="13371" y="5862"/>
                </a:lnTo>
                <a:lnTo>
                  <a:pt x="13368" y="5862"/>
                </a:lnTo>
                <a:cubicBezTo>
                  <a:pt x="12559" y="5658"/>
                  <a:pt x="11738" y="5582"/>
                  <a:pt x="10925" y="5582"/>
                </a:cubicBezTo>
                <a:cubicBezTo>
                  <a:pt x="9684" y="5582"/>
                  <a:pt x="8460" y="5758"/>
                  <a:pt x="7324" y="5921"/>
                </a:cubicBezTo>
                <a:cubicBezTo>
                  <a:pt x="6184" y="6086"/>
                  <a:pt x="5008" y="6253"/>
                  <a:pt x="3848" y="6253"/>
                </a:cubicBezTo>
                <a:cubicBezTo>
                  <a:pt x="3297" y="6253"/>
                  <a:pt x="2621" y="6253"/>
                  <a:pt x="1633" y="5970"/>
                </a:cubicBezTo>
                <a:lnTo>
                  <a:pt x="1633" y="5483"/>
                </a:lnTo>
                <a:cubicBezTo>
                  <a:pt x="2615" y="5751"/>
                  <a:pt x="3321" y="5754"/>
                  <a:pt x="3848" y="5754"/>
                </a:cubicBezTo>
                <a:cubicBezTo>
                  <a:pt x="5037" y="5754"/>
                  <a:pt x="6230" y="5582"/>
                  <a:pt x="7383" y="5417"/>
                </a:cubicBezTo>
                <a:cubicBezTo>
                  <a:pt x="8503" y="5255"/>
                  <a:pt x="9711" y="5082"/>
                  <a:pt x="10928" y="5082"/>
                </a:cubicBezTo>
                <a:close/>
                <a:moveTo>
                  <a:pt x="10928" y="5987"/>
                </a:moveTo>
                <a:cubicBezTo>
                  <a:pt x="11746" y="5987"/>
                  <a:pt x="12568" y="6066"/>
                  <a:pt x="13371" y="6279"/>
                </a:cubicBezTo>
                <a:lnTo>
                  <a:pt x="13371" y="6776"/>
                </a:lnTo>
                <a:cubicBezTo>
                  <a:pt x="12712" y="6609"/>
                  <a:pt x="12010" y="6521"/>
                  <a:pt x="11231" y="6500"/>
                </a:cubicBezTo>
                <a:lnTo>
                  <a:pt x="11223" y="6906"/>
                </a:lnTo>
                <a:cubicBezTo>
                  <a:pt x="12009" y="6925"/>
                  <a:pt x="12712" y="7019"/>
                  <a:pt x="13368" y="7192"/>
                </a:cubicBezTo>
                <a:lnTo>
                  <a:pt x="13368" y="7668"/>
                </a:lnTo>
                <a:cubicBezTo>
                  <a:pt x="12559" y="7463"/>
                  <a:pt x="11738" y="7388"/>
                  <a:pt x="10925" y="7388"/>
                </a:cubicBezTo>
                <a:cubicBezTo>
                  <a:pt x="9684" y="7388"/>
                  <a:pt x="8460" y="7564"/>
                  <a:pt x="7324" y="7727"/>
                </a:cubicBezTo>
                <a:cubicBezTo>
                  <a:pt x="6184" y="7891"/>
                  <a:pt x="5011" y="8058"/>
                  <a:pt x="3848" y="8058"/>
                </a:cubicBezTo>
                <a:cubicBezTo>
                  <a:pt x="3297" y="8058"/>
                  <a:pt x="2621" y="8058"/>
                  <a:pt x="1633" y="7774"/>
                </a:cubicBezTo>
                <a:lnTo>
                  <a:pt x="1633" y="7302"/>
                </a:lnTo>
                <a:cubicBezTo>
                  <a:pt x="2615" y="7569"/>
                  <a:pt x="3321" y="7572"/>
                  <a:pt x="3848" y="7572"/>
                </a:cubicBezTo>
                <a:cubicBezTo>
                  <a:pt x="5037" y="7572"/>
                  <a:pt x="6230" y="7400"/>
                  <a:pt x="7383" y="7236"/>
                </a:cubicBezTo>
                <a:cubicBezTo>
                  <a:pt x="8451" y="7081"/>
                  <a:pt x="9687" y="6916"/>
                  <a:pt x="10847" y="6903"/>
                </a:cubicBezTo>
                <a:lnTo>
                  <a:pt x="10841" y="6499"/>
                </a:lnTo>
                <a:cubicBezTo>
                  <a:pt x="9655" y="6512"/>
                  <a:pt x="8403" y="6680"/>
                  <a:pt x="7324" y="6836"/>
                </a:cubicBezTo>
                <a:cubicBezTo>
                  <a:pt x="6184" y="7000"/>
                  <a:pt x="5011" y="7168"/>
                  <a:pt x="3848" y="7168"/>
                </a:cubicBezTo>
                <a:cubicBezTo>
                  <a:pt x="3297" y="7168"/>
                  <a:pt x="2621" y="7168"/>
                  <a:pt x="1633" y="6885"/>
                </a:cubicBezTo>
                <a:lnTo>
                  <a:pt x="1633" y="6391"/>
                </a:lnTo>
                <a:cubicBezTo>
                  <a:pt x="2615" y="6661"/>
                  <a:pt x="3321" y="6661"/>
                  <a:pt x="3848" y="6661"/>
                </a:cubicBezTo>
                <a:cubicBezTo>
                  <a:pt x="5037" y="6661"/>
                  <a:pt x="6230" y="6487"/>
                  <a:pt x="7383" y="6323"/>
                </a:cubicBezTo>
                <a:cubicBezTo>
                  <a:pt x="8503" y="6161"/>
                  <a:pt x="9711" y="5987"/>
                  <a:pt x="10928" y="5987"/>
                </a:cubicBezTo>
                <a:close/>
                <a:moveTo>
                  <a:pt x="10928" y="7796"/>
                </a:moveTo>
                <a:cubicBezTo>
                  <a:pt x="11746" y="7796"/>
                  <a:pt x="12568" y="7874"/>
                  <a:pt x="13371" y="8088"/>
                </a:cubicBezTo>
                <a:lnTo>
                  <a:pt x="13371" y="8570"/>
                </a:lnTo>
                <a:lnTo>
                  <a:pt x="13368" y="8570"/>
                </a:lnTo>
                <a:cubicBezTo>
                  <a:pt x="12560" y="8367"/>
                  <a:pt x="11739" y="8292"/>
                  <a:pt x="10926" y="8292"/>
                </a:cubicBezTo>
                <a:cubicBezTo>
                  <a:pt x="9685" y="8292"/>
                  <a:pt x="8461" y="8467"/>
                  <a:pt x="7324" y="8630"/>
                </a:cubicBezTo>
                <a:cubicBezTo>
                  <a:pt x="6184" y="8794"/>
                  <a:pt x="5011" y="8962"/>
                  <a:pt x="3848" y="8962"/>
                </a:cubicBezTo>
                <a:cubicBezTo>
                  <a:pt x="3297" y="8962"/>
                  <a:pt x="2621" y="8962"/>
                  <a:pt x="1633" y="8679"/>
                </a:cubicBezTo>
                <a:lnTo>
                  <a:pt x="1633" y="8199"/>
                </a:lnTo>
                <a:cubicBezTo>
                  <a:pt x="2615" y="8465"/>
                  <a:pt x="3321" y="8468"/>
                  <a:pt x="3848" y="8468"/>
                </a:cubicBezTo>
                <a:cubicBezTo>
                  <a:pt x="5037" y="8468"/>
                  <a:pt x="6230" y="8296"/>
                  <a:pt x="7383" y="8131"/>
                </a:cubicBezTo>
                <a:cubicBezTo>
                  <a:pt x="8503" y="7970"/>
                  <a:pt x="9711" y="7796"/>
                  <a:pt x="10928" y="7796"/>
                </a:cubicBezTo>
                <a:close/>
                <a:moveTo>
                  <a:pt x="10931" y="8697"/>
                </a:moveTo>
                <a:cubicBezTo>
                  <a:pt x="11748" y="8697"/>
                  <a:pt x="12571" y="8776"/>
                  <a:pt x="13374" y="8989"/>
                </a:cubicBezTo>
                <a:lnTo>
                  <a:pt x="13374" y="9472"/>
                </a:lnTo>
                <a:cubicBezTo>
                  <a:pt x="12565" y="9268"/>
                  <a:pt x="11744" y="9192"/>
                  <a:pt x="10930" y="9192"/>
                </a:cubicBezTo>
                <a:cubicBezTo>
                  <a:pt x="9688" y="9192"/>
                  <a:pt x="8464" y="9368"/>
                  <a:pt x="7328" y="9531"/>
                </a:cubicBezTo>
                <a:cubicBezTo>
                  <a:pt x="6190" y="9696"/>
                  <a:pt x="5016" y="9863"/>
                  <a:pt x="3853" y="9863"/>
                </a:cubicBezTo>
                <a:cubicBezTo>
                  <a:pt x="3302" y="9863"/>
                  <a:pt x="2625" y="9863"/>
                  <a:pt x="1638" y="9580"/>
                </a:cubicBezTo>
                <a:lnTo>
                  <a:pt x="1638" y="9100"/>
                </a:lnTo>
                <a:lnTo>
                  <a:pt x="1638" y="9100"/>
                </a:lnTo>
                <a:cubicBezTo>
                  <a:pt x="2619" y="9366"/>
                  <a:pt x="3325" y="9369"/>
                  <a:pt x="3850" y="9369"/>
                </a:cubicBezTo>
                <a:cubicBezTo>
                  <a:pt x="5040" y="9369"/>
                  <a:pt x="6233" y="9197"/>
                  <a:pt x="7386" y="9033"/>
                </a:cubicBezTo>
                <a:cubicBezTo>
                  <a:pt x="8506" y="8871"/>
                  <a:pt x="9713" y="8697"/>
                  <a:pt x="10931" y="8697"/>
                </a:cubicBezTo>
                <a:close/>
                <a:moveTo>
                  <a:pt x="10928" y="9599"/>
                </a:moveTo>
                <a:cubicBezTo>
                  <a:pt x="11746" y="9599"/>
                  <a:pt x="12568" y="9677"/>
                  <a:pt x="13371" y="9891"/>
                </a:cubicBezTo>
                <a:lnTo>
                  <a:pt x="13371" y="10314"/>
                </a:lnTo>
                <a:cubicBezTo>
                  <a:pt x="12585" y="10116"/>
                  <a:pt x="11797" y="10041"/>
                  <a:pt x="11012" y="10041"/>
                </a:cubicBezTo>
                <a:cubicBezTo>
                  <a:pt x="9819" y="10041"/>
                  <a:pt x="8633" y="10213"/>
                  <a:pt x="7471" y="10379"/>
                </a:cubicBezTo>
                <a:cubicBezTo>
                  <a:pt x="6328" y="10543"/>
                  <a:pt x="5161" y="10710"/>
                  <a:pt x="3995" y="10710"/>
                </a:cubicBezTo>
                <a:cubicBezTo>
                  <a:pt x="3204" y="10710"/>
                  <a:pt x="2414" y="10633"/>
                  <a:pt x="1633" y="10425"/>
                </a:cubicBezTo>
                <a:lnTo>
                  <a:pt x="1633" y="10001"/>
                </a:lnTo>
                <a:cubicBezTo>
                  <a:pt x="2615" y="10268"/>
                  <a:pt x="3321" y="10271"/>
                  <a:pt x="3848" y="10271"/>
                </a:cubicBezTo>
                <a:cubicBezTo>
                  <a:pt x="5037" y="10271"/>
                  <a:pt x="6230" y="10099"/>
                  <a:pt x="7383" y="9934"/>
                </a:cubicBezTo>
                <a:cubicBezTo>
                  <a:pt x="8503" y="9772"/>
                  <a:pt x="9711" y="9599"/>
                  <a:pt x="10928" y="9599"/>
                </a:cubicBezTo>
                <a:close/>
                <a:moveTo>
                  <a:pt x="1026" y="0"/>
                </a:moveTo>
                <a:cubicBezTo>
                  <a:pt x="458" y="0"/>
                  <a:pt x="0" y="462"/>
                  <a:pt x="0" y="1029"/>
                </a:cubicBezTo>
                <a:cubicBezTo>
                  <a:pt x="0" y="1358"/>
                  <a:pt x="159" y="1666"/>
                  <a:pt x="421" y="1858"/>
                </a:cubicBezTo>
                <a:lnTo>
                  <a:pt x="421" y="4311"/>
                </a:lnTo>
                <a:lnTo>
                  <a:pt x="825" y="4311"/>
                </a:lnTo>
                <a:lnTo>
                  <a:pt x="825" y="1628"/>
                </a:lnTo>
                <a:lnTo>
                  <a:pt x="722" y="1569"/>
                </a:lnTo>
                <a:cubicBezTo>
                  <a:pt x="526" y="1460"/>
                  <a:pt x="405" y="1252"/>
                  <a:pt x="405" y="1029"/>
                </a:cubicBezTo>
                <a:cubicBezTo>
                  <a:pt x="405" y="686"/>
                  <a:pt x="682" y="406"/>
                  <a:pt x="1027" y="406"/>
                </a:cubicBezTo>
                <a:cubicBezTo>
                  <a:pt x="1373" y="406"/>
                  <a:pt x="1651" y="683"/>
                  <a:pt x="1651" y="1029"/>
                </a:cubicBezTo>
                <a:cubicBezTo>
                  <a:pt x="1651" y="1252"/>
                  <a:pt x="1530" y="1460"/>
                  <a:pt x="1335" y="1572"/>
                </a:cubicBezTo>
                <a:lnTo>
                  <a:pt x="1232" y="1631"/>
                </a:lnTo>
                <a:lnTo>
                  <a:pt x="1232" y="13360"/>
                </a:lnTo>
                <a:lnTo>
                  <a:pt x="828" y="13360"/>
                </a:lnTo>
                <a:lnTo>
                  <a:pt x="828" y="4644"/>
                </a:lnTo>
                <a:lnTo>
                  <a:pt x="423" y="4644"/>
                </a:lnTo>
                <a:lnTo>
                  <a:pt x="423" y="13762"/>
                </a:lnTo>
                <a:lnTo>
                  <a:pt x="1638" y="13762"/>
                </a:lnTo>
                <a:lnTo>
                  <a:pt x="1638" y="10843"/>
                </a:lnTo>
                <a:cubicBezTo>
                  <a:pt x="2426" y="11042"/>
                  <a:pt x="3216" y="11116"/>
                  <a:pt x="4002" y="11116"/>
                </a:cubicBezTo>
                <a:cubicBezTo>
                  <a:pt x="5192" y="11116"/>
                  <a:pt x="6373" y="10945"/>
                  <a:pt x="7533" y="10778"/>
                </a:cubicBezTo>
                <a:cubicBezTo>
                  <a:pt x="8675" y="10613"/>
                  <a:pt x="9841" y="10446"/>
                  <a:pt x="11005" y="10446"/>
                </a:cubicBezTo>
                <a:cubicBezTo>
                  <a:pt x="11847" y="10446"/>
                  <a:pt x="12688" y="10533"/>
                  <a:pt x="13520" y="10773"/>
                </a:cubicBezTo>
                <a:lnTo>
                  <a:pt x="13778" y="10848"/>
                </a:lnTo>
                <a:lnTo>
                  <a:pt x="13778" y="2334"/>
                </a:lnTo>
                <a:lnTo>
                  <a:pt x="13626" y="2294"/>
                </a:lnTo>
                <a:cubicBezTo>
                  <a:pt x="12754" y="2043"/>
                  <a:pt x="11879" y="1952"/>
                  <a:pt x="11008" y="1952"/>
                </a:cubicBezTo>
                <a:cubicBezTo>
                  <a:pt x="9817" y="1952"/>
                  <a:pt x="8632" y="2122"/>
                  <a:pt x="7471" y="2288"/>
                </a:cubicBezTo>
                <a:cubicBezTo>
                  <a:pt x="6329" y="2453"/>
                  <a:pt x="5162" y="2620"/>
                  <a:pt x="3997" y="2620"/>
                </a:cubicBezTo>
                <a:cubicBezTo>
                  <a:pt x="3206" y="2620"/>
                  <a:pt x="2415" y="2543"/>
                  <a:pt x="1633" y="2334"/>
                </a:cubicBezTo>
                <a:lnTo>
                  <a:pt x="1633" y="1858"/>
                </a:lnTo>
                <a:cubicBezTo>
                  <a:pt x="1894" y="1666"/>
                  <a:pt x="2053" y="1358"/>
                  <a:pt x="2053" y="1029"/>
                </a:cubicBezTo>
                <a:cubicBezTo>
                  <a:pt x="2053" y="462"/>
                  <a:pt x="1592" y="0"/>
                  <a:pt x="10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 name="Google Shape;822;p45"/>
          <p:cNvGrpSpPr/>
          <p:nvPr/>
        </p:nvGrpSpPr>
        <p:grpSpPr>
          <a:xfrm>
            <a:off x="4875088" y="3403803"/>
            <a:ext cx="267298" cy="402481"/>
            <a:chOff x="4875088" y="3403803"/>
            <a:chExt cx="267298" cy="402481"/>
          </a:xfrm>
        </p:grpSpPr>
        <p:sp>
          <p:nvSpPr>
            <p:cNvPr id="823" name="Google Shape;823;p45"/>
            <p:cNvSpPr/>
            <p:nvPr/>
          </p:nvSpPr>
          <p:spPr>
            <a:xfrm>
              <a:off x="4875088" y="3403803"/>
              <a:ext cx="267298" cy="402481"/>
            </a:xfrm>
            <a:custGeom>
              <a:rect b="b" l="l" r="r" t="t"/>
              <a:pathLst>
                <a:path extrusionOk="0" h="13773" w="9147">
                  <a:moveTo>
                    <a:pt x="4573" y="1026"/>
                  </a:moveTo>
                  <a:cubicBezTo>
                    <a:pt x="4980" y="1026"/>
                    <a:pt x="5311" y="1357"/>
                    <a:pt x="5311" y="1764"/>
                  </a:cubicBezTo>
                  <a:lnTo>
                    <a:pt x="5311" y="2220"/>
                  </a:lnTo>
                  <a:lnTo>
                    <a:pt x="4571" y="2220"/>
                  </a:lnTo>
                  <a:lnTo>
                    <a:pt x="4571" y="2624"/>
                  </a:lnTo>
                  <a:lnTo>
                    <a:pt x="5984" y="2624"/>
                  </a:lnTo>
                  <a:lnTo>
                    <a:pt x="5984" y="3865"/>
                  </a:lnTo>
                  <a:lnTo>
                    <a:pt x="5392" y="3865"/>
                  </a:lnTo>
                  <a:lnTo>
                    <a:pt x="5392" y="3067"/>
                  </a:lnTo>
                  <a:lnTo>
                    <a:pt x="4989" y="3067"/>
                  </a:lnTo>
                  <a:lnTo>
                    <a:pt x="4989" y="3865"/>
                  </a:lnTo>
                  <a:lnTo>
                    <a:pt x="4181" y="3865"/>
                  </a:lnTo>
                  <a:lnTo>
                    <a:pt x="4181" y="3067"/>
                  </a:lnTo>
                  <a:lnTo>
                    <a:pt x="3778" y="3067"/>
                  </a:lnTo>
                  <a:lnTo>
                    <a:pt x="3778" y="3865"/>
                  </a:lnTo>
                  <a:lnTo>
                    <a:pt x="3159" y="3865"/>
                  </a:lnTo>
                  <a:lnTo>
                    <a:pt x="3159" y="2624"/>
                  </a:lnTo>
                  <a:lnTo>
                    <a:pt x="4168" y="2624"/>
                  </a:lnTo>
                  <a:lnTo>
                    <a:pt x="4168" y="2220"/>
                  </a:lnTo>
                  <a:lnTo>
                    <a:pt x="3835" y="2220"/>
                  </a:lnTo>
                  <a:lnTo>
                    <a:pt x="3835" y="1764"/>
                  </a:lnTo>
                  <a:cubicBezTo>
                    <a:pt x="3835" y="1357"/>
                    <a:pt x="4165" y="1026"/>
                    <a:pt x="4573" y="1026"/>
                  </a:cubicBezTo>
                  <a:close/>
                  <a:moveTo>
                    <a:pt x="4561" y="4430"/>
                  </a:moveTo>
                  <a:lnTo>
                    <a:pt x="4750" y="4615"/>
                  </a:lnTo>
                  <a:cubicBezTo>
                    <a:pt x="5021" y="4882"/>
                    <a:pt x="5177" y="5254"/>
                    <a:pt x="5177" y="5634"/>
                  </a:cubicBezTo>
                  <a:lnTo>
                    <a:pt x="5177" y="5970"/>
                  </a:lnTo>
                  <a:cubicBezTo>
                    <a:pt x="4982" y="5906"/>
                    <a:pt x="4774" y="5873"/>
                    <a:pt x="4560" y="5873"/>
                  </a:cubicBezTo>
                  <a:cubicBezTo>
                    <a:pt x="4355" y="5873"/>
                    <a:pt x="4154" y="5903"/>
                    <a:pt x="3966" y="5962"/>
                  </a:cubicBezTo>
                  <a:lnTo>
                    <a:pt x="3966" y="5621"/>
                  </a:lnTo>
                  <a:cubicBezTo>
                    <a:pt x="3966" y="5243"/>
                    <a:pt x="4112" y="4885"/>
                    <a:pt x="4378" y="4616"/>
                  </a:cubicBezTo>
                  <a:lnTo>
                    <a:pt x="4561" y="4430"/>
                  </a:lnTo>
                  <a:close/>
                  <a:moveTo>
                    <a:pt x="4154" y="4268"/>
                  </a:moveTo>
                  <a:lnTo>
                    <a:pt x="4090" y="4333"/>
                  </a:lnTo>
                  <a:cubicBezTo>
                    <a:pt x="3749" y="4678"/>
                    <a:pt x="3563" y="5136"/>
                    <a:pt x="3563" y="5621"/>
                  </a:cubicBezTo>
                  <a:lnTo>
                    <a:pt x="3563" y="6136"/>
                  </a:lnTo>
                  <a:cubicBezTo>
                    <a:pt x="3176" y="6357"/>
                    <a:pt x="2867" y="6705"/>
                    <a:pt x="2696" y="7138"/>
                  </a:cubicBezTo>
                  <a:lnTo>
                    <a:pt x="2351" y="7138"/>
                  </a:lnTo>
                  <a:lnTo>
                    <a:pt x="2351" y="4268"/>
                  </a:lnTo>
                  <a:close/>
                  <a:moveTo>
                    <a:pt x="8405" y="7541"/>
                  </a:moveTo>
                  <a:lnTo>
                    <a:pt x="8405" y="8051"/>
                  </a:lnTo>
                  <a:lnTo>
                    <a:pt x="6491" y="8051"/>
                  </a:lnTo>
                  <a:lnTo>
                    <a:pt x="6491" y="7541"/>
                  </a:lnTo>
                  <a:close/>
                  <a:moveTo>
                    <a:pt x="4688" y="7353"/>
                  </a:moveTo>
                  <a:cubicBezTo>
                    <a:pt x="4947" y="7353"/>
                    <a:pt x="5159" y="7564"/>
                    <a:pt x="5159" y="7823"/>
                  </a:cubicBezTo>
                  <a:lnTo>
                    <a:pt x="5159" y="8060"/>
                  </a:lnTo>
                  <a:cubicBezTo>
                    <a:pt x="4992" y="7936"/>
                    <a:pt x="4785" y="7862"/>
                    <a:pt x="4563" y="7862"/>
                  </a:cubicBezTo>
                  <a:cubicBezTo>
                    <a:pt x="4339" y="7862"/>
                    <a:pt x="4132" y="7936"/>
                    <a:pt x="3966" y="8060"/>
                  </a:cubicBezTo>
                  <a:lnTo>
                    <a:pt x="3966" y="7823"/>
                  </a:lnTo>
                  <a:cubicBezTo>
                    <a:pt x="3966" y="7564"/>
                    <a:pt x="4177" y="7353"/>
                    <a:pt x="4437" y="7353"/>
                  </a:cubicBezTo>
                  <a:close/>
                  <a:moveTo>
                    <a:pt x="4563" y="8266"/>
                  </a:moveTo>
                  <a:cubicBezTo>
                    <a:pt x="4891" y="8266"/>
                    <a:pt x="5159" y="8534"/>
                    <a:pt x="5159" y="8863"/>
                  </a:cubicBezTo>
                  <a:lnTo>
                    <a:pt x="5159" y="9423"/>
                  </a:lnTo>
                  <a:lnTo>
                    <a:pt x="3966" y="9423"/>
                  </a:lnTo>
                  <a:lnTo>
                    <a:pt x="3966" y="8863"/>
                  </a:lnTo>
                  <a:cubicBezTo>
                    <a:pt x="3966" y="8534"/>
                    <a:pt x="4233" y="8266"/>
                    <a:pt x="4563" y="8266"/>
                  </a:cubicBezTo>
                  <a:close/>
                  <a:moveTo>
                    <a:pt x="2636" y="7541"/>
                  </a:moveTo>
                  <a:lnTo>
                    <a:pt x="2636" y="8051"/>
                  </a:lnTo>
                  <a:lnTo>
                    <a:pt x="1750" y="8051"/>
                  </a:lnTo>
                  <a:lnTo>
                    <a:pt x="1750" y="8454"/>
                  </a:lnTo>
                  <a:lnTo>
                    <a:pt x="2636" y="8454"/>
                  </a:lnTo>
                  <a:lnTo>
                    <a:pt x="2636" y="10284"/>
                  </a:lnTo>
                  <a:lnTo>
                    <a:pt x="2351" y="10284"/>
                  </a:lnTo>
                  <a:lnTo>
                    <a:pt x="2351" y="8925"/>
                  </a:lnTo>
                  <a:lnTo>
                    <a:pt x="1948" y="8925"/>
                  </a:lnTo>
                  <a:lnTo>
                    <a:pt x="1948" y="10284"/>
                  </a:lnTo>
                  <a:lnTo>
                    <a:pt x="1545" y="10284"/>
                  </a:lnTo>
                  <a:lnTo>
                    <a:pt x="1545" y="8925"/>
                  </a:lnTo>
                  <a:lnTo>
                    <a:pt x="1141" y="8925"/>
                  </a:lnTo>
                  <a:lnTo>
                    <a:pt x="1141" y="10284"/>
                  </a:lnTo>
                  <a:lnTo>
                    <a:pt x="738" y="10284"/>
                  </a:lnTo>
                  <a:lnTo>
                    <a:pt x="738" y="8454"/>
                  </a:lnTo>
                  <a:lnTo>
                    <a:pt x="1343" y="8454"/>
                  </a:lnTo>
                  <a:lnTo>
                    <a:pt x="1343" y="8051"/>
                  </a:lnTo>
                  <a:lnTo>
                    <a:pt x="738" y="8051"/>
                  </a:lnTo>
                  <a:lnTo>
                    <a:pt x="738" y="7541"/>
                  </a:lnTo>
                  <a:close/>
                  <a:moveTo>
                    <a:pt x="5159" y="9826"/>
                  </a:moveTo>
                  <a:lnTo>
                    <a:pt x="5159" y="10284"/>
                  </a:lnTo>
                  <a:lnTo>
                    <a:pt x="3966" y="10284"/>
                  </a:lnTo>
                  <a:lnTo>
                    <a:pt x="3966" y="9826"/>
                  </a:lnTo>
                  <a:close/>
                  <a:moveTo>
                    <a:pt x="4560" y="6276"/>
                  </a:moveTo>
                  <a:cubicBezTo>
                    <a:pt x="5263" y="6276"/>
                    <a:pt x="5879" y="6728"/>
                    <a:pt x="6088" y="7400"/>
                  </a:cubicBezTo>
                  <a:lnTo>
                    <a:pt x="6088" y="10284"/>
                  </a:lnTo>
                  <a:lnTo>
                    <a:pt x="5562" y="10284"/>
                  </a:lnTo>
                  <a:lnTo>
                    <a:pt x="5562" y="7823"/>
                  </a:lnTo>
                  <a:cubicBezTo>
                    <a:pt x="5562" y="7342"/>
                    <a:pt x="5171" y="6949"/>
                    <a:pt x="4688" y="6949"/>
                  </a:cubicBezTo>
                  <a:lnTo>
                    <a:pt x="4437" y="6949"/>
                  </a:lnTo>
                  <a:cubicBezTo>
                    <a:pt x="3954" y="6949"/>
                    <a:pt x="3563" y="7342"/>
                    <a:pt x="3563" y="7823"/>
                  </a:cubicBezTo>
                  <a:lnTo>
                    <a:pt x="3563" y="10284"/>
                  </a:lnTo>
                  <a:lnTo>
                    <a:pt x="3039" y="10284"/>
                  </a:lnTo>
                  <a:lnTo>
                    <a:pt x="3039" y="7374"/>
                  </a:lnTo>
                  <a:cubicBezTo>
                    <a:pt x="3257" y="6716"/>
                    <a:pt x="3863" y="6276"/>
                    <a:pt x="4560" y="6276"/>
                  </a:cubicBezTo>
                  <a:close/>
                  <a:moveTo>
                    <a:pt x="8405" y="8454"/>
                  </a:moveTo>
                  <a:lnTo>
                    <a:pt x="8405" y="10284"/>
                  </a:lnTo>
                  <a:lnTo>
                    <a:pt x="8002" y="10284"/>
                  </a:lnTo>
                  <a:lnTo>
                    <a:pt x="8002" y="8925"/>
                  </a:lnTo>
                  <a:lnTo>
                    <a:pt x="7599" y="8925"/>
                  </a:lnTo>
                  <a:lnTo>
                    <a:pt x="7599" y="10284"/>
                  </a:lnTo>
                  <a:lnTo>
                    <a:pt x="7195" y="10284"/>
                  </a:lnTo>
                  <a:lnTo>
                    <a:pt x="7195" y="8925"/>
                  </a:lnTo>
                  <a:lnTo>
                    <a:pt x="6792" y="8925"/>
                  </a:lnTo>
                  <a:lnTo>
                    <a:pt x="6792" y="10284"/>
                  </a:lnTo>
                  <a:lnTo>
                    <a:pt x="6491" y="10284"/>
                  </a:lnTo>
                  <a:lnTo>
                    <a:pt x="6491" y="8454"/>
                  </a:lnTo>
                  <a:close/>
                  <a:moveTo>
                    <a:pt x="2150" y="11522"/>
                  </a:moveTo>
                  <a:cubicBezTo>
                    <a:pt x="2373" y="11522"/>
                    <a:pt x="2555" y="11703"/>
                    <a:pt x="2555" y="11927"/>
                  </a:cubicBezTo>
                  <a:lnTo>
                    <a:pt x="2555" y="12450"/>
                  </a:lnTo>
                  <a:lnTo>
                    <a:pt x="1744" y="12450"/>
                  </a:lnTo>
                  <a:lnTo>
                    <a:pt x="1744" y="11927"/>
                  </a:lnTo>
                  <a:cubicBezTo>
                    <a:pt x="1744" y="11703"/>
                    <a:pt x="1926" y="11522"/>
                    <a:pt x="2150" y="11522"/>
                  </a:cubicBezTo>
                  <a:close/>
                  <a:moveTo>
                    <a:pt x="4560" y="11522"/>
                  </a:moveTo>
                  <a:cubicBezTo>
                    <a:pt x="4784" y="11522"/>
                    <a:pt x="4964" y="11703"/>
                    <a:pt x="4964" y="11927"/>
                  </a:cubicBezTo>
                  <a:lnTo>
                    <a:pt x="4964" y="12450"/>
                  </a:lnTo>
                  <a:lnTo>
                    <a:pt x="4154" y="12450"/>
                  </a:lnTo>
                  <a:lnTo>
                    <a:pt x="4154" y="11927"/>
                  </a:lnTo>
                  <a:cubicBezTo>
                    <a:pt x="4154" y="11703"/>
                    <a:pt x="4336" y="11522"/>
                    <a:pt x="4560" y="11522"/>
                  </a:cubicBezTo>
                  <a:close/>
                  <a:moveTo>
                    <a:pt x="6978" y="11522"/>
                  </a:moveTo>
                  <a:cubicBezTo>
                    <a:pt x="7202" y="11522"/>
                    <a:pt x="7384" y="11703"/>
                    <a:pt x="7384" y="11927"/>
                  </a:cubicBezTo>
                  <a:lnTo>
                    <a:pt x="7384" y="12450"/>
                  </a:lnTo>
                  <a:lnTo>
                    <a:pt x="6572" y="12450"/>
                  </a:lnTo>
                  <a:lnTo>
                    <a:pt x="6572" y="11927"/>
                  </a:lnTo>
                  <a:cubicBezTo>
                    <a:pt x="6572" y="11703"/>
                    <a:pt x="6754" y="11522"/>
                    <a:pt x="6978" y="11522"/>
                  </a:cubicBezTo>
                  <a:close/>
                  <a:moveTo>
                    <a:pt x="8405" y="10700"/>
                  </a:moveTo>
                  <a:lnTo>
                    <a:pt x="8405" y="12463"/>
                  </a:lnTo>
                  <a:lnTo>
                    <a:pt x="7787" y="12463"/>
                  </a:lnTo>
                  <a:lnTo>
                    <a:pt x="7787" y="11927"/>
                  </a:lnTo>
                  <a:cubicBezTo>
                    <a:pt x="7787" y="11480"/>
                    <a:pt x="7424" y="11118"/>
                    <a:pt x="6978" y="11118"/>
                  </a:cubicBezTo>
                  <a:cubicBezTo>
                    <a:pt x="6532" y="11118"/>
                    <a:pt x="6169" y="11480"/>
                    <a:pt x="6169" y="11927"/>
                  </a:cubicBezTo>
                  <a:lnTo>
                    <a:pt x="6169" y="12463"/>
                  </a:lnTo>
                  <a:lnTo>
                    <a:pt x="5369" y="12463"/>
                  </a:lnTo>
                  <a:lnTo>
                    <a:pt x="5369" y="11927"/>
                  </a:lnTo>
                  <a:cubicBezTo>
                    <a:pt x="5369" y="11480"/>
                    <a:pt x="5006" y="11118"/>
                    <a:pt x="4560" y="11118"/>
                  </a:cubicBezTo>
                  <a:cubicBezTo>
                    <a:pt x="4113" y="11118"/>
                    <a:pt x="3751" y="11480"/>
                    <a:pt x="3751" y="11927"/>
                  </a:cubicBezTo>
                  <a:lnTo>
                    <a:pt x="3751" y="12463"/>
                  </a:lnTo>
                  <a:lnTo>
                    <a:pt x="2959" y="12463"/>
                  </a:lnTo>
                  <a:lnTo>
                    <a:pt x="2959" y="11927"/>
                  </a:lnTo>
                  <a:cubicBezTo>
                    <a:pt x="2959" y="11480"/>
                    <a:pt x="2595" y="11118"/>
                    <a:pt x="2150" y="11118"/>
                  </a:cubicBezTo>
                  <a:cubicBezTo>
                    <a:pt x="1704" y="11118"/>
                    <a:pt x="1341" y="11480"/>
                    <a:pt x="1341" y="11927"/>
                  </a:cubicBezTo>
                  <a:lnTo>
                    <a:pt x="1341" y="12463"/>
                  </a:lnTo>
                  <a:lnTo>
                    <a:pt x="738" y="12463"/>
                  </a:lnTo>
                  <a:lnTo>
                    <a:pt x="738" y="10700"/>
                  </a:lnTo>
                  <a:close/>
                  <a:moveTo>
                    <a:pt x="8405" y="12867"/>
                  </a:moveTo>
                  <a:lnTo>
                    <a:pt x="8405" y="13370"/>
                  </a:lnTo>
                  <a:lnTo>
                    <a:pt x="738" y="13370"/>
                  </a:lnTo>
                  <a:lnTo>
                    <a:pt x="738" y="12867"/>
                  </a:lnTo>
                  <a:close/>
                  <a:moveTo>
                    <a:pt x="4370" y="1"/>
                  </a:moveTo>
                  <a:lnTo>
                    <a:pt x="4370" y="641"/>
                  </a:lnTo>
                  <a:cubicBezTo>
                    <a:pt x="3837" y="736"/>
                    <a:pt x="3432" y="1204"/>
                    <a:pt x="3432" y="1764"/>
                  </a:cubicBezTo>
                  <a:lnTo>
                    <a:pt x="3432" y="2220"/>
                  </a:lnTo>
                  <a:lnTo>
                    <a:pt x="2756" y="2220"/>
                  </a:lnTo>
                  <a:lnTo>
                    <a:pt x="2756" y="3865"/>
                  </a:lnTo>
                  <a:lnTo>
                    <a:pt x="1948" y="3865"/>
                  </a:lnTo>
                  <a:lnTo>
                    <a:pt x="1948" y="7138"/>
                  </a:lnTo>
                  <a:lnTo>
                    <a:pt x="1414" y="7138"/>
                  </a:lnTo>
                  <a:lnTo>
                    <a:pt x="1414" y="5812"/>
                  </a:lnTo>
                  <a:lnTo>
                    <a:pt x="1009" y="5812"/>
                  </a:lnTo>
                  <a:lnTo>
                    <a:pt x="1009" y="7138"/>
                  </a:lnTo>
                  <a:lnTo>
                    <a:pt x="333" y="7138"/>
                  </a:lnTo>
                  <a:lnTo>
                    <a:pt x="333" y="8051"/>
                  </a:lnTo>
                  <a:lnTo>
                    <a:pt x="1" y="8051"/>
                  </a:lnTo>
                  <a:lnTo>
                    <a:pt x="1" y="8454"/>
                  </a:lnTo>
                  <a:lnTo>
                    <a:pt x="333" y="8454"/>
                  </a:lnTo>
                  <a:lnTo>
                    <a:pt x="333" y="10284"/>
                  </a:lnTo>
                  <a:lnTo>
                    <a:pt x="1" y="10284"/>
                  </a:lnTo>
                  <a:lnTo>
                    <a:pt x="1" y="10687"/>
                  </a:lnTo>
                  <a:lnTo>
                    <a:pt x="333" y="10687"/>
                  </a:lnTo>
                  <a:lnTo>
                    <a:pt x="333" y="12463"/>
                  </a:lnTo>
                  <a:lnTo>
                    <a:pt x="1" y="12463"/>
                  </a:lnTo>
                  <a:lnTo>
                    <a:pt x="1" y="12867"/>
                  </a:lnTo>
                  <a:lnTo>
                    <a:pt x="333" y="12867"/>
                  </a:lnTo>
                  <a:lnTo>
                    <a:pt x="333" y="13773"/>
                  </a:lnTo>
                  <a:lnTo>
                    <a:pt x="8810" y="13773"/>
                  </a:lnTo>
                  <a:lnTo>
                    <a:pt x="8810" y="12867"/>
                  </a:lnTo>
                  <a:lnTo>
                    <a:pt x="9146" y="12867"/>
                  </a:lnTo>
                  <a:lnTo>
                    <a:pt x="9146" y="12463"/>
                  </a:lnTo>
                  <a:lnTo>
                    <a:pt x="8810" y="12463"/>
                  </a:lnTo>
                  <a:lnTo>
                    <a:pt x="8810" y="10687"/>
                  </a:lnTo>
                  <a:lnTo>
                    <a:pt x="9146" y="10687"/>
                  </a:lnTo>
                  <a:lnTo>
                    <a:pt x="9146" y="10284"/>
                  </a:lnTo>
                  <a:lnTo>
                    <a:pt x="8810" y="10284"/>
                  </a:lnTo>
                  <a:lnTo>
                    <a:pt x="8810" y="8454"/>
                  </a:lnTo>
                  <a:lnTo>
                    <a:pt x="9146" y="8454"/>
                  </a:lnTo>
                  <a:lnTo>
                    <a:pt x="9146" y="8051"/>
                  </a:lnTo>
                  <a:lnTo>
                    <a:pt x="8810" y="8051"/>
                  </a:lnTo>
                  <a:lnTo>
                    <a:pt x="8810" y="7138"/>
                  </a:lnTo>
                  <a:lnTo>
                    <a:pt x="8136" y="7138"/>
                  </a:lnTo>
                  <a:lnTo>
                    <a:pt x="8136" y="5812"/>
                  </a:lnTo>
                  <a:lnTo>
                    <a:pt x="7733" y="5812"/>
                  </a:lnTo>
                  <a:lnTo>
                    <a:pt x="7733" y="7138"/>
                  </a:lnTo>
                  <a:lnTo>
                    <a:pt x="7180" y="7138"/>
                  </a:lnTo>
                  <a:lnTo>
                    <a:pt x="7180" y="5678"/>
                  </a:lnTo>
                  <a:lnTo>
                    <a:pt x="6776" y="5678"/>
                  </a:lnTo>
                  <a:lnTo>
                    <a:pt x="6776" y="7138"/>
                  </a:lnTo>
                  <a:lnTo>
                    <a:pt x="6423" y="7138"/>
                  </a:lnTo>
                  <a:cubicBezTo>
                    <a:pt x="6256" y="6715"/>
                    <a:pt x="5957" y="6371"/>
                    <a:pt x="5581" y="6150"/>
                  </a:cubicBezTo>
                  <a:lnTo>
                    <a:pt x="5581" y="5634"/>
                  </a:lnTo>
                  <a:cubicBezTo>
                    <a:pt x="5581" y="5146"/>
                    <a:pt x="5380" y="4669"/>
                    <a:pt x="5034" y="4327"/>
                  </a:cubicBezTo>
                  <a:lnTo>
                    <a:pt x="4973" y="4268"/>
                  </a:lnTo>
                  <a:lnTo>
                    <a:pt x="6776" y="4268"/>
                  </a:lnTo>
                  <a:lnTo>
                    <a:pt x="6776" y="5276"/>
                  </a:lnTo>
                  <a:lnTo>
                    <a:pt x="7180" y="5276"/>
                  </a:lnTo>
                  <a:lnTo>
                    <a:pt x="7180" y="3865"/>
                  </a:lnTo>
                  <a:lnTo>
                    <a:pt x="6387" y="3865"/>
                  </a:lnTo>
                  <a:lnTo>
                    <a:pt x="6387" y="2220"/>
                  </a:lnTo>
                  <a:lnTo>
                    <a:pt x="5715" y="2220"/>
                  </a:lnTo>
                  <a:lnTo>
                    <a:pt x="5715" y="1764"/>
                  </a:lnTo>
                  <a:cubicBezTo>
                    <a:pt x="5715" y="1204"/>
                    <a:pt x="5308" y="736"/>
                    <a:pt x="4775" y="641"/>
                  </a:cubicBezTo>
                  <a:lnTo>
                    <a:pt x="47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5"/>
            <p:cNvSpPr/>
            <p:nvPr/>
          </p:nvSpPr>
          <p:spPr>
            <a:xfrm>
              <a:off x="4955595" y="3548483"/>
              <a:ext cx="11806" cy="23612"/>
            </a:xfrm>
            <a:custGeom>
              <a:rect b="b" l="l" r="r" t="t"/>
              <a:pathLst>
                <a:path extrusionOk="0" h="808" w="404">
                  <a:moveTo>
                    <a:pt x="1" y="0"/>
                  </a:moveTo>
                  <a:lnTo>
                    <a:pt x="1" y="808"/>
                  </a:lnTo>
                  <a:lnTo>
                    <a:pt x="404" y="808"/>
                  </a:lnTo>
                  <a:lnTo>
                    <a:pt x="4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5"/>
            <p:cNvSpPr/>
            <p:nvPr/>
          </p:nvSpPr>
          <p:spPr>
            <a:xfrm>
              <a:off x="5049954" y="3548483"/>
              <a:ext cx="11806" cy="23612"/>
            </a:xfrm>
            <a:custGeom>
              <a:rect b="b" l="l" r="r" t="t"/>
              <a:pathLst>
                <a:path extrusionOk="0" h="808" w="404">
                  <a:moveTo>
                    <a:pt x="0" y="0"/>
                  </a:moveTo>
                  <a:lnTo>
                    <a:pt x="0" y="808"/>
                  </a:lnTo>
                  <a:lnTo>
                    <a:pt x="403" y="808"/>
                  </a:lnTo>
                  <a:lnTo>
                    <a:pt x="4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 name="Google Shape;826;p45"/>
          <p:cNvSpPr/>
          <p:nvPr/>
        </p:nvSpPr>
        <p:spPr>
          <a:xfrm>
            <a:off x="3990440" y="3403803"/>
            <a:ext cx="402481" cy="402481"/>
          </a:xfrm>
          <a:custGeom>
            <a:rect b="b" l="l" r="r" t="t"/>
            <a:pathLst>
              <a:path extrusionOk="0" h="13773" w="13773">
                <a:moveTo>
                  <a:pt x="4155" y="2835"/>
                </a:moveTo>
                <a:lnTo>
                  <a:pt x="4155" y="4236"/>
                </a:lnTo>
                <a:lnTo>
                  <a:pt x="3537" y="4236"/>
                </a:lnTo>
                <a:lnTo>
                  <a:pt x="3537" y="2835"/>
                </a:lnTo>
                <a:close/>
                <a:moveTo>
                  <a:pt x="5366" y="1422"/>
                </a:moveTo>
                <a:cubicBezTo>
                  <a:pt x="5809" y="1422"/>
                  <a:pt x="6170" y="1783"/>
                  <a:pt x="6170" y="2228"/>
                </a:cubicBezTo>
                <a:lnTo>
                  <a:pt x="6170" y="2432"/>
                </a:lnTo>
                <a:lnTo>
                  <a:pt x="5881" y="2432"/>
                </a:lnTo>
                <a:lnTo>
                  <a:pt x="5881" y="2835"/>
                </a:lnTo>
                <a:lnTo>
                  <a:pt x="6170" y="2835"/>
                </a:lnTo>
                <a:lnTo>
                  <a:pt x="6170" y="4236"/>
                </a:lnTo>
                <a:lnTo>
                  <a:pt x="4560" y="4236"/>
                </a:lnTo>
                <a:lnTo>
                  <a:pt x="4560" y="2835"/>
                </a:lnTo>
                <a:lnTo>
                  <a:pt x="4830" y="2835"/>
                </a:lnTo>
                <a:lnTo>
                  <a:pt x="4830" y="2432"/>
                </a:lnTo>
                <a:lnTo>
                  <a:pt x="4560" y="2432"/>
                </a:lnTo>
                <a:lnTo>
                  <a:pt x="4560" y="2228"/>
                </a:lnTo>
                <a:cubicBezTo>
                  <a:pt x="4560" y="1783"/>
                  <a:pt x="4921" y="1422"/>
                  <a:pt x="5366" y="1422"/>
                </a:cubicBezTo>
                <a:close/>
                <a:moveTo>
                  <a:pt x="7170" y="2835"/>
                </a:moveTo>
                <a:lnTo>
                  <a:pt x="7170" y="4236"/>
                </a:lnTo>
                <a:lnTo>
                  <a:pt x="6575" y="4236"/>
                </a:lnTo>
                <a:lnTo>
                  <a:pt x="6575" y="2835"/>
                </a:lnTo>
                <a:close/>
                <a:moveTo>
                  <a:pt x="8379" y="1422"/>
                </a:moveTo>
                <a:cubicBezTo>
                  <a:pt x="8822" y="1422"/>
                  <a:pt x="9184" y="1783"/>
                  <a:pt x="9184" y="2228"/>
                </a:cubicBezTo>
                <a:lnTo>
                  <a:pt x="9184" y="2432"/>
                </a:lnTo>
                <a:lnTo>
                  <a:pt x="8905" y="2432"/>
                </a:lnTo>
                <a:lnTo>
                  <a:pt x="8905" y="2835"/>
                </a:lnTo>
                <a:lnTo>
                  <a:pt x="9184" y="2835"/>
                </a:lnTo>
                <a:lnTo>
                  <a:pt x="9184" y="4236"/>
                </a:lnTo>
                <a:lnTo>
                  <a:pt x="7573" y="4236"/>
                </a:lnTo>
                <a:lnTo>
                  <a:pt x="7573" y="2835"/>
                </a:lnTo>
                <a:lnTo>
                  <a:pt x="7897" y="2835"/>
                </a:lnTo>
                <a:lnTo>
                  <a:pt x="7897" y="2432"/>
                </a:lnTo>
                <a:lnTo>
                  <a:pt x="7573" y="2432"/>
                </a:lnTo>
                <a:lnTo>
                  <a:pt x="7573" y="2228"/>
                </a:lnTo>
                <a:cubicBezTo>
                  <a:pt x="7573" y="1783"/>
                  <a:pt x="7934" y="1422"/>
                  <a:pt x="8379" y="1422"/>
                </a:cubicBezTo>
                <a:close/>
                <a:moveTo>
                  <a:pt x="10209" y="2835"/>
                </a:moveTo>
                <a:lnTo>
                  <a:pt x="10209" y="4236"/>
                </a:lnTo>
                <a:lnTo>
                  <a:pt x="9588" y="4236"/>
                </a:lnTo>
                <a:lnTo>
                  <a:pt x="9588" y="2835"/>
                </a:lnTo>
                <a:close/>
                <a:moveTo>
                  <a:pt x="2328" y="1422"/>
                </a:moveTo>
                <a:cubicBezTo>
                  <a:pt x="2773" y="1422"/>
                  <a:pt x="3134" y="1783"/>
                  <a:pt x="3134" y="2228"/>
                </a:cubicBezTo>
                <a:lnTo>
                  <a:pt x="3134" y="2432"/>
                </a:lnTo>
                <a:lnTo>
                  <a:pt x="2816" y="2432"/>
                </a:lnTo>
                <a:lnTo>
                  <a:pt x="2816" y="2835"/>
                </a:lnTo>
                <a:lnTo>
                  <a:pt x="3134" y="2835"/>
                </a:lnTo>
                <a:lnTo>
                  <a:pt x="3134" y="4236"/>
                </a:lnTo>
                <a:lnTo>
                  <a:pt x="2246" y="4236"/>
                </a:lnTo>
                <a:lnTo>
                  <a:pt x="2246" y="5257"/>
                </a:lnTo>
                <a:lnTo>
                  <a:pt x="1522" y="5257"/>
                </a:lnTo>
                <a:lnTo>
                  <a:pt x="1522" y="2835"/>
                </a:lnTo>
                <a:lnTo>
                  <a:pt x="1747" y="2835"/>
                </a:lnTo>
                <a:lnTo>
                  <a:pt x="1747" y="2432"/>
                </a:lnTo>
                <a:lnTo>
                  <a:pt x="1522" y="2432"/>
                </a:lnTo>
                <a:lnTo>
                  <a:pt x="1522" y="2228"/>
                </a:lnTo>
                <a:cubicBezTo>
                  <a:pt x="1522" y="1783"/>
                  <a:pt x="1884" y="1422"/>
                  <a:pt x="2328" y="1422"/>
                </a:cubicBezTo>
                <a:close/>
                <a:moveTo>
                  <a:pt x="11420" y="1422"/>
                </a:moveTo>
                <a:cubicBezTo>
                  <a:pt x="11863" y="1422"/>
                  <a:pt x="12224" y="1783"/>
                  <a:pt x="12224" y="2228"/>
                </a:cubicBezTo>
                <a:lnTo>
                  <a:pt x="12224" y="2432"/>
                </a:lnTo>
                <a:lnTo>
                  <a:pt x="12026" y="2432"/>
                </a:lnTo>
                <a:lnTo>
                  <a:pt x="12026" y="2835"/>
                </a:lnTo>
                <a:lnTo>
                  <a:pt x="12224" y="2835"/>
                </a:lnTo>
                <a:lnTo>
                  <a:pt x="12224" y="5257"/>
                </a:lnTo>
                <a:lnTo>
                  <a:pt x="11528" y="5257"/>
                </a:lnTo>
                <a:lnTo>
                  <a:pt x="11528" y="4236"/>
                </a:lnTo>
                <a:lnTo>
                  <a:pt x="10614" y="4236"/>
                </a:lnTo>
                <a:lnTo>
                  <a:pt x="10614" y="2835"/>
                </a:lnTo>
                <a:lnTo>
                  <a:pt x="10920" y="2835"/>
                </a:lnTo>
                <a:lnTo>
                  <a:pt x="10920" y="2432"/>
                </a:lnTo>
                <a:lnTo>
                  <a:pt x="10614" y="2432"/>
                </a:lnTo>
                <a:lnTo>
                  <a:pt x="10614" y="2228"/>
                </a:lnTo>
                <a:cubicBezTo>
                  <a:pt x="10614" y="1783"/>
                  <a:pt x="10975" y="1422"/>
                  <a:pt x="11420" y="1422"/>
                </a:cubicBezTo>
                <a:close/>
                <a:moveTo>
                  <a:pt x="1119" y="2835"/>
                </a:moveTo>
                <a:lnTo>
                  <a:pt x="1119" y="5660"/>
                </a:lnTo>
                <a:lnTo>
                  <a:pt x="2246" y="5660"/>
                </a:lnTo>
                <a:lnTo>
                  <a:pt x="2246" y="6469"/>
                </a:lnTo>
                <a:lnTo>
                  <a:pt x="404" y="6469"/>
                </a:lnTo>
                <a:lnTo>
                  <a:pt x="404" y="2835"/>
                </a:lnTo>
                <a:close/>
                <a:moveTo>
                  <a:pt x="11125" y="4641"/>
                </a:moveTo>
                <a:lnTo>
                  <a:pt x="11125" y="5068"/>
                </a:lnTo>
                <a:lnTo>
                  <a:pt x="4869" y="5068"/>
                </a:lnTo>
                <a:lnTo>
                  <a:pt x="4869" y="5473"/>
                </a:lnTo>
                <a:lnTo>
                  <a:pt x="11125" y="5473"/>
                </a:lnTo>
                <a:lnTo>
                  <a:pt x="11125" y="6469"/>
                </a:lnTo>
                <a:lnTo>
                  <a:pt x="2649" y="6469"/>
                </a:lnTo>
                <a:lnTo>
                  <a:pt x="2649" y="5473"/>
                </a:lnTo>
                <a:lnTo>
                  <a:pt x="4457" y="5473"/>
                </a:lnTo>
                <a:lnTo>
                  <a:pt x="4457" y="5068"/>
                </a:lnTo>
                <a:lnTo>
                  <a:pt x="2649" y="5068"/>
                </a:lnTo>
                <a:lnTo>
                  <a:pt x="2649" y="4641"/>
                </a:lnTo>
                <a:close/>
                <a:moveTo>
                  <a:pt x="13370" y="2835"/>
                </a:moveTo>
                <a:lnTo>
                  <a:pt x="13370" y="6469"/>
                </a:lnTo>
                <a:lnTo>
                  <a:pt x="11528" y="6469"/>
                </a:lnTo>
                <a:lnTo>
                  <a:pt x="11528" y="5660"/>
                </a:lnTo>
                <a:lnTo>
                  <a:pt x="12629" y="5660"/>
                </a:lnTo>
                <a:lnTo>
                  <a:pt x="12629" y="2835"/>
                </a:lnTo>
                <a:close/>
                <a:moveTo>
                  <a:pt x="13370" y="6874"/>
                </a:moveTo>
                <a:lnTo>
                  <a:pt x="13370" y="7489"/>
                </a:lnTo>
                <a:lnTo>
                  <a:pt x="10107" y="7489"/>
                </a:lnTo>
                <a:lnTo>
                  <a:pt x="10107" y="7892"/>
                </a:lnTo>
                <a:lnTo>
                  <a:pt x="13370" y="7892"/>
                </a:lnTo>
                <a:lnTo>
                  <a:pt x="13370" y="10316"/>
                </a:lnTo>
                <a:lnTo>
                  <a:pt x="12763" y="10316"/>
                </a:lnTo>
                <a:lnTo>
                  <a:pt x="12763" y="10228"/>
                </a:lnTo>
                <a:cubicBezTo>
                  <a:pt x="12763" y="9279"/>
                  <a:pt x="11990" y="8508"/>
                  <a:pt x="11043" y="8508"/>
                </a:cubicBezTo>
                <a:cubicBezTo>
                  <a:pt x="10094" y="8508"/>
                  <a:pt x="9322" y="9279"/>
                  <a:pt x="9322" y="10228"/>
                </a:cubicBezTo>
                <a:lnTo>
                  <a:pt x="9322" y="10316"/>
                </a:lnTo>
                <a:lnTo>
                  <a:pt x="8609" y="10316"/>
                </a:lnTo>
                <a:lnTo>
                  <a:pt x="8609" y="10228"/>
                </a:lnTo>
                <a:cubicBezTo>
                  <a:pt x="8609" y="9279"/>
                  <a:pt x="7837" y="8508"/>
                  <a:pt x="6888" y="8508"/>
                </a:cubicBezTo>
                <a:cubicBezTo>
                  <a:pt x="5941" y="8508"/>
                  <a:pt x="5168" y="9279"/>
                  <a:pt x="5168" y="10228"/>
                </a:cubicBezTo>
                <a:lnTo>
                  <a:pt x="5168" y="10316"/>
                </a:lnTo>
                <a:lnTo>
                  <a:pt x="4479" y="10316"/>
                </a:lnTo>
                <a:lnTo>
                  <a:pt x="4479" y="10228"/>
                </a:lnTo>
                <a:cubicBezTo>
                  <a:pt x="4479" y="9279"/>
                  <a:pt x="3707" y="8508"/>
                  <a:pt x="2758" y="8508"/>
                </a:cubicBezTo>
                <a:cubicBezTo>
                  <a:pt x="1809" y="8508"/>
                  <a:pt x="1038" y="9279"/>
                  <a:pt x="1038" y="10228"/>
                </a:cubicBezTo>
                <a:lnTo>
                  <a:pt x="1038" y="10316"/>
                </a:lnTo>
                <a:lnTo>
                  <a:pt x="404" y="10316"/>
                </a:lnTo>
                <a:lnTo>
                  <a:pt x="404" y="7892"/>
                </a:lnTo>
                <a:lnTo>
                  <a:pt x="9712" y="7892"/>
                </a:lnTo>
                <a:lnTo>
                  <a:pt x="9712" y="7489"/>
                </a:lnTo>
                <a:lnTo>
                  <a:pt x="404" y="7489"/>
                </a:lnTo>
                <a:lnTo>
                  <a:pt x="404" y="6874"/>
                </a:lnTo>
                <a:close/>
                <a:moveTo>
                  <a:pt x="5168" y="10719"/>
                </a:moveTo>
                <a:lnTo>
                  <a:pt x="5168" y="13365"/>
                </a:lnTo>
                <a:lnTo>
                  <a:pt x="4479" y="13365"/>
                </a:lnTo>
                <a:lnTo>
                  <a:pt x="4479" y="10719"/>
                </a:lnTo>
                <a:close/>
                <a:moveTo>
                  <a:pt x="9322" y="10719"/>
                </a:moveTo>
                <a:lnTo>
                  <a:pt x="9322" y="13365"/>
                </a:lnTo>
                <a:lnTo>
                  <a:pt x="8609" y="13365"/>
                </a:lnTo>
                <a:lnTo>
                  <a:pt x="8609" y="10719"/>
                </a:lnTo>
                <a:close/>
                <a:moveTo>
                  <a:pt x="1038" y="10719"/>
                </a:moveTo>
                <a:lnTo>
                  <a:pt x="1038" y="13370"/>
                </a:lnTo>
                <a:lnTo>
                  <a:pt x="404" y="13370"/>
                </a:lnTo>
                <a:lnTo>
                  <a:pt x="404" y="10719"/>
                </a:lnTo>
                <a:close/>
                <a:moveTo>
                  <a:pt x="2758" y="8911"/>
                </a:moveTo>
                <a:cubicBezTo>
                  <a:pt x="3485" y="8911"/>
                  <a:pt x="4076" y="9501"/>
                  <a:pt x="4076" y="10228"/>
                </a:cubicBezTo>
                <a:lnTo>
                  <a:pt x="4076" y="10316"/>
                </a:lnTo>
                <a:lnTo>
                  <a:pt x="3823" y="10316"/>
                </a:lnTo>
                <a:lnTo>
                  <a:pt x="3823" y="10719"/>
                </a:lnTo>
                <a:lnTo>
                  <a:pt x="4076" y="10719"/>
                </a:lnTo>
                <a:lnTo>
                  <a:pt x="4076" y="13370"/>
                </a:lnTo>
                <a:lnTo>
                  <a:pt x="1442" y="13370"/>
                </a:lnTo>
                <a:lnTo>
                  <a:pt x="1442" y="10719"/>
                </a:lnTo>
                <a:lnTo>
                  <a:pt x="1640" y="10719"/>
                </a:lnTo>
                <a:lnTo>
                  <a:pt x="1640" y="10316"/>
                </a:lnTo>
                <a:lnTo>
                  <a:pt x="1442" y="10316"/>
                </a:lnTo>
                <a:lnTo>
                  <a:pt x="1442" y="10228"/>
                </a:lnTo>
                <a:cubicBezTo>
                  <a:pt x="1442" y="9501"/>
                  <a:pt x="2032" y="8911"/>
                  <a:pt x="2758" y="8911"/>
                </a:cubicBezTo>
                <a:close/>
                <a:moveTo>
                  <a:pt x="6888" y="8911"/>
                </a:moveTo>
                <a:cubicBezTo>
                  <a:pt x="7615" y="8911"/>
                  <a:pt x="8206" y="9501"/>
                  <a:pt x="8206" y="10228"/>
                </a:cubicBezTo>
                <a:lnTo>
                  <a:pt x="8206" y="10316"/>
                </a:lnTo>
                <a:lnTo>
                  <a:pt x="7951" y="10316"/>
                </a:lnTo>
                <a:lnTo>
                  <a:pt x="7951" y="10719"/>
                </a:lnTo>
                <a:lnTo>
                  <a:pt x="8206" y="10719"/>
                </a:lnTo>
                <a:lnTo>
                  <a:pt x="8206" y="13370"/>
                </a:lnTo>
                <a:lnTo>
                  <a:pt x="5572" y="13370"/>
                </a:lnTo>
                <a:lnTo>
                  <a:pt x="5572" y="10719"/>
                </a:lnTo>
                <a:lnTo>
                  <a:pt x="5838" y="10719"/>
                </a:lnTo>
                <a:lnTo>
                  <a:pt x="5838" y="10316"/>
                </a:lnTo>
                <a:lnTo>
                  <a:pt x="5572" y="10316"/>
                </a:lnTo>
                <a:lnTo>
                  <a:pt x="5572" y="10228"/>
                </a:lnTo>
                <a:cubicBezTo>
                  <a:pt x="5572" y="9501"/>
                  <a:pt x="6163" y="8911"/>
                  <a:pt x="6888" y="8911"/>
                </a:cubicBezTo>
                <a:close/>
                <a:moveTo>
                  <a:pt x="11043" y="8911"/>
                </a:moveTo>
                <a:cubicBezTo>
                  <a:pt x="11768" y="8911"/>
                  <a:pt x="12359" y="9501"/>
                  <a:pt x="12359" y="10228"/>
                </a:cubicBezTo>
                <a:lnTo>
                  <a:pt x="12359" y="10316"/>
                </a:lnTo>
                <a:lnTo>
                  <a:pt x="12133" y="10316"/>
                </a:lnTo>
                <a:lnTo>
                  <a:pt x="12133" y="10719"/>
                </a:lnTo>
                <a:lnTo>
                  <a:pt x="12359" y="10719"/>
                </a:lnTo>
                <a:lnTo>
                  <a:pt x="12359" y="13370"/>
                </a:lnTo>
                <a:lnTo>
                  <a:pt x="9725" y="13370"/>
                </a:lnTo>
                <a:lnTo>
                  <a:pt x="9725" y="10719"/>
                </a:lnTo>
                <a:lnTo>
                  <a:pt x="9967" y="10719"/>
                </a:lnTo>
                <a:lnTo>
                  <a:pt x="9967" y="10316"/>
                </a:lnTo>
                <a:lnTo>
                  <a:pt x="9725" y="10316"/>
                </a:lnTo>
                <a:lnTo>
                  <a:pt x="9725" y="10228"/>
                </a:lnTo>
                <a:cubicBezTo>
                  <a:pt x="9725" y="9501"/>
                  <a:pt x="10316" y="8911"/>
                  <a:pt x="11043" y="8911"/>
                </a:cubicBezTo>
                <a:close/>
                <a:moveTo>
                  <a:pt x="13370" y="10719"/>
                </a:moveTo>
                <a:lnTo>
                  <a:pt x="13370" y="13370"/>
                </a:lnTo>
                <a:lnTo>
                  <a:pt x="12763" y="13370"/>
                </a:lnTo>
                <a:lnTo>
                  <a:pt x="12763" y="10719"/>
                </a:lnTo>
                <a:close/>
                <a:moveTo>
                  <a:pt x="1" y="1"/>
                </a:moveTo>
                <a:lnTo>
                  <a:pt x="1" y="13773"/>
                </a:lnTo>
                <a:lnTo>
                  <a:pt x="13773" y="13773"/>
                </a:lnTo>
                <a:lnTo>
                  <a:pt x="13773" y="1"/>
                </a:lnTo>
                <a:lnTo>
                  <a:pt x="9308" y="1"/>
                </a:lnTo>
                <a:lnTo>
                  <a:pt x="9308" y="404"/>
                </a:lnTo>
                <a:lnTo>
                  <a:pt x="13370" y="404"/>
                </a:lnTo>
                <a:lnTo>
                  <a:pt x="13370" y="2432"/>
                </a:lnTo>
                <a:lnTo>
                  <a:pt x="12629" y="2432"/>
                </a:lnTo>
                <a:lnTo>
                  <a:pt x="12629" y="2228"/>
                </a:lnTo>
                <a:cubicBezTo>
                  <a:pt x="12629" y="1561"/>
                  <a:pt x="12086" y="1019"/>
                  <a:pt x="11420" y="1019"/>
                </a:cubicBezTo>
                <a:cubicBezTo>
                  <a:pt x="10752" y="1019"/>
                  <a:pt x="10209" y="1561"/>
                  <a:pt x="10209" y="2228"/>
                </a:cubicBezTo>
                <a:lnTo>
                  <a:pt x="10209" y="2432"/>
                </a:lnTo>
                <a:lnTo>
                  <a:pt x="9588" y="2432"/>
                </a:lnTo>
                <a:lnTo>
                  <a:pt x="9588" y="2228"/>
                </a:lnTo>
                <a:cubicBezTo>
                  <a:pt x="9588" y="1561"/>
                  <a:pt x="9045" y="1019"/>
                  <a:pt x="8379" y="1019"/>
                </a:cubicBezTo>
                <a:cubicBezTo>
                  <a:pt x="7712" y="1019"/>
                  <a:pt x="7170" y="1561"/>
                  <a:pt x="7170" y="2228"/>
                </a:cubicBezTo>
                <a:lnTo>
                  <a:pt x="7170" y="2432"/>
                </a:lnTo>
                <a:lnTo>
                  <a:pt x="6573" y="2432"/>
                </a:lnTo>
                <a:lnTo>
                  <a:pt x="6573" y="2228"/>
                </a:lnTo>
                <a:cubicBezTo>
                  <a:pt x="6573" y="1561"/>
                  <a:pt x="6032" y="1019"/>
                  <a:pt x="5364" y="1019"/>
                </a:cubicBezTo>
                <a:cubicBezTo>
                  <a:pt x="4698" y="1019"/>
                  <a:pt x="4155" y="1561"/>
                  <a:pt x="4155" y="2228"/>
                </a:cubicBezTo>
                <a:lnTo>
                  <a:pt x="4155" y="2432"/>
                </a:lnTo>
                <a:lnTo>
                  <a:pt x="3537" y="2432"/>
                </a:lnTo>
                <a:lnTo>
                  <a:pt x="3537" y="2228"/>
                </a:lnTo>
                <a:cubicBezTo>
                  <a:pt x="3537" y="1561"/>
                  <a:pt x="2995" y="1019"/>
                  <a:pt x="2328" y="1019"/>
                </a:cubicBezTo>
                <a:cubicBezTo>
                  <a:pt x="1661" y="1019"/>
                  <a:pt x="1119" y="1561"/>
                  <a:pt x="1119" y="2228"/>
                </a:cubicBezTo>
                <a:lnTo>
                  <a:pt x="1119" y="2432"/>
                </a:lnTo>
                <a:lnTo>
                  <a:pt x="404" y="2432"/>
                </a:lnTo>
                <a:lnTo>
                  <a:pt x="404" y="404"/>
                </a:lnTo>
                <a:lnTo>
                  <a:pt x="8905" y="404"/>
                </a:lnTo>
                <a:lnTo>
                  <a:pt x="89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5"/>
          <p:cNvSpPr/>
          <p:nvPr/>
        </p:nvSpPr>
        <p:spPr>
          <a:xfrm>
            <a:off x="930367" y="3403891"/>
            <a:ext cx="401429" cy="402306"/>
          </a:xfrm>
          <a:custGeom>
            <a:rect b="b" l="l" r="r" t="t"/>
            <a:pathLst>
              <a:path extrusionOk="0" h="13767" w="13737">
                <a:moveTo>
                  <a:pt x="1681" y="404"/>
                </a:moveTo>
                <a:lnTo>
                  <a:pt x="2081" y="1423"/>
                </a:lnTo>
                <a:lnTo>
                  <a:pt x="405" y="1423"/>
                </a:lnTo>
                <a:lnTo>
                  <a:pt x="405" y="407"/>
                </a:lnTo>
                <a:lnTo>
                  <a:pt x="1681" y="404"/>
                </a:lnTo>
                <a:close/>
                <a:moveTo>
                  <a:pt x="4126" y="1036"/>
                </a:moveTo>
                <a:lnTo>
                  <a:pt x="4363" y="1423"/>
                </a:lnTo>
                <a:lnTo>
                  <a:pt x="2308" y="1423"/>
                </a:lnTo>
                <a:lnTo>
                  <a:pt x="3079" y="1036"/>
                </a:lnTo>
                <a:close/>
                <a:moveTo>
                  <a:pt x="11398" y="1197"/>
                </a:moveTo>
                <a:lnTo>
                  <a:pt x="13331" y="1542"/>
                </a:lnTo>
                <a:lnTo>
                  <a:pt x="13331" y="2432"/>
                </a:lnTo>
                <a:lnTo>
                  <a:pt x="12599" y="2637"/>
                </a:lnTo>
                <a:lnTo>
                  <a:pt x="6868" y="2637"/>
                </a:lnTo>
                <a:lnTo>
                  <a:pt x="6868" y="3040"/>
                </a:lnTo>
                <a:lnTo>
                  <a:pt x="11881" y="3040"/>
                </a:lnTo>
                <a:lnTo>
                  <a:pt x="11735" y="3863"/>
                </a:lnTo>
                <a:lnTo>
                  <a:pt x="1619" y="3863"/>
                </a:lnTo>
                <a:lnTo>
                  <a:pt x="1619" y="3040"/>
                </a:lnTo>
                <a:lnTo>
                  <a:pt x="6456" y="3040"/>
                </a:lnTo>
                <a:lnTo>
                  <a:pt x="6456" y="2637"/>
                </a:lnTo>
                <a:lnTo>
                  <a:pt x="1454" y="2637"/>
                </a:lnTo>
                <a:lnTo>
                  <a:pt x="405" y="1939"/>
                </a:lnTo>
                <a:lnTo>
                  <a:pt x="405" y="1829"/>
                </a:lnTo>
                <a:lnTo>
                  <a:pt x="4610" y="1829"/>
                </a:lnTo>
                <a:lnTo>
                  <a:pt x="4779" y="2110"/>
                </a:lnTo>
                <a:lnTo>
                  <a:pt x="6516" y="2110"/>
                </a:lnTo>
                <a:lnTo>
                  <a:pt x="6776" y="1657"/>
                </a:lnTo>
                <a:lnTo>
                  <a:pt x="8148" y="1657"/>
                </a:lnTo>
                <a:lnTo>
                  <a:pt x="8606" y="2572"/>
                </a:lnTo>
                <a:lnTo>
                  <a:pt x="9351" y="1997"/>
                </a:lnTo>
                <a:lnTo>
                  <a:pt x="11008" y="1980"/>
                </a:lnTo>
                <a:lnTo>
                  <a:pt x="11398" y="1197"/>
                </a:lnTo>
                <a:close/>
                <a:moveTo>
                  <a:pt x="12489" y="5478"/>
                </a:moveTo>
                <a:lnTo>
                  <a:pt x="11681" y="6481"/>
                </a:lnTo>
                <a:lnTo>
                  <a:pt x="2103" y="6481"/>
                </a:lnTo>
                <a:lnTo>
                  <a:pt x="2062" y="6442"/>
                </a:lnTo>
                <a:lnTo>
                  <a:pt x="2449" y="5678"/>
                </a:lnTo>
                <a:lnTo>
                  <a:pt x="2350" y="5478"/>
                </a:lnTo>
                <a:close/>
                <a:moveTo>
                  <a:pt x="11358" y="6888"/>
                </a:moveTo>
                <a:lnTo>
                  <a:pt x="11205" y="7079"/>
                </a:lnTo>
                <a:lnTo>
                  <a:pt x="10368" y="7079"/>
                </a:lnTo>
                <a:lnTo>
                  <a:pt x="10060" y="7697"/>
                </a:lnTo>
                <a:lnTo>
                  <a:pt x="1700" y="7697"/>
                </a:lnTo>
                <a:lnTo>
                  <a:pt x="2511" y="6888"/>
                </a:lnTo>
                <a:close/>
                <a:moveTo>
                  <a:pt x="9860" y="8099"/>
                </a:moveTo>
                <a:lnTo>
                  <a:pt x="9526" y="8770"/>
                </a:lnTo>
                <a:lnTo>
                  <a:pt x="9098" y="9081"/>
                </a:lnTo>
                <a:lnTo>
                  <a:pt x="5649" y="9081"/>
                </a:lnTo>
                <a:lnTo>
                  <a:pt x="5649" y="9484"/>
                </a:lnTo>
                <a:lnTo>
                  <a:pt x="8544" y="9484"/>
                </a:lnTo>
                <a:lnTo>
                  <a:pt x="7951" y="9911"/>
                </a:lnTo>
                <a:lnTo>
                  <a:pt x="7112" y="9911"/>
                </a:lnTo>
                <a:lnTo>
                  <a:pt x="6810" y="10291"/>
                </a:lnTo>
                <a:lnTo>
                  <a:pt x="2315" y="10291"/>
                </a:lnTo>
                <a:lnTo>
                  <a:pt x="2315" y="9594"/>
                </a:lnTo>
                <a:lnTo>
                  <a:pt x="2121" y="9481"/>
                </a:lnTo>
                <a:lnTo>
                  <a:pt x="5250" y="9481"/>
                </a:lnTo>
                <a:lnTo>
                  <a:pt x="5250" y="9078"/>
                </a:lnTo>
                <a:lnTo>
                  <a:pt x="1619" y="9078"/>
                </a:lnTo>
                <a:lnTo>
                  <a:pt x="1619" y="8099"/>
                </a:lnTo>
                <a:close/>
                <a:moveTo>
                  <a:pt x="6488" y="10697"/>
                </a:moveTo>
                <a:lnTo>
                  <a:pt x="5256" y="12253"/>
                </a:lnTo>
                <a:lnTo>
                  <a:pt x="5871" y="12621"/>
                </a:lnTo>
                <a:lnTo>
                  <a:pt x="5581" y="13370"/>
                </a:lnTo>
                <a:lnTo>
                  <a:pt x="3572" y="13370"/>
                </a:lnTo>
                <a:lnTo>
                  <a:pt x="3170" y="12335"/>
                </a:lnTo>
                <a:lnTo>
                  <a:pt x="2426" y="12335"/>
                </a:lnTo>
                <a:lnTo>
                  <a:pt x="2426" y="11854"/>
                </a:lnTo>
                <a:lnTo>
                  <a:pt x="3388" y="11375"/>
                </a:lnTo>
                <a:lnTo>
                  <a:pt x="2620" y="10697"/>
                </a:lnTo>
                <a:close/>
                <a:moveTo>
                  <a:pt x="1955" y="1"/>
                </a:moveTo>
                <a:lnTo>
                  <a:pt x="1" y="5"/>
                </a:lnTo>
                <a:lnTo>
                  <a:pt x="1" y="2154"/>
                </a:lnTo>
                <a:lnTo>
                  <a:pt x="1214" y="2962"/>
                </a:lnTo>
                <a:lnTo>
                  <a:pt x="1214" y="4110"/>
                </a:lnTo>
                <a:lnTo>
                  <a:pt x="1541" y="4762"/>
                </a:lnTo>
                <a:lnTo>
                  <a:pt x="1900" y="4581"/>
                </a:lnTo>
                <a:lnTo>
                  <a:pt x="1744" y="4268"/>
                </a:lnTo>
                <a:lnTo>
                  <a:pt x="11909" y="4268"/>
                </a:lnTo>
                <a:lnTo>
                  <a:pt x="11909" y="4265"/>
                </a:lnTo>
                <a:lnTo>
                  <a:pt x="12711" y="4265"/>
                </a:lnTo>
                <a:lnTo>
                  <a:pt x="12711" y="5074"/>
                </a:lnTo>
                <a:lnTo>
                  <a:pt x="2149" y="5074"/>
                </a:lnTo>
                <a:lnTo>
                  <a:pt x="2103" y="4980"/>
                </a:lnTo>
                <a:lnTo>
                  <a:pt x="1741" y="5160"/>
                </a:lnTo>
                <a:lnTo>
                  <a:pt x="2000" y="5675"/>
                </a:lnTo>
                <a:lnTo>
                  <a:pt x="1570" y="6524"/>
                </a:lnTo>
                <a:lnTo>
                  <a:pt x="1938" y="6888"/>
                </a:lnTo>
                <a:lnTo>
                  <a:pt x="1214" y="7606"/>
                </a:lnTo>
                <a:lnTo>
                  <a:pt x="1214" y="9422"/>
                </a:lnTo>
                <a:lnTo>
                  <a:pt x="1912" y="9828"/>
                </a:lnTo>
                <a:lnTo>
                  <a:pt x="1912" y="10609"/>
                </a:lnTo>
                <a:lnTo>
                  <a:pt x="2673" y="11278"/>
                </a:lnTo>
                <a:lnTo>
                  <a:pt x="2022" y="11602"/>
                </a:lnTo>
                <a:lnTo>
                  <a:pt x="2022" y="12734"/>
                </a:lnTo>
                <a:lnTo>
                  <a:pt x="2894" y="12734"/>
                </a:lnTo>
                <a:lnTo>
                  <a:pt x="3294" y="13767"/>
                </a:lnTo>
                <a:lnTo>
                  <a:pt x="5858" y="13767"/>
                </a:lnTo>
                <a:lnTo>
                  <a:pt x="6375" y="12447"/>
                </a:lnTo>
                <a:lnTo>
                  <a:pt x="5861" y="12139"/>
                </a:lnTo>
                <a:lnTo>
                  <a:pt x="7312" y="10313"/>
                </a:lnTo>
                <a:lnTo>
                  <a:pt x="8086" y="10313"/>
                </a:lnTo>
                <a:lnTo>
                  <a:pt x="9848" y="9038"/>
                </a:lnTo>
                <a:lnTo>
                  <a:pt x="10624" y="7479"/>
                </a:lnTo>
                <a:lnTo>
                  <a:pt x="11401" y="7479"/>
                </a:lnTo>
                <a:lnTo>
                  <a:pt x="13120" y="5341"/>
                </a:lnTo>
                <a:lnTo>
                  <a:pt x="13120" y="3857"/>
                </a:lnTo>
                <a:lnTo>
                  <a:pt x="12152" y="3857"/>
                </a:lnTo>
                <a:lnTo>
                  <a:pt x="12275" y="3145"/>
                </a:lnTo>
                <a:lnTo>
                  <a:pt x="13734" y="2739"/>
                </a:lnTo>
                <a:lnTo>
                  <a:pt x="13737" y="1205"/>
                </a:lnTo>
                <a:lnTo>
                  <a:pt x="11176" y="747"/>
                </a:lnTo>
                <a:lnTo>
                  <a:pt x="10758" y="1579"/>
                </a:lnTo>
                <a:lnTo>
                  <a:pt x="9211" y="1592"/>
                </a:lnTo>
                <a:lnTo>
                  <a:pt x="8749" y="1951"/>
                </a:lnTo>
                <a:lnTo>
                  <a:pt x="8398" y="1252"/>
                </a:lnTo>
                <a:lnTo>
                  <a:pt x="6542" y="1252"/>
                </a:lnTo>
                <a:lnTo>
                  <a:pt x="6282" y="1704"/>
                </a:lnTo>
                <a:lnTo>
                  <a:pt x="5006" y="1704"/>
                </a:lnTo>
                <a:lnTo>
                  <a:pt x="4352" y="632"/>
                </a:lnTo>
                <a:lnTo>
                  <a:pt x="2982" y="632"/>
                </a:lnTo>
                <a:lnTo>
                  <a:pt x="2331" y="960"/>
                </a:lnTo>
                <a:lnTo>
                  <a:pt x="19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 name="Google Shape;828;p45"/>
          <p:cNvGrpSpPr/>
          <p:nvPr/>
        </p:nvGrpSpPr>
        <p:grpSpPr>
          <a:xfrm>
            <a:off x="2484936" y="3403803"/>
            <a:ext cx="300553" cy="402481"/>
            <a:chOff x="2484936" y="3403803"/>
            <a:chExt cx="300553" cy="402481"/>
          </a:xfrm>
        </p:grpSpPr>
        <p:sp>
          <p:nvSpPr>
            <p:cNvPr id="829" name="Google Shape;829;p45"/>
            <p:cNvSpPr/>
            <p:nvPr/>
          </p:nvSpPr>
          <p:spPr>
            <a:xfrm>
              <a:off x="2484936" y="3403803"/>
              <a:ext cx="300553" cy="402481"/>
            </a:xfrm>
            <a:custGeom>
              <a:rect b="b" l="l" r="r" t="t"/>
              <a:pathLst>
                <a:path extrusionOk="0" h="13773" w="10285">
                  <a:moveTo>
                    <a:pt x="4094" y="404"/>
                  </a:moveTo>
                  <a:cubicBezTo>
                    <a:pt x="4279" y="404"/>
                    <a:pt x="4431" y="554"/>
                    <a:pt x="4431" y="739"/>
                  </a:cubicBezTo>
                  <a:lnTo>
                    <a:pt x="4431" y="1035"/>
                  </a:lnTo>
                  <a:lnTo>
                    <a:pt x="2014" y="1035"/>
                  </a:lnTo>
                  <a:lnTo>
                    <a:pt x="2014" y="739"/>
                  </a:lnTo>
                  <a:cubicBezTo>
                    <a:pt x="2014" y="554"/>
                    <a:pt x="2164" y="404"/>
                    <a:pt x="2349" y="404"/>
                  </a:cubicBezTo>
                  <a:close/>
                  <a:moveTo>
                    <a:pt x="4201" y="1438"/>
                  </a:moveTo>
                  <a:lnTo>
                    <a:pt x="4382" y="2276"/>
                  </a:lnTo>
                  <a:cubicBezTo>
                    <a:pt x="4385" y="2302"/>
                    <a:pt x="4373" y="2319"/>
                    <a:pt x="4366" y="2328"/>
                  </a:cubicBezTo>
                  <a:cubicBezTo>
                    <a:pt x="4359" y="2337"/>
                    <a:pt x="4341" y="2351"/>
                    <a:pt x="4315" y="2351"/>
                  </a:cubicBezTo>
                  <a:lnTo>
                    <a:pt x="3638" y="2351"/>
                  </a:lnTo>
                  <a:lnTo>
                    <a:pt x="3638" y="2754"/>
                  </a:lnTo>
                  <a:lnTo>
                    <a:pt x="4028" y="2754"/>
                  </a:lnTo>
                  <a:lnTo>
                    <a:pt x="4028" y="4258"/>
                  </a:lnTo>
                  <a:lnTo>
                    <a:pt x="2417" y="4258"/>
                  </a:lnTo>
                  <a:lnTo>
                    <a:pt x="2417" y="2754"/>
                  </a:lnTo>
                  <a:lnTo>
                    <a:pt x="3239" y="2754"/>
                  </a:lnTo>
                  <a:lnTo>
                    <a:pt x="3239" y="2351"/>
                  </a:lnTo>
                  <a:lnTo>
                    <a:pt x="2130" y="2351"/>
                  </a:lnTo>
                  <a:cubicBezTo>
                    <a:pt x="2102" y="2351"/>
                    <a:pt x="2086" y="2337"/>
                    <a:pt x="2078" y="2328"/>
                  </a:cubicBezTo>
                  <a:cubicBezTo>
                    <a:pt x="2071" y="2319"/>
                    <a:pt x="2059" y="2302"/>
                    <a:pt x="2063" y="2276"/>
                  </a:cubicBezTo>
                  <a:lnTo>
                    <a:pt x="2244" y="1438"/>
                  </a:lnTo>
                  <a:close/>
                  <a:moveTo>
                    <a:pt x="9605" y="7895"/>
                  </a:moveTo>
                  <a:cubicBezTo>
                    <a:pt x="9638" y="8250"/>
                    <a:pt x="9586" y="8896"/>
                    <a:pt x="8828" y="9160"/>
                  </a:cubicBezTo>
                  <a:cubicBezTo>
                    <a:pt x="8685" y="9211"/>
                    <a:pt x="8550" y="9230"/>
                    <a:pt x="8426" y="9230"/>
                  </a:cubicBezTo>
                  <a:cubicBezTo>
                    <a:pt x="8115" y="9230"/>
                    <a:pt x="7874" y="9104"/>
                    <a:pt x="7746" y="9017"/>
                  </a:cubicBezTo>
                  <a:cubicBezTo>
                    <a:pt x="7745" y="8983"/>
                    <a:pt x="7742" y="8937"/>
                    <a:pt x="7739" y="8880"/>
                  </a:cubicBezTo>
                  <a:cubicBezTo>
                    <a:pt x="7759" y="8785"/>
                    <a:pt x="7792" y="8668"/>
                    <a:pt x="7843" y="8551"/>
                  </a:cubicBezTo>
                  <a:cubicBezTo>
                    <a:pt x="7993" y="8214"/>
                    <a:pt x="8221" y="8048"/>
                    <a:pt x="8541" y="8044"/>
                  </a:cubicBezTo>
                  <a:cubicBezTo>
                    <a:pt x="9066" y="8035"/>
                    <a:pt x="9400" y="7966"/>
                    <a:pt x="9605" y="7895"/>
                  </a:cubicBezTo>
                  <a:close/>
                  <a:moveTo>
                    <a:pt x="4028" y="4661"/>
                  </a:moveTo>
                  <a:lnTo>
                    <a:pt x="4028" y="5239"/>
                  </a:lnTo>
                  <a:lnTo>
                    <a:pt x="5493" y="5825"/>
                  </a:lnTo>
                  <a:cubicBezTo>
                    <a:pt x="5826" y="5958"/>
                    <a:pt x="6042" y="6276"/>
                    <a:pt x="6042" y="6634"/>
                  </a:cubicBezTo>
                  <a:lnTo>
                    <a:pt x="6042" y="7317"/>
                  </a:lnTo>
                  <a:lnTo>
                    <a:pt x="2164" y="7317"/>
                  </a:lnTo>
                  <a:lnTo>
                    <a:pt x="2164" y="7720"/>
                  </a:lnTo>
                  <a:lnTo>
                    <a:pt x="6042" y="7720"/>
                  </a:lnTo>
                  <a:lnTo>
                    <a:pt x="6042" y="8716"/>
                  </a:lnTo>
                  <a:cubicBezTo>
                    <a:pt x="5832" y="8763"/>
                    <a:pt x="5639" y="8844"/>
                    <a:pt x="5467" y="8960"/>
                  </a:cubicBezTo>
                  <a:cubicBezTo>
                    <a:pt x="5032" y="9251"/>
                    <a:pt x="4775" y="9722"/>
                    <a:pt x="4733" y="10297"/>
                  </a:cubicBezTo>
                  <a:lnTo>
                    <a:pt x="1221" y="10297"/>
                  </a:lnTo>
                  <a:lnTo>
                    <a:pt x="1221" y="10700"/>
                  </a:lnTo>
                  <a:lnTo>
                    <a:pt x="4733" y="10700"/>
                  </a:lnTo>
                  <a:cubicBezTo>
                    <a:pt x="4744" y="10903"/>
                    <a:pt x="4770" y="11105"/>
                    <a:pt x="4811" y="11304"/>
                  </a:cubicBezTo>
                  <a:lnTo>
                    <a:pt x="402" y="11304"/>
                  </a:lnTo>
                  <a:lnTo>
                    <a:pt x="402" y="7720"/>
                  </a:lnTo>
                  <a:lnTo>
                    <a:pt x="1759" y="7720"/>
                  </a:lnTo>
                  <a:lnTo>
                    <a:pt x="1759" y="7317"/>
                  </a:lnTo>
                  <a:lnTo>
                    <a:pt x="402" y="7317"/>
                  </a:lnTo>
                  <a:lnTo>
                    <a:pt x="402" y="6634"/>
                  </a:lnTo>
                  <a:cubicBezTo>
                    <a:pt x="402" y="6276"/>
                    <a:pt x="619" y="5958"/>
                    <a:pt x="951" y="5825"/>
                  </a:cubicBezTo>
                  <a:lnTo>
                    <a:pt x="2417" y="5239"/>
                  </a:lnTo>
                  <a:lnTo>
                    <a:pt x="2417" y="4661"/>
                  </a:lnTo>
                  <a:close/>
                  <a:moveTo>
                    <a:pt x="4916" y="11706"/>
                  </a:moveTo>
                  <a:cubicBezTo>
                    <a:pt x="4981" y="11915"/>
                    <a:pt x="5062" y="12117"/>
                    <a:pt x="5160" y="12312"/>
                  </a:cubicBezTo>
                  <a:cubicBezTo>
                    <a:pt x="5334" y="12661"/>
                    <a:pt x="5549" y="12964"/>
                    <a:pt x="5789" y="13202"/>
                  </a:cubicBezTo>
                  <a:cubicBezTo>
                    <a:pt x="5688" y="13276"/>
                    <a:pt x="5566" y="13316"/>
                    <a:pt x="5438" y="13316"/>
                  </a:cubicBezTo>
                  <a:lnTo>
                    <a:pt x="1007" y="13316"/>
                  </a:lnTo>
                  <a:cubicBezTo>
                    <a:pt x="674" y="13316"/>
                    <a:pt x="402" y="13045"/>
                    <a:pt x="402" y="12711"/>
                  </a:cubicBezTo>
                  <a:lnTo>
                    <a:pt x="402" y="11706"/>
                  </a:lnTo>
                  <a:close/>
                  <a:moveTo>
                    <a:pt x="2349" y="1"/>
                  </a:moveTo>
                  <a:cubicBezTo>
                    <a:pt x="1942" y="1"/>
                    <a:pt x="1611" y="332"/>
                    <a:pt x="1611" y="739"/>
                  </a:cubicBezTo>
                  <a:lnTo>
                    <a:pt x="1611" y="1438"/>
                  </a:lnTo>
                  <a:lnTo>
                    <a:pt x="1831" y="1438"/>
                  </a:lnTo>
                  <a:lnTo>
                    <a:pt x="1668" y="2198"/>
                  </a:lnTo>
                  <a:lnTo>
                    <a:pt x="1666" y="2207"/>
                  </a:lnTo>
                  <a:cubicBezTo>
                    <a:pt x="1643" y="2344"/>
                    <a:pt x="1682" y="2482"/>
                    <a:pt x="1770" y="2588"/>
                  </a:cubicBezTo>
                  <a:cubicBezTo>
                    <a:pt x="1835" y="2663"/>
                    <a:pt x="1920" y="2716"/>
                    <a:pt x="2014" y="2740"/>
                  </a:cubicBezTo>
                  <a:lnTo>
                    <a:pt x="2014" y="4966"/>
                  </a:lnTo>
                  <a:lnTo>
                    <a:pt x="802" y="5451"/>
                  </a:lnTo>
                  <a:cubicBezTo>
                    <a:pt x="314" y="5646"/>
                    <a:pt x="1" y="6110"/>
                    <a:pt x="1" y="6634"/>
                  </a:cubicBezTo>
                  <a:lnTo>
                    <a:pt x="1" y="12711"/>
                  </a:lnTo>
                  <a:cubicBezTo>
                    <a:pt x="1" y="13267"/>
                    <a:pt x="451" y="13718"/>
                    <a:pt x="1007" y="13718"/>
                  </a:cubicBezTo>
                  <a:lnTo>
                    <a:pt x="5438" y="13718"/>
                  </a:lnTo>
                  <a:cubicBezTo>
                    <a:pt x="5686" y="13718"/>
                    <a:pt x="5920" y="13628"/>
                    <a:pt x="6102" y="13468"/>
                  </a:cubicBezTo>
                  <a:cubicBezTo>
                    <a:pt x="6128" y="13487"/>
                    <a:pt x="6156" y="13506"/>
                    <a:pt x="6182" y="13523"/>
                  </a:cubicBezTo>
                  <a:cubicBezTo>
                    <a:pt x="6433" y="13683"/>
                    <a:pt x="6688" y="13763"/>
                    <a:pt x="6930" y="13763"/>
                  </a:cubicBezTo>
                  <a:cubicBezTo>
                    <a:pt x="7082" y="13763"/>
                    <a:pt x="7228" y="13731"/>
                    <a:pt x="7365" y="13667"/>
                  </a:cubicBezTo>
                  <a:cubicBezTo>
                    <a:pt x="7408" y="13647"/>
                    <a:pt x="7456" y="13637"/>
                    <a:pt x="7502" y="13637"/>
                  </a:cubicBezTo>
                  <a:cubicBezTo>
                    <a:pt x="7550" y="13637"/>
                    <a:pt x="7597" y="13648"/>
                    <a:pt x="7639" y="13669"/>
                  </a:cubicBezTo>
                  <a:cubicBezTo>
                    <a:pt x="7784" y="13738"/>
                    <a:pt x="7937" y="13773"/>
                    <a:pt x="8097" y="13773"/>
                  </a:cubicBezTo>
                  <a:cubicBezTo>
                    <a:pt x="8333" y="13773"/>
                    <a:pt x="8581" y="13696"/>
                    <a:pt x="8824" y="13545"/>
                  </a:cubicBezTo>
                  <a:cubicBezTo>
                    <a:pt x="9221" y="13298"/>
                    <a:pt x="9585" y="12864"/>
                    <a:pt x="9851" y="12328"/>
                  </a:cubicBezTo>
                  <a:cubicBezTo>
                    <a:pt x="10134" y="11755"/>
                    <a:pt x="10284" y="11112"/>
                    <a:pt x="10284" y="10471"/>
                  </a:cubicBezTo>
                  <a:cubicBezTo>
                    <a:pt x="10284" y="10401"/>
                    <a:pt x="10281" y="10332"/>
                    <a:pt x="10274" y="10264"/>
                  </a:cubicBezTo>
                  <a:lnTo>
                    <a:pt x="9874" y="10303"/>
                  </a:lnTo>
                  <a:cubicBezTo>
                    <a:pt x="9878" y="10357"/>
                    <a:pt x="9881" y="10413"/>
                    <a:pt x="9881" y="10471"/>
                  </a:cubicBezTo>
                  <a:cubicBezTo>
                    <a:pt x="9881" y="11743"/>
                    <a:pt x="9243" y="12808"/>
                    <a:pt x="8611" y="13202"/>
                  </a:cubicBezTo>
                  <a:cubicBezTo>
                    <a:pt x="8474" y="13288"/>
                    <a:pt x="8292" y="13371"/>
                    <a:pt x="8098" y="13371"/>
                  </a:cubicBezTo>
                  <a:cubicBezTo>
                    <a:pt x="8005" y="13371"/>
                    <a:pt x="7910" y="13352"/>
                    <a:pt x="7815" y="13306"/>
                  </a:cubicBezTo>
                  <a:cubicBezTo>
                    <a:pt x="7717" y="13258"/>
                    <a:pt x="7610" y="13234"/>
                    <a:pt x="7503" y="13234"/>
                  </a:cubicBezTo>
                  <a:cubicBezTo>
                    <a:pt x="7399" y="13234"/>
                    <a:pt x="7294" y="13257"/>
                    <a:pt x="7194" y="13303"/>
                  </a:cubicBezTo>
                  <a:cubicBezTo>
                    <a:pt x="7106" y="13345"/>
                    <a:pt x="7017" y="13362"/>
                    <a:pt x="6930" y="13362"/>
                  </a:cubicBezTo>
                  <a:cubicBezTo>
                    <a:pt x="6730" y="13362"/>
                    <a:pt x="6540" y="13273"/>
                    <a:pt x="6398" y="13183"/>
                  </a:cubicBezTo>
                  <a:cubicBezTo>
                    <a:pt x="5767" y="12782"/>
                    <a:pt x="5129" y="11720"/>
                    <a:pt x="5129" y="10471"/>
                  </a:cubicBezTo>
                  <a:cubicBezTo>
                    <a:pt x="5129" y="9955"/>
                    <a:pt x="5328" y="9537"/>
                    <a:pt x="5692" y="9293"/>
                  </a:cubicBezTo>
                  <a:cubicBezTo>
                    <a:pt x="5916" y="9143"/>
                    <a:pt x="6194" y="9067"/>
                    <a:pt x="6501" y="9067"/>
                  </a:cubicBezTo>
                  <a:cubicBezTo>
                    <a:pt x="6777" y="9067"/>
                    <a:pt x="7078" y="9128"/>
                    <a:pt x="7386" y="9250"/>
                  </a:cubicBezTo>
                  <a:cubicBezTo>
                    <a:pt x="7479" y="9329"/>
                    <a:pt x="7867" y="9633"/>
                    <a:pt x="8426" y="9633"/>
                  </a:cubicBezTo>
                  <a:cubicBezTo>
                    <a:pt x="8591" y="9633"/>
                    <a:pt x="8770" y="9607"/>
                    <a:pt x="8961" y="9540"/>
                  </a:cubicBezTo>
                  <a:cubicBezTo>
                    <a:pt x="9117" y="9487"/>
                    <a:pt x="9248" y="9419"/>
                    <a:pt x="9363" y="9344"/>
                  </a:cubicBezTo>
                  <a:cubicBezTo>
                    <a:pt x="9559" y="9493"/>
                    <a:pt x="9708" y="9695"/>
                    <a:pt x="9793" y="9936"/>
                  </a:cubicBezTo>
                  <a:lnTo>
                    <a:pt x="10173" y="9800"/>
                  </a:lnTo>
                  <a:cubicBezTo>
                    <a:pt x="10069" y="9510"/>
                    <a:pt x="9897" y="9263"/>
                    <a:pt x="9669" y="9074"/>
                  </a:cubicBezTo>
                  <a:cubicBezTo>
                    <a:pt x="9870" y="8837"/>
                    <a:pt x="9956" y="8568"/>
                    <a:pt x="9992" y="8341"/>
                  </a:cubicBezTo>
                  <a:cubicBezTo>
                    <a:pt x="10057" y="7918"/>
                    <a:pt x="9953" y="7556"/>
                    <a:pt x="9949" y="7541"/>
                  </a:cubicBezTo>
                  <a:lnTo>
                    <a:pt x="9862" y="7189"/>
                  </a:lnTo>
                  <a:lnTo>
                    <a:pt x="9624" y="7446"/>
                  </a:lnTo>
                  <a:cubicBezTo>
                    <a:pt x="9589" y="7467"/>
                    <a:pt x="9322" y="7629"/>
                    <a:pt x="8535" y="7641"/>
                  </a:cubicBezTo>
                  <a:cubicBezTo>
                    <a:pt x="8152" y="7647"/>
                    <a:pt x="7841" y="7813"/>
                    <a:pt x="7623" y="8125"/>
                  </a:cubicBezTo>
                  <a:cubicBezTo>
                    <a:pt x="7535" y="7772"/>
                    <a:pt x="7384" y="7394"/>
                    <a:pt x="7124" y="7134"/>
                  </a:cubicBezTo>
                  <a:lnTo>
                    <a:pt x="6839" y="7420"/>
                  </a:lnTo>
                  <a:cubicBezTo>
                    <a:pt x="7184" y="7765"/>
                    <a:pt x="7294" y="8425"/>
                    <a:pt x="7327" y="8802"/>
                  </a:cubicBezTo>
                  <a:cubicBezTo>
                    <a:pt x="7044" y="8711"/>
                    <a:pt x="6766" y="8666"/>
                    <a:pt x="6503" y="8666"/>
                  </a:cubicBezTo>
                  <a:cubicBezTo>
                    <a:pt x="6484" y="8666"/>
                    <a:pt x="6464" y="8666"/>
                    <a:pt x="6445" y="8666"/>
                  </a:cubicBezTo>
                  <a:lnTo>
                    <a:pt x="6445" y="6634"/>
                  </a:lnTo>
                  <a:cubicBezTo>
                    <a:pt x="6445" y="6110"/>
                    <a:pt x="6130" y="5646"/>
                    <a:pt x="5643" y="5451"/>
                  </a:cubicBezTo>
                  <a:lnTo>
                    <a:pt x="4431" y="4966"/>
                  </a:lnTo>
                  <a:lnTo>
                    <a:pt x="4431" y="2740"/>
                  </a:lnTo>
                  <a:cubicBezTo>
                    <a:pt x="4525" y="2716"/>
                    <a:pt x="4610" y="2663"/>
                    <a:pt x="4674" y="2588"/>
                  </a:cubicBezTo>
                  <a:cubicBezTo>
                    <a:pt x="4763" y="2482"/>
                    <a:pt x="4801" y="2344"/>
                    <a:pt x="4778" y="2207"/>
                  </a:cubicBezTo>
                  <a:lnTo>
                    <a:pt x="4613" y="1438"/>
                  </a:lnTo>
                  <a:lnTo>
                    <a:pt x="4832" y="1438"/>
                  </a:lnTo>
                  <a:lnTo>
                    <a:pt x="4832" y="739"/>
                  </a:lnTo>
                  <a:cubicBezTo>
                    <a:pt x="4832" y="332"/>
                    <a:pt x="4502" y="1"/>
                    <a:pt x="40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5"/>
            <p:cNvSpPr/>
            <p:nvPr/>
          </p:nvSpPr>
          <p:spPr>
            <a:xfrm>
              <a:off x="2718890" y="3762917"/>
              <a:ext cx="16481" cy="16744"/>
            </a:xfrm>
            <a:custGeom>
              <a:rect b="b" l="l" r="r" t="t"/>
              <a:pathLst>
                <a:path extrusionOk="0" h="573" w="564">
                  <a:moveTo>
                    <a:pt x="315" y="0"/>
                  </a:moveTo>
                  <a:cubicBezTo>
                    <a:pt x="124" y="151"/>
                    <a:pt x="2" y="220"/>
                    <a:pt x="0" y="221"/>
                  </a:cubicBezTo>
                  <a:lnTo>
                    <a:pt x="198" y="572"/>
                  </a:lnTo>
                  <a:cubicBezTo>
                    <a:pt x="204" y="568"/>
                    <a:pt x="345" y="489"/>
                    <a:pt x="563" y="318"/>
                  </a:cubicBezTo>
                  <a:lnTo>
                    <a:pt x="31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5"/>
            <p:cNvSpPr/>
            <p:nvPr/>
          </p:nvSpPr>
          <p:spPr>
            <a:xfrm>
              <a:off x="2734407" y="3738049"/>
              <a:ext cx="19667" cy="23846"/>
            </a:xfrm>
            <a:custGeom>
              <a:rect b="b" l="l" r="r" t="t"/>
              <a:pathLst>
                <a:path extrusionOk="0" h="816" w="673">
                  <a:moveTo>
                    <a:pt x="293" y="0"/>
                  </a:moveTo>
                  <a:cubicBezTo>
                    <a:pt x="217" y="216"/>
                    <a:pt x="119" y="415"/>
                    <a:pt x="1" y="593"/>
                  </a:cubicBezTo>
                  <a:lnTo>
                    <a:pt x="337" y="815"/>
                  </a:lnTo>
                  <a:cubicBezTo>
                    <a:pt x="473" y="610"/>
                    <a:pt x="586" y="382"/>
                    <a:pt x="672" y="133"/>
                  </a:cubicBezTo>
                  <a:lnTo>
                    <a:pt x="2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5"/>
            <p:cNvSpPr/>
            <p:nvPr/>
          </p:nvSpPr>
          <p:spPr>
            <a:xfrm>
              <a:off x="2532510" y="3645823"/>
              <a:ext cx="94126" cy="11806"/>
            </a:xfrm>
            <a:custGeom>
              <a:rect b="b" l="l" r="r" t="t"/>
              <a:pathLst>
                <a:path extrusionOk="0" h="404" w="3221">
                  <a:moveTo>
                    <a:pt x="1" y="0"/>
                  </a:moveTo>
                  <a:lnTo>
                    <a:pt x="1" y="403"/>
                  </a:lnTo>
                  <a:lnTo>
                    <a:pt x="3220" y="403"/>
                  </a:lnTo>
                  <a:lnTo>
                    <a:pt x="32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5"/>
            <p:cNvSpPr/>
            <p:nvPr/>
          </p:nvSpPr>
          <p:spPr>
            <a:xfrm>
              <a:off x="2591656" y="3669376"/>
              <a:ext cx="23144" cy="11747"/>
            </a:xfrm>
            <a:custGeom>
              <a:rect b="b" l="l" r="r" t="t"/>
              <a:pathLst>
                <a:path extrusionOk="0" h="402" w="792">
                  <a:moveTo>
                    <a:pt x="0" y="0"/>
                  </a:moveTo>
                  <a:lnTo>
                    <a:pt x="0" y="402"/>
                  </a:lnTo>
                  <a:lnTo>
                    <a:pt x="792" y="402"/>
                  </a:lnTo>
                  <a:lnTo>
                    <a:pt x="7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5"/>
            <p:cNvSpPr/>
            <p:nvPr/>
          </p:nvSpPr>
          <p:spPr>
            <a:xfrm>
              <a:off x="2567723" y="3669376"/>
              <a:ext cx="12566" cy="11747"/>
            </a:xfrm>
            <a:custGeom>
              <a:rect b="b" l="l" r="r" t="t"/>
              <a:pathLst>
                <a:path extrusionOk="0" h="402" w="430">
                  <a:moveTo>
                    <a:pt x="0" y="0"/>
                  </a:moveTo>
                  <a:lnTo>
                    <a:pt x="0" y="402"/>
                  </a:lnTo>
                  <a:lnTo>
                    <a:pt x="429" y="402"/>
                  </a:lnTo>
                  <a:lnTo>
                    <a:pt x="4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5"/>
            <p:cNvSpPr/>
            <p:nvPr/>
          </p:nvSpPr>
          <p:spPr>
            <a:xfrm>
              <a:off x="2615706" y="3578202"/>
              <a:ext cx="12186" cy="11806"/>
            </a:xfrm>
            <a:custGeom>
              <a:rect b="b" l="l" r="r" t="t"/>
              <a:pathLst>
                <a:path extrusionOk="0" h="404" w="417">
                  <a:moveTo>
                    <a:pt x="1" y="0"/>
                  </a:moveTo>
                  <a:lnTo>
                    <a:pt x="1" y="403"/>
                  </a:lnTo>
                  <a:lnTo>
                    <a:pt x="417" y="403"/>
                  </a:lnTo>
                  <a:lnTo>
                    <a:pt x="4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5"/>
            <p:cNvSpPr/>
            <p:nvPr/>
          </p:nvSpPr>
          <p:spPr>
            <a:xfrm>
              <a:off x="2603549" y="3589979"/>
              <a:ext cx="12186" cy="11806"/>
            </a:xfrm>
            <a:custGeom>
              <a:rect b="b" l="l" r="r" t="t"/>
              <a:pathLst>
                <a:path extrusionOk="0" h="404" w="417">
                  <a:moveTo>
                    <a:pt x="1" y="0"/>
                  </a:moveTo>
                  <a:lnTo>
                    <a:pt x="1" y="403"/>
                  </a:lnTo>
                  <a:lnTo>
                    <a:pt x="417" y="403"/>
                  </a:lnTo>
                  <a:lnTo>
                    <a:pt x="4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 name="Google Shape;837;p45"/>
          <p:cNvGrpSpPr/>
          <p:nvPr/>
        </p:nvGrpSpPr>
        <p:grpSpPr>
          <a:xfrm>
            <a:off x="3277913" y="3403803"/>
            <a:ext cx="271067" cy="402481"/>
            <a:chOff x="3277913" y="3403803"/>
            <a:chExt cx="271067" cy="402481"/>
          </a:xfrm>
        </p:grpSpPr>
        <p:sp>
          <p:nvSpPr>
            <p:cNvPr id="838" name="Google Shape;838;p45"/>
            <p:cNvSpPr/>
            <p:nvPr/>
          </p:nvSpPr>
          <p:spPr>
            <a:xfrm>
              <a:off x="3277913" y="3403803"/>
              <a:ext cx="129660" cy="402160"/>
            </a:xfrm>
            <a:custGeom>
              <a:rect b="b" l="l" r="r" t="t"/>
              <a:pathLst>
                <a:path extrusionOk="0" h="13762" w="4437">
                  <a:moveTo>
                    <a:pt x="2823" y="404"/>
                  </a:moveTo>
                  <a:lnTo>
                    <a:pt x="2823" y="1034"/>
                  </a:lnTo>
                  <a:lnTo>
                    <a:pt x="1616" y="1034"/>
                  </a:lnTo>
                  <a:lnTo>
                    <a:pt x="1616" y="404"/>
                  </a:lnTo>
                  <a:close/>
                  <a:moveTo>
                    <a:pt x="2823" y="3856"/>
                  </a:moveTo>
                  <a:lnTo>
                    <a:pt x="2823" y="4966"/>
                  </a:lnTo>
                  <a:lnTo>
                    <a:pt x="3385" y="5116"/>
                  </a:lnTo>
                  <a:cubicBezTo>
                    <a:pt x="3766" y="5217"/>
                    <a:pt x="4033" y="5564"/>
                    <a:pt x="4033" y="5959"/>
                  </a:cubicBezTo>
                  <a:lnTo>
                    <a:pt x="4033" y="7080"/>
                  </a:lnTo>
                  <a:lnTo>
                    <a:pt x="403" y="7080"/>
                  </a:lnTo>
                  <a:lnTo>
                    <a:pt x="403" y="5959"/>
                  </a:lnTo>
                  <a:cubicBezTo>
                    <a:pt x="403" y="5564"/>
                    <a:pt x="670" y="5217"/>
                    <a:pt x="1053" y="5116"/>
                  </a:cubicBezTo>
                  <a:lnTo>
                    <a:pt x="1442" y="5012"/>
                  </a:lnTo>
                  <a:lnTo>
                    <a:pt x="2353" y="5012"/>
                  </a:lnTo>
                  <a:lnTo>
                    <a:pt x="2353" y="4609"/>
                  </a:lnTo>
                  <a:lnTo>
                    <a:pt x="1616" y="4609"/>
                  </a:lnTo>
                  <a:lnTo>
                    <a:pt x="1616" y="3856"/>
                  </a:lnTo>
                  <a:close/>
                  <a:moveTo>
                    <a:pt x="4033" y="7483"/>
                  </a:moveTo>
                  <a:lnTo>
                    <a:pt x="4033" y="10710"/>
                  </a:lnTo>
                  <a:lnTo>
                    <a:pt x="1385" y="10710"/>
                  </a:lnTo>
                  <a:lnTo>
                    <a:pt x="1385" y="11113"/>
                  </a:lnTo>
                  <a:lnTo>
                    <a:pt x="4033" y="11113"/>
                  </a:lnTo>
                  <a:lnTo>
                    <a:pt x="4033" y="13358"/>
                  </a:lnTo>
                  <a:lnTo>
                    <a:pt x="403" y="13358"/>
                  </a:lnTo>
                  <a:lnTo>
                    <a:pt x="403" y="11113"/>
                  </a:lnTo>
                  <a:lnTo>
                    <a:pt x="1008" y="11113"/>
                  </a:lnTo>
                  <a:lnTo>
                    <a:pt x="1008" y="10710"/>
                  </a:lnTo>
                  <a:lnTo>
                    <a:pt x="403" y="10710"/>
                  </a:lnTo>
                  <a:lnTo>
                    <a:pt x="403" y="7483"/>
                  </a:lnTo>
                  <a:close/>
                  <a:moveTo>
                    <a:pt x="1213" y="1"/>
                  </a:moveTo>
                  <a:lnTo>
                    <a:pt x="1213" y="1034"/>
                  </a:lnTo>
                  <a:lnTo>
                    <a:pt x="1008" y="1034"/>
                  </a:lnTo>
                  <a:lnTo>
                    <a:pt x="1008" y="1437"/>
                  </a:lnTo>
                  <a:lnTo>
                    <a:pt x="1213" y="1437"/>
                  </a:lnTo>
                  <a:lnTo>
                    <a:pt x="1213" y="2040"/>
                  </a:lnTo>
                  <a:lnTo>
                    <a:pt x="1616" y="2040"/>
                  </a:lnTo>
                  <a:lnTo>
                    <a:pt x="1616" y="1437"/>
                  </a:lnTo>
                  <a:lnTo>
                    <a:pt x="2823" y="1437"/>
                  </a:lnTo>
                  <a:lnTo>
                    <a:pt x="2823" y="3453"/>
                  </a:lnTo>
                  <a:lnTo>
                    <a:pt x="1616" y="3453"/>
                  </a:lnTo>
                  <a:lnTo>
                    <a:pt x="1616" y="2435"/>
                  </a:lnTo>
                  <a:lnTo>
                    <a:pt x="1213" y="2435"/>
                  </a:lnTo>
                  <a:lnTo>
                    <a:pt x="1213" y="4655"/>
                  </a:lnTo>
                  <a:lnTo>
                    <a:pt x="949" y="4726"/>
                  </a:lnTo>
                  <a:cubicBezTo>
                    <a:pt x="390" y="4875"/>
                    <a:pt x="0" y="5382"/>
                    <a:pt x="0" y="5959"/>
                  </a:cubicBezTo>
                  <a:lnTo>
                    <a:pt x="0" y="13761"/>
                  </a:lnTo>
                  <a:lnTo>
                    <a:pt x="4436" y="13761"/>
                  </a:lnTo>
                  <a:lnTo>
                    <a:pt x="4436" y="5959"/>
                  </a:lnTo>
                  <a:cubicBezTo>
                    <a:pt x="4436" y="5382"/>
                    <a:pt x="4046" y="4875"/>
                    <a:pt x="3489" y="4726"/>
                  </a:cubicBezTo>
                  <a:lnTo>
                    <a:pt x="3227" y="4656"/>
                  </a:lnTo>
                  <a:lnTo>
                    <a:pt x="3227" y="1437"/>
                  </a:lnTo>
                  <a:lnTo>
                    <a:pt x="3428" y="1437"/>
                  </a:lnTo>
                  <a:lnTo>
                    <a:pt x="3428" y="1034"/>
                  </a:lnTo>
                  <a:lnTo>
                    <a:pt x="3227" y="1034"/>
                  </a:lnTo>
                  <a:lnTo>
                    <a:pt x="32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5"/>
            <p:cNvSpPr/>
            <p:nvPr/>
          </p:nvSpPr>
          <p:spPr>
            <a:xfrm>
              <a:off x="3419320" y="3573848"/>
              <a:ext cx="129660" cy="232436"/>
            </a:xfrm>
            <a:custGeom>
              <a:rect b="b" l="l" r="r" t="t"/>
              <a:pathLst>
                <a:path extrusionOk="0" h="7954" w="4437">
                  <a:moveTo>
                    <a:pt x="3651" y="403"/>
                  </a:moveTo>
                  <a:cubicBezTo>
                    <a:pt x="3801" y="964"/>
                    <a:pt x="3963" y="1666"/>
                    <a:pt x="4015" y="2257"/>
                  </a:cubicBezTo>
                  <a:lnTo>
                    <a:pt x="1816" y="2257"/>
                  </a:lnTo>
                  <a:lnTo>
                    <a:pt x="1816" y="2660"/>
                  </a:lnTo>
                  <a:lnTo>
                    <a:pt x="4032" y="2660"/>
                  </a:lnTo>
                  <a:cubicBezTo>
                    <a:pt x="4012" y="3642"/>
                    <a:pt x="3206" y="4435"/>
                    <a:pt x="2219" y="4435"/>
                  </a:cubicBezTo>
                  <a:cubicBezTo>
                    <a:pt x="1231" y="4435"/>
                    <a:pt x="425" y="3642"/>
                    <a:pt x="405" y="2660"/>
                  </a:cubicBezTo>
                  <a:lnTo>
                    <a:pt x="1412" y="2660"/>
                  </a:lnTo>
                  <a:lnTo>
                    <a:pt x="1412" y="2257"/>
                  </a:lnTo>
                  <a:lnTo>
                    <a:pt x="422" y="2257"/>
                  </a:lnTo>
                  <a:cubicBezTo>
                    <a:pt x="474" y="1666"/>
                    <a:pt x="636" y="964"/>
                    <a:pt x="786" y="403"/>
                  </a:cubicBezTo>
                  <a:close/>
                  <a:moveTo>
                    <a:pt x="2218" y="7055"/>
                  </a:moveTo>
                  <a:cubicBezTo>
                    <a:pt x="2262" y="7057"/>
                    <a:pt x="3129" y="7086"/>
                    <a:pt x="3326" y="7551"/>
                  </a:cubicBezTo>
                  <a:lnTo>
                    <a:pt x="1108" y="7551"/>
                  </a:lnTo>
                  <a:cubicBezTo>
                    <a:pt x="1175" y="7377"/>
                    <a:pt x="1338" y="7249"/>
                    <a:pt x="1601" y="7159"/>
                  </a:cubicBezTo>
                  <a:cubicBezTo>
                    <a:pt x="1891" y="7061"/>
                    <a:pt x="2193" y="7055"/>
                    <a:pt x="2218" y="7055"/>
                  </a:cubicBezTo>
                  <a:close/>
                  <a:moveTo>
                    <a:pt x="478" y="0"/>
                  </a:moveTo>
                  <a:lnTo>
                    <a:pt x="438" y="148"/>
                  </a:lnTo>
                  <a:cubicBezTo>
                    <a:pt x="239" y="868"/>
                    <a:pt x="0" y="1882"/>
                    <a:pt x="0" y="2621"/>
                  </a:cubicBezTo>
                  <a:cubicBezTo>
                    <a:pt x="0" y="3776"/>
                    <a:pt x="889" y="4727"/>
                    <a:pt x="2017" y="4829"/>
                  </a:cubicBezTo>
                  <a:lnTo>
                    <a:pt x="2017" y="6662"/>
                  </a:lnTo>
                  <a:cubicBezTo>
                    <a:pt x="1462" y="6713"/>
                    <a:pt x="669" y="6982"/>
                    <a:pt x="669" y="7753"/>
                  </a:cubicBezTo>
                  <a:lnTo>
                    <a:pt x="669" y="7954"/>
                  </a:lnTo>
                  <a:lnTo>
                    <a:pt x="3769" y="7954"/>
                  </a:lnTo>
                  <a:lnTo>
                    <a:pt x="3769" y="7753"/>
                  </a:lnTo>
                  <a:cubicBezTo>
                    <a:pt x="3769" y="7307"/>
                    <a:pt x="3480" y="6961"/>
                    <a:pt x="2957" y="6784"/>
                  </a:cubicBezTo>
                  <a:cubicBezTo>
                    <a:pt x="2758" y="6716"/>
                    <a:pt x="2560" y="6683"/>
                    <a:pt x="2420" y="6667"/>
                  </a:cubicBezTo>
                  <a:lnTo>
                    <a:pt x="2420" y="4829"/>
                  </a:lnTo>
                  <a:cubicBezTo>
                    <a:pt x="3549" y="4727"/>
                    <a:pt x="4436" y="3776"/>
                    <a:pt x="4436" y="2621"/>
                  </a:cubicBezTo>
                  <a:cubicBezTo>
                    <a:pt x="4436" y="1882"/>
                    <a:pt x="4198" y="868"/>
                    <a:pt x="3999" y="148"/>
                  </a:cubicBezTo>
                  <a:lnTo>
                    <a:pt x="39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5"/>
            <p:cNvSpPr/>
            <p:nvPr/>
          </p:nvSpPr>
          <p:spPr>
            <a:xfrm>
              <a:off x="3319262" y="3651521"/>
              <a:ext cx="47107" cy="11806"/>
            </a:xfrm>
            <a:custGeom>
              <a:rect b="b" l="l" r="r" t="t"/>
              <a:pathLst>
                <a:path extrusionOk="0" h="404" w="1612">
                  <a:moveTo>
                    <a:pt x="1" y="0"/>
                  </a:moveTo>
                  <a:lnTo>
                    <a:pt x="1" y="403"/>
                  </a:lnTo>
                  <a:lnTo>
                    <a:pt x="1611" y="403"/>
                  </a:lnTo>
                  <a:lnTo>
                    <a:pt x="16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5"/>
            <p:cNvSpPr/>
            <p:nvPr/>
          </p:nvSpPr>
          <p:spPr>
            <a:xfrm>
              <a:off x="3330951" y="3675074"/>
              <a:ext cx="23583" cy="11806"/>
            </a:xfrm>
            <a:custGeom>
              <a:rect b="b" l="l" r="r" t="t"/>
              <a:pathLst>
                <a:path extrusionOk="0" h="404" w="807">
                  <a:moveTo>
                    <a:pt x="1" y="0"/>
                  </a:moveTo>
                  <a:lnTo>
                    <a:pt x="1" y="403"/>
                  </a:lnTo>
                  <a:lnTo>
                    <a:pt x="807" y="403"/>
                  </a:lnTo>
                  <a:lnTo>
                    <a:pt x="8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5"/>
            <p:cNvSpPr/>
            <p:nvPr/>
          </p:nvSpPr>
          <p:spPr>
            <a:xfrm>
              <a:off x="3366427" y="3568734"/>
              <a:ext cx="12215" cy="11806"/>
            </a:xfrm>
            <a:custGeom>
              <a:rect b="b" l="l" r="r" t="t"/>
              <a:pathLst>
                <a:path extrusionOk="0" h="404" w="418">
                  <a:moveTo>
                    <a:pt x="0" y="0"/>
                  </a:moveTo>
                  <a:lnTo>
                    <a:pt x="0" y="404"/>
                  </a:lnTo>
                  <a:lnTo>
                    <a:pt x="418" y="404"/>
                  </a:lnTo>
                  <a:lnTo>
                    <a:pt x="4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5"/>
            <p:cNvSpPr/>
            <p:nvPr/>
          </p:nvSpPr>
          <p:spPr>
            <a:xfrm>
              <a:off x="3354271" y="3580628"/>
              <a:ext cx="12186" cy="11864"/>
            </a:xfrm>
            <a:custGeom>
              <a:rect b="b" l="l" r="r" t="t"/>
              <a:pathLst>
                <a:path extrusionOk="0" h="406" w="417">
                  <a:moveTo>
                    <a:pt x="0" y="1"/>
                  </a:moveTo>
                  <a:lnTo>
                    <a:pt x="0" y="405"/>
                  </a:lnTo>
                  <a:lnTo>
                    <a:pt x="416" y="405"/>
                  </a:lnTo>
                  <a:lnTo>
                    <a:pt x="4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 name="Google Shape;844;p45"/>
          <p:cNvGrpSpPr/>
          <p:nvPr/>
        </p:nvGrpSpPr>
        <p:grpSpPr>
          <a:xfrm>
            <a:off x="1711772" y="3403803"/>
            <a:ext cx="327935" cy="402481"/>
            <a:chOff x="1711772" y="3403803"/>
            <a:chExt cx="327935" cy="402481"/>
          </a:xfrm>
        </p:grpSpPr>
        <p:sp>
          <p:nvSpPr>
            <p:cNvPr id="845" name="Google Shape;845;p45"/>
            <p:cNvSpPr/>
            <p:nvPr/>
          </p:nvSpPr>
          <p:spPr>
            <a:xfrm>
              <a:off x="1738861" y="3486327"/>
              <a:ext cx="96668" cy="98217"/>
            </a:xfrm>
            <a:custGeom>
              <a:rect b="b" l="l" r="r" t="t"/>
              <a:pathLst>
                <a:path extrusionOk="0" h="3361" w="3308">
                  <a:moveTo>
                    <a:pt x="1638" y="404"/>
                  </a:moveTo>
                  <a:lnTo>
                    <a:pt x="1627" y="784"/>
                  </a:lnTo>
                  <a:lnTo>
                    <a:pt x="1406" y="1246"/>
                  </a:lnTo>
                  <a:cubicBezTo>
                    <a:pt x="1334" y="1398"/>
                    <a:pt x="1327" y="1567"/>
                    <a:pt x="1388" y="1723"/>
                  </a:cubicBezTo>
                  <a:cubicBezTo>
                    <a:pt x="1430" y="1831"/>
                    <a:pt x="1502" y="1925"/>
                    <a:pt x="1594" y="1993"/>
                  </a:cubicBezTo>
                  <a:lnTo>
                    <a:pt x="1577" y="2624"/>
                  </a:lnTo>
                  <a:lnTo>
                    <a:pt x="977" y="2835"/>
                  </a:lnTo>
                  <a:lnTo>
                    <a:pt x="456" y="928"/>
                  </a:lnTo>
                  <a:cubicBezTo>
                    <a:pt x="421" y="802"/>
                    <a:pt x="447" y="670"/>
                    <a:pt x="524" y="564"/>
                  </a:cubicBezTo>
                  <a:cubicBezTo>
                    <a:pt x="574" y="495"/>
                    <a:pt x="667" y="410"/>
                    <a:pt x="818" y="404"/>
                  </a:cubicBezTo>
                  <a:close/>
                  <a:moveTo>
                    <a:pt x="803" y="1"/>
                  </a:moveTo>
                  <a:cubicBezTo>
                    <a:pt x="475" y="14"/>
                    <a:pt x="283" y="210"/>
                    <a:pt x="199" y="326"/>
                  </a:cubicBezTo>
                  <a:cubicBezTo>
                    <a:pt x="49" y="531"/>
                    <a:pt x="1" y="789"/>
                    <a:pt x="67" y="1034"/>
                  </a:cubicBezTo>
                  <a:lnTo>
                    <a:pt x="701" y="3361"/>
                  </a:lnTo>
                  <a:lnTo>
                    <a:pt x="1809" y="2969"/>
                  </a:lnTo>
                  <a:lnTo>
                    <a:pt x="2849" y="2969"/>
                  </a:lnTo>
                  <a:lnTo>
                    <a:pt x="2849" y="2566"/>
                  </a:lnTo>
                  <a:lnTo>
                    <a:pt x="1981" y="2566"/>
                  </a:lnTo>
                  <a:lnTo>
                    <a:pt x="1994" y="2081"/>
                  </a:lnTo>
                  <a:lnTo>
                    <a:pt x="3307" y="2081"/>
                  </a:lnTo>
                  <a:lnTo>
                    <a:pt x="3307" y="1678"/>
                  </a:lnTo>
                  <a:lnTo>
                    <a:pt x="1847" y="1678"/>
                  </a:lnTo>
                  <a:cubicBezTo>
                    <a:pt x="1809" y="1655"/>
                    <a:pt x="1781" y="1619"/>
                    <a:pt x="1765" y="1577"/>
                  </a:cubicBezTo>
                  <a:cubicBezTo>
                    <a:pt x="1750" y="1541"/>
                    <a:pt x="1740" y="1484"/>
                    <a:pt x="1770" y="1419"/>
                  </a:cubicBezTo>
                  <a:lnTo>
                    <a:pt x="1954" y="1034"/>
                  </a:lnTo>
                  <a:lnTo>
                    <a:pt x="2581" y="1034"/>
                  </a:lnTo>
                  <a:lnTo>
                    <a:pt x="2581" y="631"/>
                  </a:lnTo>
                  <a:lnTo>
                    <a:pt x="2035" y="631"/>
                  </a:lnTo>
                  <a:lnTo>
                    <a:pt x="20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5"/>
            <p:cNvSpPr/>
            <p:nvPr/>
          </p:nvSpPr>
          <p:spPr>
            <a:xfrm>
              <a:off x="1859432" y="3589131"/>
              <a:ext cx="48685" cy="39333"/>
            </a:xfrm>
            <a:custGeom>
              <a:rect b="b" l="l" r="r" t="t"/>
              <a:pathLst>
                <a:path extrusionOk="0" h="1346" w="1666">
                  <a:moveTo>
                    <a:pt x="135" y="0"/>
                  </a:moveTo>
                  <a:lnTo>
                    <a:pt x="0" y="380"/>
                  </a:lnTo>
                  <a:lnTo>
                    <a:pt x="913" y="702"/>
                  </a:lnTo>
                  <a:cubicBezTo>
                    <a:pt x="1121" y="776"/>
                    <a:pt x="1263" y="975"/>
                    <a:pt x="1263" y="1198"/>
                  </a:cubicBezTo>
                  <a:lnTo>
                    <a:pt x="1263" y="1345"/>
                  </a:lnTo>
                  <a:lnTo>
                    <a:pt x="1666" y="1345"/>
                  </a:lnTo>
                  <a:lnTo>
                    <a:pt x="1666" y="1198"/>
                  </a:lnTo>
                  <a:cubicBezTo>
                    <a:pt x="1666" y="805"/>
                    <a:pt x="1418" y="454"/>
                    <a:pt x="1048" y="322"/>
                  </a:cubicBezTo>
                  <a:lnTo>
                    <a:pt x="1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5"/>
            <p:cNvSpPr/>
            <p:nvPr/>
          </p:nvSpPr>
          <p:spPr>
            <a:xfrm>
              <a:off x="1749556" y="3646115"/>
              <a:ext cx="153126" cy="94330"/>
            </a:xfrm>
            <a:custGeom>
              <a:rect b="b" l="l" r="r" t="t"/>
              <a:pathLst>
                <a:path extrusionOk="0" h="3228" w="5240">
                  <a:moveTo>
                    <a:pt x="0" y="0"/>
                  </a:moveTo>
                  <a:lnTo>
                    <a:pt x="0" y="3227"/>
                  </a:lnTo>
                  <a:lnTo>
                    <a:pt x="1274" y="3227"/>
                  </a:lnTo>
                  <a:lnTo>
                    <a:pt x="1274" y="2824"/>
                  </a:lnTo>
                  <a:lnTo>
                    <a:pt x="403" y="2824"/>
                  </a:lnTo>
                  <a:lnTo>
                    <a:pt x="403" y="403"/>
                  </a:lnTo>
                  <a:lnTo>
                    <a:pt x="4837" y="403"/>
                  </a:lnTo>
                  <a:lnTo>
                    <a:pt x="4837" y="2824"/>
                  </a:lnTo>
                  <a:lnTo>
                    <a:pt x="1677" y="2824"/>
                  </a:lnTo>
                  <a:lnTo>
                    <a:pt x="1677" y="3227"/>
                  </a:lnTo>
                  <a:lnTo>
                    <a:pt x="5240" y="3227"/>
                  </a:lnTo>
                  <a:lnTo>
                    <a:pt x="52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5"/>
            <p:cNvSpPr/>
            <p:nvPr/>
          </p:nvSpPr>
          <p:spPr>
            <a:xfrm>
              <a:off x="1802566" y="3675162"/>
              <a:ext cx="47107" cy="11806"/>
            </a:xfrm>
            <a:custGeom>
              <a:rect b="b" l="l" r="r" t="t"/>
              <a:pathLst>
                <a:path extrusionOk="0" h="404" w="1612">
                  <a:moveTo>
                    <a:pt x="1" y="0"/>
                  </a:moveTo>
                  <a:lnTo>
                    <a:pt x="1" y="403"/>
                  </a:lnTo>
                  <a:lnTo>
                    <a:pt x="1611" y="403"/>
                  </a:lnTo>
                  <a:lnTo>
                    <a:pt x="16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5"/>
            <p:cNvSpPr/>
            <p:nvPr/>
          </p:nvSpPr>
          <p:spPr>
            <a:xfrm>
              <a:off x="1796984" y="3698803"/>
              <a:ext cx="11894" cy="11806"/>
            </a:xfrm>
            <a:custGeom>
              <a:rect b="b" l="l" r="r" t="t"/>
              <a:pathLst>
                <a:path extrusionOk="0" h="404" w="407">
                  <a:moveTo>
                    <a:pt x="1" y="0"/>
                  </a:moveTo>
                  <a:lnTo>
                    <a:pt x="1" y="403"/>
                  </a:lnTo>
                  <a:lnTo>
                    <a:pt x="407" y="403"/>
                  </a:lnTo>
                  <a:lnTo>
                    <a:pt x="4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5"/>
            <p:cNvSpPr/>
            <p:nvPr/>
          </p:nvSpPr>
          <p:spPr>
            <a:xfrm>
              <a:off x="1820567" y="3698803"/>
              <a:ext cx="11835" cy="11806"/>
            </a:xfrm>
            <a:custGeom>
              <a:rect b="b" l="l" r="r" t="t"/>
              <a:pathLst>
                <a:path extrusionOk="0" h="404" w="405">
                  <a:moveTo>
                    <a:pt x="0" y="0"/>
                  </a:moveTo>
                  <a:lnTo>
                    <a:pt x="0" y="403"/>
                  </a:lnTo>
                  <a:lnTo>
                    <a:pt x="405" y="403"/>
                  </a:lnTo>
                  <a:lnTo>
                    <a:pt x="4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5"/>
            <p:cNvSpPr/>
            <p:nvPr/>
          </p:nvSpPr>
          <p:spPr>
            <a:xfrm>
              <a:off x="1844120" y="3698803"/>
              <a:ext cx="11806" cy="11806"/>
            </a:xfrm>
            <a:custGeom>
              <a:rect b="b" l="l" r="r" t="t"/>
              <a:pathLst>
                <a:path extrusionOk="0" h="404" w="404">
                  <a:moveTo>
                    <a:pt x="0" y="0"/>
                  </a:moveTo>
                  <a:lnTo>
                    <a:pt x="0" y="403"/>
                  </a:lnTo>
                  <a:lnTo>
                    <a:pt x="403" y="403"/>
                  </a:lnTo>
                  <a:lnTo>
                    <a:pt x="4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5"/>
            <p:cNvSpPr/>
            <p:nvPr/>
          </p:nvSpPr>
          <p:spPr>
            <a:xfrm>
              <a:off x="1711772" y="3403803"/>
              <a:ext cx="327935" cy="402481"/>
            </a:xfrm>
            <a:custGeom>
              <a:rect b="b" l="l" r="r" t="t"/>
              <a:pathLst>
                <a:path extrusionOk="0" h="13773" w="11222">
                  <a:moveTo>
                    <a:pt x="4947" y="404"/>
                  </a:moveTo>
                  <a:lnTo>
                    <a:pt x="4947" y="1197"/>
                  </a:lnTo>
                  <a:lnTo>
                    <a:pt x="2903" y="1197"/>
                  </a:lnTo>
                  <a:lnTo>
                    <a:pt x="2903" y="404"/>
                  </a:lnTo>
                  <a:close/>
                  <a:moveTo>
                    <a:pt x="9387" y="6654"/>
                  </a:moveTo>
                  <a:cubicBezTo>
                    <a:pt x="9500" y="6934"/>
                    <a:pt x="9653" y="7444"/>
                    <a:pt x="9568" y="7967"/>
                  </a:cubicBezTo>
                  <a:cubicBezTo>
                    <a:pt x="9435" y="8053"/>
                    <a:pt x="9306" y="8152"/>
                    <a:pt x="9188" y="8271"/>
                  </a:cubicBezTo>
                  <a:cubicBezTo>
                    <a:pt x="8949" y="8509"/>
                    <a:pt x="8785" y="8788"/>
                    <a:pt x="8671" y="9054"/>
                  </a:cubicBezTo>
                  <a:cubicBezTo>
                    <a:pt x="8575" y="8737"/>
                    <a:pt x="8499" y="8301"/>
                    <a:pt x="8601" y="7866"/>
                  </a:cubicBezTo>
                  <a:cubicBezTo>
                    <a:pt x="8736" y="7303"/>
                    <a:pt x="9143" y="6871"/>
                    <a:pt x="9387" y="6654"/>
                  </a:cubicBezTo>
                  <a:close/>
                  <a:moveTo>
                    <a:pt x="9274" y="11113"/>
                  </a:moveTo>
                  <a:cubicBezTo>
                    <a:pt x="9300" y="11113"/>
                    <a:pt x="9329" y="11115"/>
                    <a:pt x="9357" y="11118"/>
                  </a:cubicBezTo>
                  <a:cubicBezTo>
                    <a:pt x="9607" y="11141"/>
                    <a:pt x="9851" y="11261"/>
                    <a:pt x="10046" y="11456"/>
                  </a:cubicBezTo>
                  <a:cubicBezTo>
                    <a:pt x="10439" y="11849"/>
                    <a:pt x="10504" y="12425"/>
                    <a:pt x="10189" y="12739"/>
                  </a:cubicBezTo>
                  <a:cubicBezTo>
                    <a:pt x="10059" y="12868"/>
                    <a:pt x="9880" y="12937"/>
                    <a:pt x="9679" y="12937"/>
                  </a:cubicBezTo>
                  <a:cubicBezTo>
                    <a:pt x="9651" y="12937"/>
                    <a:pt x="9623" y="12936"/>
                    <a:pt x="9595" y="12934"/>
                  </a:cubicBezTo>
                  <a:cubicBezTo>
                    <a:pt x="9345" y="12912"/>
                    <a:pt x="9101" y="12792"/>
                    <a:pt x="8906" y="12597"/>
                  </a:cubicBezTo>
                  <a:cubicBezTo>
                    <a:pt x="8513" y="12203"/>
                    <a:pt x="8448" y="11628"/>
                    <a:pt x="8763" y="11313"/>
                  </a:cubicBezTo>
                  <a:cubicBezTo>
                    <a:pt x="8893" y="11183"/>
                    <a:pt x="9072" y="11113"/>
                    <a:pt x="9274" y="11113"/>
                  </a:cubicBezTo>
                  <a:close/>
                  <a:moveTo>
                    <a:pt x="4817" y="1653"/>
                  </a:moveTo>
                  <a:lnTo>
                    <a:pt x="4861" y="3455"/>
                  </a:lnTo>
                  <a:lnTo>
                    <a:pt x="3925" y="3455"/>
                  </a:lnTo>
                  <a:lnTo>
                    <a:pt x="3925" y="3858"/>
                  </a:lnTo>
                  <a:lnTo>
                    <a:pt x="4941" y="3858"/>
                  </a:lnTo>
                  <a:lnTo>
                    <a:pt x="5126" y="4242"/>
                  </a:lnTo>
                  <a:cubicBezTo>
                    <a:pt x="5157" y="4308"/>
                    <a:pt x="5147" y="4365"/>
                    <a:pt x="5133" y="4401"/>
                  </a:cubicBezTo>
                  <a:cubicBezTo>
                    <a:pt x="5113" y="4454"/>
                    <a:pt x="5072" y="4496"/>
                    <a:pt x="5020" y="4516"/>
                  </a:cubicBezTo>
                  <a:lnTo>
                    <a:pt x="4892" y="4570"/>
                  </a:lnTo>
                  <a:lnTo>
                    <a:pt x="4923" y="5735"/>
                  </a:lnTo>
                  <a:lnTo>
                    <a:pt x="6261" y="6208"/>
                  </a:lnTo>
                  <a:cubicBezTo>
                    <a:pt x="6824" y="6407"/>
                    <a:pt x="7203" y="6942"/>
                    <a:pt x="7203" y="7540"/>
                  </a:cubicBezTo>
                  <a:lnTo>
                    <a:pt x="7203" y="11371"/>
                  </a:lnTo>
                  <a:cubicBezTo>
                    <a:pt x="7099" y="11436"/>
                    <a:pt x="7001" y="11512"/>
                    <a:pt x="6911" y="11602"/>
                  </a:cubicBezTo>
                  <a:cubicBezTo>
                    <a:pt x="6650" y="11865"/>
                    <a:pt x="6488" y="12197"/>
                    <a:pt x="6458" y="12541"/>
                  </a:cubicBezTo>
                  <a:cubicBezTo>
                    <a:pt x="6429" y="12847"/>
                    <a:pt x="6507" y="13130"/>
                    <a:pt x="6677" y="13351"/>
                  </a:cubicBezTo>
                  <a:cubicBezTo>
                    <a:pt x="6651" y="13355"/>
                    <a:pt x="6625" y="13357"/>
                    <a:pt x="6598" y="13357"/>
                  </a:cubicBezTo>
                  <a:lnTo>
                    <a:pt x="1225" y="13357"/>
                  </a:lnTo>
                  <a:cubicBezTo>
                    <a:pt x="892" y="13357"/>
                    <a:pt x="620" y="13085"/>
                    <a:pt x="620" y="12752"/>
                  </a:cubicBezTo>
                  <a:lnTo>
                    <a:pt x="620" y="7540"/>
                  </a:lnTo>
                  <a:cubicBezTo>
                    <a:pt x="620" y="7137"/>
                    <a:pt x="792" y="6752"/>
                    <a:pt x="1093" y="6484"/>
                  </a:cubicBezTo>
                  <a:lnTo>
                    <a:pt x="1186" y="6401"/>
                  </a:lnTo>
                  <a:lnTo>
                    <a:pt x="528" y="3985"/>
                  </a:lnTo>
                  <a:cubicBezTo>
                    <a:pt x="421" y="3598"/>
                    <a:pt x="497" y="3189"/>
                    <a:pt x="734" y="2865"/>
                  </a:cubicBezTo>
                  <a:cubicBezTo>
                    <a:pt x="967" y="2547"/>
                    <a:pt x="1322" y="2358"/>
                    <a:pt x="1709" y="2342"/>
                  </a:cubicBezTo>
                  <a:cubicBezTo>
                    <a:pt x="1728" y="2341"/>
                    <a:pt x="1745" y="2341"/>
                    <a:pt x="1764" y="2341"/>
                  </a:cubicBezTo>
                  <a:lnTo>
                    <a:pt x="2994" y="2341"/>
                  </a:lnTo>
                  <a:lnTo>
                    <a:pt x="3007" y="1653"/>
                  </a:lnTo>
                  <a:close/>
                  <a:moveTo>
                    <a:pt x="7964" y="11545"/>
                  </a:moveTo>
                  <a:cubicBezTo>
                    <a:pt x="8040" y="11545"/>
                    <a:pt x="8115" y="11555"/>
                    <a:pt x="8187" y="11576"/>
                  </a:cubicBezTo>
                  <a:cubicBezTo>
                    <a:pt x="8106" y="11969"/>
                    <a:pt x="8223" y="12422"/>
                    <a:pt x="8528" y="12780"/>
                  </a:cubicBezTo>
                  <a:cubicBezTo>
                    <a:pt x="8476" y="12870"/>
                    <a:pt x="8412" y="12952"/>
                    <a:pt x="8337" y="13027"/>
                  </a:cubicBezTo>
                  <a:cubicBezTo>
                    <a:pt x="8142" y="13224"/>
                    <a:pt x="7896" y="13344"/>
                    <a:pt x="7648" y="13365"/>
                  </a:cubicBezTo>
                  <a:cubicBezTo>
                    <a:pt x="7620" y="13368"/>
                    <a:pt x="7592" y="13369"/>
                    <a:pt x="7564" y="13369"/>
                  </a:cubicBezTo>
                  <a:cubicBezTo>
                    <a:pt x="7363" y="13369"/>
                    <a:pt x="7184" y="13300"/>
                    <a:pt x="7054" y="13170"/>
                  </a:cubicBezTo>
                  <a:cubicBezTo>
                    <a:pt x="6907" y="13023"/>
                    <a:pt x="6837" y="12812"/>
                    <a:pt x="6859" y="12577"/>
                  </a:cubicBezTo>
                  <a:cubicBezTo>
                    <a:pt x="6881" y="12328"/>
                    <a:pt x="7001" y="12083"/>
                    <a:pt x="7196" y="11888"/>
                  </a:cubicBezTo>
                  <a:cubicBezTo>
                    <a:pt x="7418" y="11665"/>
                    <a:pt x="7701" y="11545"/>
                    <a:pt x="7964" y="11545"/>
                  </a:cubicBezTo>
                  <a:close/>
                  <a:moveTo>
                    <a:pt x="2500" y="1"/>
                  </a:moveTo>
                  <a:lnTo>
                    <a:pt x="2500" y="1197"/>
                  </a:lnTo>
                  <a:lnTo>
                    <a:pt x="2248" y="1197"/>
                  </a:lnTo>
                  <a:lnTo>
                    <a:pt x="2248" y="1600"/>
                  </a:lnTo>
                  <a:lnTo>
                    <a:pt x="2605" y="1600"/>
                  </a:lnTo>
                  <a:lnTo>
                    <a:pt x="2598" y="1938"/>
                  </a:lnTo>
                  <a:lnTo>
                    <a:pt x="1764" y="1938"/>
                  </a:lnTo>
                  <a:cubicBezTo>
                    <a:pt x="1741" y="1938"/>
                    <a:pt x="1717" y="1938"/>
                    <a:pt x="1693" y="1939"/>
                  </a:cubicBezTo>
                  <a:cubicBezTo>
                    <a:pt x="1182" y="1960"/>
                    <a:pt x="714" y="2209"/>
                    <a:pt x="409" y="2627"/>
                  </a:cubicBezTo>
                  <a:cubicBezTo>
                    <a:pt x="99" y="3050"/>
                    <a:pt x="0" y="3585"/>
                    <a:pt x="138" y="4092"/>
                  </a:cubicBezTo>
                  <a:lnTo>
                    <a:pt x="733" y="6271"/>
                  </a:lnTo>
                  <a:cubicBezTo>
                    <a:pt x="404" y="6609"/>
                    <a:pt x="217" y="7064"/>
                    <a:pt x="217" y="7540"/>
                  </a:cubicBezTo>
                  <a:lnTo>
                    <a:pt x="217" y="12753"/>
                  </a:lnTo>
                  <a:cubicBezTo>
                    <a:pt x="217" y="13308"/>
                    <a:pt x="669" y="13760"/>
                    <a:pt x="1225" y="13760"/>
                  </a:cubicBezTo>
                  <a:lnTo>
                    <a:pt x="6598" y="13760"/>
                  </a:lnTo>
                  <a:cubicBezTo>
                    <a:pt x="6755" y="13760"/>
                    <a:pt x="6907" y="13724"/>
                    <a:pt x="7045" y="13654"/>
                  </a:cubicBezTo>
                  <a:cubicBezTo>
                    <a:pt x="7201" y="13732"/>
                    <a:pt x="7376" y="13773"/>
                    <a:pt x="7563" y="13773"/>
                  </a:cubicBezTo>
                  <a:cubicBezTo>
                    <a:pt x="7603" y="13773"/>
                    <a:pt x="7644" y="13771"/>
                    <a:pt x="7684" y="13767"/>
                  </a:cubicBezTo>
                  <a:cubicBezTo>
                    <a:pt x="8028" y="13737"/>
                    <a:pt x="8360" y="13575"/>
                    <a:pt x="8621" y="13313"/>
                  </a:cubicBezTo>
                  <a:cubicBezTo>
                    <a:pt x="8701" y="13234"/>
                    <a:pt x="8770" y="13149"/>
                    <a:pt x="8829" y="13059"/>
                  </a:cubicBezTo>
                  <a:cubicBezTo>
                    <a:pt x="9050" y="13217"/>
                    <a:pt x="9302" y="13312"/>
                    <a:pt x="9559" y="13335"/>
                  </a:cubicBezTo>
                  <a:cubicBezTo>
                    <a:pt x="9599" y="13339"/>
                    <a:pt x="9640" y="13341"/>
                    <a:pt x="9679" y="13341"/>
                  </a:cubicBezTo>
                  <a:cubicBezTo>
                    <a:pt x="9988" y="13341"/>
                    <a:pt x="10267" y="13231"/>
                    <a:pt x="10473" y="13025"/>
                  </a:cubicBezTo>
                  <a:cubicBezTo>
                    <a:pt x="10946" y="12552"/>
                    <a:pt x="10882" y="11722"/>
                    <a:pt x="10332" y="11171"/>
                  </a:cubicBezTo>
                  <a:cubicBezTo>
                    <a:pt x="10069" y="10908"/>
                    <a:pt x="9737" y="10748"/>
                    <a:pt x="9393" y="10716"/>
                  </a:cubicBezTo>
                  <a:cubicBezTo>
                    <a:pt x="9353" y="10713"/>
                    <a:pt x="9313" y="10711"/>
                    <a:pt x="9273" y="10711"/>
                  </a:cubicBezTo>
                  <a:cubicBezTo>
                    <a:pt x="9095" y="10711"/>
                    <a:pt x="8926" y="10748"/>
                    <a:pt x="8776" y="10819"/>
                  </a:cubicBezTo>
                  <a:cubicBezTo>
                    <a:pt x="8766" y="10667"/>
                    <a:pt x="8763" y="10475"/>
                    <a:pt x="8793" y="10277"/>
                  </a:cubicBezTo>
                  <a:cubicBezTo>
                    <a:pt x="9126" y="10234"/>
                    <a:pt x="9891" y="10076"/>
                    <a:pt x="10442" y="9526"/>
                  </a:cubicBezTo>
                  <a:lnTo>
                    <a:pt x="10157" y="9240"/>
                  </a:lnTo>
                  <a:cubicBezTo>
                    <a:pt x="9748" y="9649"/>
                    <a:pt x="9175" y="9803"/>
                    <a:pt x="8853" y="9860"/>
                  </a:cubicBezTo>
                  <a:cubicBezTo>
                    <a:pt x="8910" y="9539"/>
                    <a:pt x="9063" y="8965"/>
                    <a:pt x="9472" y="8557"/>
                  </a:cubicBezTo>
                  <a:cubicBezTo>
                    <a:pt x="9881" y="8146"/>
                    <a:pt x="10455" y="7993"/>
                    <a:pt x="10777" y="7937"/>
                  </a:cubicBezTo>
                  <a:lnTo>
                    <a:pt x="10777" y="7937"/>
                  </a:lnTo>
                  <a:cubicBezTo>
                    <a:pt x="10733" y="8184"/>
                    <a:pt x="10632" y="8581"/>
                    <a:pt x="10401" y="8937"/>
                  </a:cubicBezTo>
                  <a:lnTo>
                    <a:pt x="10739" y="9156"/>
                  </a:lnTo>
                  <a:cubicBezTo>
                    <a:pt x="11167" y="8496"/>
                    <a:pt x="11209" y="7745"/>
                    <a:pt x="11210" y="7714"/>
                  </a:cubicBezTo>
                  <a:lnTo>
                    <a:pt x="11222" y="7492"/>
                  </a:lnTo>
                  <a:lnTo>
                    <a:pt x="10999" y="7502"/>
                  </a:lnTo>
                  <a:cubicBezTo>
                    <a:pt x="10970" y="7504"/>
                    <a:pt x="10508" y="7530"/>
                    <a:pt x="9994" y="7745"/>
                  </a:cubicBezTo>
                  <a:cubicBezTo>
                    <a:pt x="10023" y="6947"/>
                    <a:pt x="9659" y="6270"/>
                    <a:pt x="9640" y="6238"/>
                  </a:cubicBezTo>
                  <a:lnTo>
                    <a:pt x="9533" y="6043"/>
                  </a:lnTo>
                  <a:lnTo>
                    <a:pt x="9349" y="6169"/>
                  </a:lnTo>
                  <a:cubicBezTo>
                    <a:pt x="9312" y="6193"/>
                    <a:pt x="8441" y="6800"/>
                    <a:pt x="8210" y="7772"/>
                  </a:cubicBezTo>
                  <a:cubicBezTo>
                    <a:pt x="8006" y="8629"/>
                    <a:pt x="8373" y="9455"/>
                    <a:pt x="8478" y="9667"/>
                  </a:cubicBezTo>
                  <a:cubicBezTo>
                    <a:pt x="8429" y="9901"/>
                    <a:pt x="8419" y="10065"/>
                    <a:pt x="8419" y="10082"/>
                  </a:cubicBezTo>
                  <a:lnTo>
                    <a:pt x="8419" y="10085"/>
                  </a:lnTo>
                  <a:cubicBezTo>
                    <a:pt x="8330" y="10508"/>
                    <a:pt x="8374" y="10923"/>
                    <a:pt x="8405" y="11111"/>
                  </a:cubicBezTo>
                  <a:cubicBezTo>
                    <a:pt x="8382" y="11139"/>
                    <a:pt x="8359" y="11170"/>
                    <a:pt x="8340" y="11200"/>
                  </a:cubicBezTo>
                  <a:cubicBezTo>
                    <a:pt x="8221" y="11162"/>
                    <a:pt x="8096" y="11143"/>
                    <a:pt x="7969" y="11143"/>
                  </a:cubicBezTo>
                  <a:cubicBezTo>
                    <a:pt x="7849" y="11143"/>
                    <a:pt x="7726" y="11160"/>
                    <a:pt x="7606" y="11193"/>
                  </a:cubicBezTo>
                  <a:lnTo>
                    <a:pt x="7606" y="7540"/>
                  </a:lnTo>
                  <a:cubicBezTo>
                    <a:pt x="7606" y="6771"/>
                    <a:pt x="7119" y="6084"/>
                    <a:pt x="6395" y="5828"/>
                  </a:cubicBezTo>
                  <a:lnTo>
                    <a:pt x="5319" y="5448"/>
                  </a:lnTo>
                  <a:lnTo>
                    <a:pt x="5302" y="4818"/>
                  </a:lnTo>
                  <a:cubicBezTo>
                    <a:pt x="5394" y="4750"/>
                    <a:pt x="5467" y="4656"/>
                    <a:pt x="5508" y="4547"/>
                  </a:cubicBezTo>
                  <a:cubicBezTo>
                    <a:pt x="5569" y="4391"/>
                    <a:pt x="5562" y="4220"/>
                    <a:pt x="5490" y="4069"/>
                  </a:cubicBezTo>
                  <a:lnTo>
                    <a:pt x="5269" y="3608"/>
                  </a:lnTo>
                  <a:lnTo>
                    <a:pt x="5218" y="1600"/>
                  </a:lnTo>
                  <a:lnTo>
                    <a:pt x="5578" y="1600"/>
                  </a:lnTo>
                  <a:lnTo>
                    <a:pt x="5578" y="1197"/>
                  </a:lnTo>
                  <a:lnTo>
                    <a:pt x="5350" y="1197"/>
                  </a:lnTo>
                  <a:lnTo>
                    <a:pt x="53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 name="Google Shape;853;p45"/>
          <p:cNvGrpSpPr/>
          <p:nvPr/>
        </p:nvGrpSpPr>
        <p:grpSpPr>
          <a:xfrm>
            <a:off x="7134265" y="2801823"/>
            <a:ext cx="226416" cy="402481"/>
            <a:chOff x="7134265" y="2801823"/>
            <a:chExt cx="226416" cy="402481"/>
          </a:xfrm>
        </p:grpSpPr>
        <p:sp>
          <p:nvSpPr>
            <p:cNvPr id="854" name="Google Shape;854;p45"/>
            <p:cNvSpPr/>
            <p:nvPr/>
          </p:nvSpPr>
          <p:spPr>
            <a:xfrm>
              <a:off x="7134265" y="2801823"/>
              <a:ext cx="226416" cy="402481"/>
            </a:xfrm>
            <a:custGeom>
              <a:rect b="b" l="l" r="r" t="t"/>
              <a:pathLst>
                <a:path extrusionOk="0" h="13773" w="7748">
                  <a:moveTo>
                    <a:pt x="5062" y="409"/>
                  </a:moveTo>
                  <a:lnTo>
                    <a:pt x="5062" y="2822"/>
                  </a:lnTo>
                  <a:lnTo>
                    <a:pt x="4577" y="2822"/>
                  </a:lnTo>
                  <a:lnTo>
                    <a:pt x="4577" y="409"/>
                  </a:lnTo>
                  <a:close/>
                  <a:moveTo>
                    <a:pt x="2855" y="483"/>
                  </a:moveTo>
                  <a:cubicBezTo>
                    <a:pt x="3065" y="737"/>
                    <a:pt x="3550" y="1404"/>
                    <a:pt x="3420" y="2004"/>
                  </a:cubicBezTo>
                  <a:cubicBezTo>
                    <a:pt x="3362" y="2268"/>
                    <a:pt x="3186" y="2494"/>
                    <a:pt x="2998" y="2668"/>
                  </a:cubicBezTo>
                  <a:cubicBezTo>
                    <a:pt x="2988" y="2342"/>
                    <a:pt x="2930" y="1969"/>
                    <a:pt x="2760" y="1649"/>
                  </a:cubicBezTo>
                  <a:lnTo>
                    <a:pt x="2403" y="1839"/>
                  </a:lnTo>
                  <a:cubicBezTo>
                    <a:pt x="2568" y="2148"/>
                    <a:pt x="2599" y="2538"/>
                    <a:pt x="2595" y="2822"/>
                  </a:cubicBezTo>
                  <a:lnTo>
                    <a:pt x="2089" y="2822"/>
                  </a:lnTo>
                  <a:lnTo>
                    <a:pt x="2089" y="3204"/>
                  </a:lnTo>
                  <a:cubicBezTo>
                    <a:pt x="1711" y="3196"/>
                    <a:pt x="1268" y="3115"/>
                    <a:pt x="987" y="2835"/>
                  </a:cubicBezTo>
                  <a:cubicBezTo>
                    <a:pt x="552" y="2400"/>
                    <a:pt x="602" y="1576"/>
                    <a:pt x="641" y="1250"/>
                  </a:cubicBezTo>
                  <a:cubicBezTo>
                    <a:pt x="739" y="1238"/>
                    <a:pt x="884" y="1225"/>
                    <a:pt x="1049" y="1225"/>
                  </a:cubicBezTo>
                  <a:cubicBezTo>
                    <a:pt x="1415" y="1225"/>
                    <a:pt x="1884" y="1288"/>
                    <a:pt x="2189" y="1560"/>
                  </a:cubicBezTo>
                  <a:lnTo>
                    <a:pt x="2459" y="1260"/>
                  </a:lnTo>
                  <a:cubicBezTo>
                    <a:pt x="2344" y="1157"/>
                    <a:pt x="2214" y="1078"/>
                    <a:pt x="2078" y="1016"/>
                  </a:cubicBezTo>
                  <a:cubicBezTo>
                    <a:pt x="2344" y="752"/>
                    <a:pt x="2676" y="570"/>
                    <a:pt x="2855" y="483"/>
                  </a:cubicBezTo>
                  <a:close/>
                  <a:moveTo>
                    <a:pt x="5062" y="3226"/>
                  </a:moveTo>
                  <a:lnTo>
                    <a:pt x="5062" y="3710"/>
                  </a:lnTo>
                  <a:lnTo>
                    <a:pt x="4577" y="3710"/>
                  </a:lnTo>
                  <a:lnTo>
                    <a:pt x="4577" y="3226"/>
                  </a:lnTo>
                  <a:close/>
                  <a:moveTo>
                    <a:pt x="6131" y="3226"/>
                  </a:moveTo>
                  <a:lnTo>
                    <a:pt x="6131" y="3710"/>
                  </a:lnTo>
                  <a:lnTo>
                    <a:pt x="5467" y="3710"/>
                  </a:lnTo>
                  <a:lnTo>
                    <a:pt x="5467" y="3226"/>
                  </a:lnTo>
                  <a:close/>
                  <a:moveTo>
                    <a:pt x="4172" y="3226"/>
                  </a:moveTo>
                  <a:lnTo>
                    <a:pt x="4172" y="3710"/>
                  </a:lnTo>
                  <a:lnTo>
                    <a:pt x="3641" y="3710"/>
                  </a:lnTo>
                  <a:lnTo>
                    <a:pt x="3641" y="4114"/>
                  </a:lnTo>
                  <a:lnTo>
                    <a:pt x="4172" y="4114"/>
                  </a:lnTo>
                  <a:lnTo>
                    <a:pt x="4172" y="4639"/>
                  </a:lnTo>
                  <a:lnTo>
                    <a:pt x="2494" y="4639"/>
                  </a:lnTo>
                  <a:lnTo>
                    <a:pt x="2494" y="4114"/>
                  </a:lnTo>
                  <a:lnTo>
                    <a:pt x="3239" y="4114"/>
                  </a:lnTo>
                  <a:lnTo>
                    <a:pt x="3239" y="3710"/>
                  </a:lnTo>
                  <a:lnTo>
                    <a:pt x="2494" y="3710"/>
                  </a:lnTo>
                  <a:lnTo>
                    <a:pt x="2494" y="3226"/>
                  </a:lnTo>
                  <a:close/>
                  <a:moveTo>
                    <a:pt x="5062" y="4114"/>
                  </a:moveTo>
                  <a:lnTo>
                    <a:pt x="5062" y="4639"/>
                  </a:lnTo>
                  <a:lnTo>
                    <a:pt x="4577" y="4639"/>
                  </a:lnTo>
                  <a:lnTo>
                    <a:pt x="4577" y="4114"/>
                  </a:lnTo>
                  <a:close/>
                  <a:moveTo>
                    <a:pt x="6131" y="4114"/>
                  </a:moveTo>
                  <a:lnTo>
                    <a:pt x="6131" y="4639"/>
                  </a:lnTo>
                  <a:lnTo>
                    <a:pt x="5467" y="4639"/>
                  </a:lnTo>
                  <a:lnTo>
                    <a:pt x="5467" y="4114"/>
                  </a:lnTo>
                  <a:close/>
                  <a:moveTo>
                    <a:pt x="4174" y="5043"/>
                  </a:moveTo>
                  <a:lnTo>
                    <a:pt x="4174" y="6236"/>
                  </a:lnTo>
                  <a:cubicBezTo>
                    <a:pt x="3947" y="6024"/>
                    <a:pt x="3642" y="5893"/>
                    <a:pt x="3307" y="5893"/>
                  </a:cubicBezTo>
                  <a:cubicBezTo>
                    <a:pt x="2608" y="5893"/>
                    <a:pt x="2040" y="6462"/>
                    <a:pt x="2040" y="7159"/>
                  </a:cubicBezTo>
                  <a:cubicBezTo>
                    <a:pt x="2040" y="7201"/>
                    <a:pt x="2042" y="7242"/>
                    <a:pt x="2046" y="7284"/>
                  </a:cubicBezTo>
                  <a:lnTo>
                    <a:pt x="1283" y="7284"/>
                  </a:lnTo>
                  <a:lnTo>
                    <a:pt x="1283" y="5650"/>
                  </a:lnTo>
                  <a:cubicBezTo>
                    <a:pt x="1283" y="5315"/>
                    <a:pt x="1556" y="5043"/>
                    <a:pt x="1890" y="5043"/>
                  </a:cubicBezTo>
                  <a:close/>
                  <a:moveTo>
                    <a:pt x="5062" y="5043"/>
                  </a:moveTo>
                  <a:lnTo>
                    <a:pt x="5062" y="7284"/>
                  </a:lnTo>
                  <a:lnTo>
                    <a:pt x="4577" y="7284"/>
                  </a:lnTo>
                  <a:lnTo>
                    <a:pt x="4577" y="5043"/>
                  </a:lnTo>
                  <a:close/>
                  <a:moveTo>
                    <a:pt x="6738" y="5043"/>
                  </a:moveTo>
                  <a:cubicBezTo>
                    <a:pt x="7072" y="5043"/>
                    <a:pt x="7343" y="5315"/>
                    <a:pt x="7343" y="5650"/>
                  </a:cubicBezTo>
                  <a:lnTo>
                    <a:pt x="7343" y="7284"/>
                  </a:lnTo>
                  <a:lnTo>
                    <a:pt x="5467" y="7284"/>
                  </a:lnTo>
                  <a:lnTo>
                    <a:pt x="5467" y="5043"/>
                  </a:lnTo>
                  <a:close/>
                  <a:moveTo>
                    <a:pt x="3307" y="6297"/>
                  </a:moveTo>
                  <a:cubicBezTo>
                    <a:pt x="3782" y="6297"/>
                    <a:pt x="4170" y="6684"/>
                    <a:pt x="4170" y="7159"/>
                  </a:cubicBezTo>
                  <a:cubicBezTo>
                    <a:pt x="4170" y="7635"/>
                    <a:pt x="3782" y="8022"/>
                    <a:pt x="3307" y="8022"/>
                  </a:cubicBezTo>
                  <a:cubicBezTo>
                    <a:pt x="2832" y="8022"/>
                    <a:pt x="2445" y="7635"/>
                    <a:pt x="2445" y="7159"/>
                  </a:cubicBezTo>
                  <a:cubicBezTo>
                    <a:pt x="2445" y="6684"/>
                    <a:pt x="2832" y="6297"/>
                    <a:pt x="3307" y="6297"/>
                  </a:cubicBezTo>
                  <a:close/>
                  <a:moveTo>
                    <a:pt x="7343" y="7687"/>
                  </a:moveTo>
                  <a:lnTo>
                    <a:pt x="7343" y="12520"/>
                  </a:lnTo>
                  <a:cubicBezTo>
                    <a:pt x="7343" y="12883"/>
                    <a:pt x="7044" y="13368"/>
                    <a:pt x="6738" y="13368"/>
                  </a:cubicBezTo>
                  <a:lnTo>
                    <a:pt x="1890" y="13368"/>
                  </a:lnTo>
                  <a:cubicBezTo>
                    <a:pt x="1584" y="13368"/>
                    <a:pt x="1283" y="12883"/>
                    <a:pt x="1283" y="12520"/>
                  </a:cubicBezTo>
                  <a:lnTo>
                    <a:pt x="1283" y="7687"/>
                  </a:lnTo>
                  <a:lnTo>
                    <a:pt x="2156" y="7687"/>
                  </a:lnTo>
                  <a:cubicBezTo>
                    <a:pt x="2357" y="8123"/>
                    <a:pt x="2797" y="8426"/>
                    <a:pt x="3307" y="8426"/>
                  </a:cubicBezTo>
                  <a:cubicBezTo>
                    <a:pt x="3817" y="8426"/>
                    <a:pt x="4258" y="8123"/>
                    <a:pt x="4457" y="7687"/>
                  </a:cubicBezTo>
                  <a:close/>
                  <a:moveTo>
                    <a:pt x="2961" y="0"/>
                  </a:moveTo>
                  <a:lnTo>
                    <a:pt x="2833" y="49"/>
                  </a:lnTo>
                  <a:cubicBezTo>
                    <a:pt x="2803" y="62"/>
                    <a:pt x="2101" y="344"/>
                    <a:pt x="1655" y="880"/>
                  </a:cubicBezTo>
                  <a:cubicBezTo>
                    <a:pt x="1440" y="835"/>
                    <a:pt x="1227" y="821"/>
                    <a:pt x="1039" y="821"/>
                  </a:cubicBezTo>
                  <a:cubicBezTo>
                    <a:pt x="701" y="821"/>
                    <a:pt x="447" y="868"/>
                    <a:pt x="424" y="873"/>
                  </a:cubicBezTo>
                  <a:lnTo>
                    <a:pt x="291" y="899"/>
                  </a:lnTo>
                  <a:lnTo>
                    <a:pt x="264" y="1033"/>
                  </a:lnTo>
                  <a:cubicBezTo>
                    <a:pt x="253" y="1090"/>
                    <a:pt x="1" y="2420"/>
                    <a:pt x="701" y="3121"/>
                  </a:cubicBezTo>
                  <a:cubicBezTo>
                    <a:pt x="1075" y="3495"/>
                    <a:pt x="1630" y="3599"/>
                    <a:pt x="2089" y="3609"/>
                  </a:cubicBezTo>
                  <a:lnTo>
                    <a:pt x="2089" y="3710"/>
                  </a:lnTo>
                  <a:lnTo>
                    <a:pt x="1686" y="3710"/>
                  </a:lnTo>
                  <a:lnTo>
                    <a:pt x="1686" y="4114"/>
                  </a:lnTo>
                  <a:lnTo>
                    <a:pt x="2089" y="4114"/>
                  </a:lnTo>
                  <a:lnTo>
                    <a:pt x="2089" y="4639"/>
                  </a:lnTo>
                  <a:lnTo>
                    <a:pt x="1890" y="4639"/>
                  </a:lnTo>
                  <a:cubicBezTo>
                    <a:pt x="1333" y="4639"/>
                    <a:pt x="880" y="5092"/>
                    <a:pt x="880" y="5650"/>
                  </a:cubicBezTo>
                  <a:lnTo>
                    <a:pt x="880" y="12520"/>
                  </a:lnTo>
                  <a:cubicBezTo>
                    <a:pt x="880" y="13088"/>
                    <a:pt x="1331" y="13772"/>
                    <a:pt x="1890" y="13772"/>
                  </a:cubicBezTo>
                  <a:lnTo>
                    <a:pt x="6738" y="13772"/>
                  </a:lnTo>
                  <a:cubicBezTo>
                    <a:pt x="7297" y="13772"/>
                    <a:pt x="7748" y="13088"/>
                    <a:pt x="7748" y="12520"/>
                  </a:cubicBezTo>
                  <a:lnTo>
                    <a:pt x="7748" y="5650"/>
                  </a:lnTo>
                  <a:cubicBezTo>
                    <a:pt x="7748" y="5092"/>
                    <a:pt x="7294" y="4639"/>
                    <a:pt x="6738" y="4639"/>
                  </a:cubicBezTo>
                  <a:lnTo>
                    <a:pt x="6536" y="4639"/>
                  </a:lnTo>
                  <a:lnTo>
                    <a:pt x="6536" y="4114"/>
                  </a:lnTo>
                  <a:lnTo>
                    <a:pt x="6942" y="4114"/>
                  </a:lnTo>
                  <a:lnTo>
                    <a:pt x="6942" y="3710"/>
                  </a:lnTo>
                  <a:lnTo>
                    <a:pt x="6536" y="3710"/>
                  </a:lnTo>
                  <a:lnTo>
                    <a:pt x="6536" y="2822"/>
                  </a:lnTo>
                  <a:lnTo>
                    <a:pt x="5467" y="2822"/>
                  </a:lnTo>
                  <a:lnTo>
                    <a:pt x="5467" y="6"/>
                  </a:lnTo>
                  <a:lnTo>
                    <a:pt x="4172" y="6"/>
                  </a:lnTo>
                  <a:lnTo>
                    <a:pt x="4172" y="2822"/>
                  </a:lnTo>
                  <a:lnTo>
                    <a:pt x="3417" y="2822"/>
                  </a:lnTo>
                  <a:cubicBezTo>
                    <a:pt x="3625" y="2592"/>
                    <a:pt x="3758" y="2348"/>
                    <a:pt x="3814" y="2091"/>
                  </a:cubicBezTo>
                  <a:cubicBezTo>
                    <a:pt x="4025" y="1123"/>
                    <a:pt x="3093" y="139"/>
                    <a:pt x="3054" y="97"/>
                  </a:cubicBezTo>
                  <a:lnTo>
                    <a:pt x="29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5"/>
            <p:cNvSpPr/>
            <p:nvPr/>
          </p:nvSpPr>
          <p:spPr>
            <a:xfrm>
              <a:off x="7267986" y="3122012"/>
              <a:ext cx="25102" cy="25044"/>
            </a:xfrm>
            <a:custGeom>
              <a:rect b="b" l="l" r="r" t="t"/>
              <a:pathLst>
                <a:path extrusionOk="0" h="857" w="859">
                  <a:moveTo>
                    <a:pt x="287" y="0"/>
                  </a:moveTo>
                  <a:lnTo>
                    <a:pt x="1" y="286"/>
                  </a:lnTo>
                  <a:lnTo>
                    <a:pt x="573" y="857"/>
                  </a:lnTo>
                  <a:lnTo>
                    <a:pt x="859" y="572"/>
                  </a:lnTo>
                  <a:lnTo>
                    <a:pt x="2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5"/>
            <p:cNvSpPr/>
            <p:nvPr/>
          </p:nvSpPr>
          <p:spPr>
            <a:xfrm>
              <a:off x="7276607" y="3091095"/>
              <a:ext cx="25920" cy="17563"/>
            </a:xfrm>
            <a:custGeom>
              <a:rect b="b" l="l" r="r" t="t"/>
              <a:pathLst>
                <a:path extrusionOk="0" h="601" w="887">
                  <a:moveTo>
                    <a:pt x="782" y="1"/>
                  </a:moveTo>
                  <a:lnTo>
                    <a:pt x="1" y="210"/>
                  </a:lnTo>
                  <a:lnTo>
                    <a:pt x="106" y="600"/>
                  </a:lnTo>
                  <a:lnTo>
                    <a:pt x="886" y="391"/>
                  </a:lnTo>
                  <a:lnTo>
                    <a:pt x="7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5"/>
            <p:cNvSpPr/>
            <p:nvPr/>
          </p:nvSpPr>
          <p:spPr>
            <a:xfrm>
              <a:off x="7237449" y="3131276"/>
              <a:ext cx="17534" cy="25920"/>
            </a:xfrm>
            <a:custGeom>
              <a:rect b="b" l="l" r="r" t="t"/>
              <a:pathLst>
                <a:path extrusionOk="0" h="887" w="600">
                  <a:moveTo>
                    <a:pt x="210" y="1"/>
                  </a:moveTo>
                  <a:lnTo>
                    <a:pt x="0" y="782"/>
                  </a:lnTo>
                  <a:lnTo>
                    <a:pt x="392" y="886"/>
                  </a:lnTo>
                  <a:lnTo>
                    <a:pt x="600" y="105"/>
                  </a:lnTo>
                  <a:lnTo>
                    <a:pt x="2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5"/>
            <p:cNvSpPr/>
            <p:nvPr/>
          </p:nvSpPr>
          <p:spPr>
            <a:xfrm>
              <a:off x="7188385" y="3037267"/>
              <a:ext cx="141262" cy="141466"/>
            </a:xfrm>
            <a:custGeom>
              <a:rect b="b" l="l" r="r" t="t"/>
              <a:pathLst>
                <a:path extrusionOk="0" h="4841" w="4834">
                  <a:moveTo>
                    <a:pt x="3610" y="1"/>
                  </a:moveTo>
                  <a:lnTo>
                    <a:pt x="2072" y="1541"/>
                  </a:lnTo>
                  <a:lnTo>
                    <a:pt x="2214" y="1684"/>
                  </a:lnTo>
                  <a:cubicBezTo>
                    <a:pt x="2358" y="1828"/>
                    <a:pt x="2358" y="2064"/>
                    <a:pt x="2214" y="2208"/>
                  </a:cubicBezTo>
                  <a:cubicBezTo>
                    <a:pt x="2142" y="2280"/>
                    <a:pt x="2047" y="2316"/>
                    <a:pt x="1953" y="2316"/>
                  </a:cubicBezTo>
                  <a:cubicBezTo>
                    <a:pt x="1858" y="2316"/>
                    <a:pt x="1763" y="2280"/>
                    <a:pt x="1691" y="2208"/>
                  </a:cubicBezTo>
                  <a:lnTo>
                    <a:pt x="1548" y="2065"/>
                  </a:lnTo>
                  <a:lnTo>
                    <a:pt x="1" y="3612"/>
                  </a:lnTo>
                  <a:lnTo>
                    <a:pt x="100" y="3752"/>
                  </a:lnTo>
                  <a:cubicBezTo>
                    <a:pt x="183" y="3866"/>
                    <a:pt x="275" y="3975"/>
                    <a:pt x="376" y="4074"/>
                  </a:cubicBezTo>
                  <a:cubicBezTo>
                    <a:pt x="869" y="4569"/>
                    <a:pt x="1526" y="4840"/>
                    <a:pt x="2224" y="4840"/>
                  </a:cubicBezTo>
                  <a:cubicBezTo>
                    <a:pt x="2921" y="4840"/>
                    <a:pt x="3579" y="4569"/>
                    <a:pt x="4073" y="4074"/>
                  </a:cubicBezTo>
                  <a:cubicBezTo>
                    <a:pt x="4429" y="3718"/>
                    <a:pt x="4674" y="3270"/>
                    <a:pt x="4779" y="2777"/>
                  </a:cubicBezTo>
                  <a:lnTo>
                    <a:pt x="4786" y="2743"/>
                  </a:lnTo>
                  <a:cubicBezTo>
                    <a:pt x="4811" y="2623"/>
                    <a:pt x="4827" y="2499"/>
                    <a:pt x="4834" y="2376"/>
                  </a:cubicBezTo>
                  <a:lnTo>
                    <a:pt x="4429" y="2353"/>
                  </a:lnTo>
                  <a:cubicBezTo>
                    <a:pt x="4424" y="2457"/>
                    <a:pt x="4411" y="2561"/>
                    <a:pt x="4390" y="2662"/>
                  </a:cubicBezTo>
                  <a:lnTo>
                    <a:pt x="4383" y="2694"/>
                  </a:lnTo>
                  <a:cubicBezTo>
                    <a:pt x="4295" y="3108"/>
                    <a:pt x="4089" y="3488"/>
                    <a:pt x="3787" y="3790"/>
                  </a:cubicBezTo>
                  <a:cubicBezTo>
                    <a:pt x="3369" y="4207"/>
                    <a:pt x="2815" y="4437"/>
                    <a:pt x="2224" y="4437"/>
                  </a:cubicBezTo>
                  <a:cubicBezTo>
                    <a:pt x="1634" y="4437"/>
                    <a:pt x="1078" y="4207"/>
                    <a:pt x="661" y="3790"/>
                  </a:cubicBezTo>
                  <a:cubicBezTo>
                    <a:pt x="617" y="3745"/>
                    <a:pt x="574" y="3699"/>
                    <a:pt x="534" y="3650"/>
                  </a:cubicBezTo>
                  <a:lnTo>
                    <a:pt x="1566" y="2617"/>
                  </a:lnTo>
                  <a:cubicBezTo>
                    <a:pt x="1686" y="2686"/>
                    <a:pt x="1819" y="2720"/>
                    <a:pt x="1953" y="2720"/>
                  </a:cubicBezTo>
                  <a:cubicBezTo>
                    <a:pt x="2151" y="2720"/>
                    <a:pt x="2349" y="2644"/>
                    <a:pt x="2500" y="2494"/>
                  </a:cubicBezTo>
                  <a:cubicBezTo>
                    <a:pt x="2647" y="2347"/>
                    <a:pt x="2726" y="2153"/>
                    <a:pt x="2726" y="1945"/>
                  </a:cubicBezTo>
                  <a:cubicBezTo>
                    <a:pt x="2726" y="1808"/>
                    <a:pt x="2692" y="1675"/>
                    <a:pt x="2624" y="1560"/>
                  </a:cubicBezTo>
                  <a:lnTo>
                    <a:pt x="3648" y="535"/>
                  </a:lnTo>
                  <a:cubicBezTo>
                    <a:pt x="3694" y="576"/>
                    <a:pt x="3740" y="618"/>
                    <a:pt x="3787" y="664"/>
                  </a:cubicBezTo>
                  <a:cubicBezTo>
                    <a:pt x="4139" y="1016"/>
                    <a:pt x="4357" y="1463"/>
                    <a:pt x="4416" y="1957"/>
                  </a:cubicBezTo>
                  <a:lnTo>
                    <a:pt x="4818" y="1908"/>
                  </a:lnTo>
                  <a:cubicBezTo>
                    <a:pt x="4747" y="1324"/>
                    <a:pt x="4489" y="795"/>
                    <a:pt x="4073" y="378"/>
                  </a:cubicBezTo>
                  <a:cubicBezTo>
                    <a:pt x="3966" y="272"/>
                    <a:pt x="3859" y="180"/>
                    <a:pt x="3751" y="102"/>
                  </a:cubicBezTo>
                  <a:lnTo>
                    <a:pt x="3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5"/>
            <p:cNvSpPr/>
            <p:nvPr/>
          </p:nvSpPr>
          <p:spPr>
            <a:xfrm>
              <a:off x="7221055" y="3003165"/>
              <a:ext cx="11718" cy="11806"/>
            </a:xfrm>
            <a:custGeom>
              <a:rect b="b" l="l" r="r" t="t"/>
              <a:pathLst>
                <a:path extrusionOk="0" h="404" w="401">
                  <a:moveTo>
                    <a:pt x="1" y="1"/>
                  </a:moveTo>
                  <a:lnTo>
                    <a:pt x="1" y="404"/>
                  </a:lnTo>
                  <a:lnTo>
                    <a:pt x="401" y="404"/>
                  </a:lnTo>
                  <a:lnTo>
                    <a:pt x="4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5"/>
            <p:cNvSpPr/>
            <p:nvPr/>
          </p:nvSpPr>
          <p:spPr>
            <a:xfrm>
              <a:off x="7184118" y="3050505"/>
              <a:ext cx="11864" cy="12098"/>
            </a:xfrm>
            <a:custGeom>
              <a:rect b="b" l="l" r="r" t="t"/>
              <a:pathLst>
                <a:path extrusionOk="0" h="414" w="406">
                  <a:moveTo>
                    <a:pt x="1" y="0"/>
                  </a:moveTo>
                  <a:lnTo>
                    <a:pt x="1" y="413"/>
                  </a:lnTo>
                  <a:lnTo>
                    <a:pt x="405" y="413"/>
                  </a:lnTo>
                  <a:lnTo>
                    <a:pt x="4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5"/>
            <p:cNvSpPr/>
            <p:nvPr/>
          </p:nvSpPr>
          <p:spPr>
            <a:xfrm>
              <a:off x="7184118" y="3074380"/>
              <a:ext cx="11864" cy="11864"/>
            </a:xfrm>
            <a:custGeom>
              <a:rect b="b" l="l" r="r" t="t"/>
              <a:pathLst>
                <a:path extrusionOk="0" h="406" w="406">
                  <a:moveTo>
                    <a:pt x="1" y="1"/>
                  </a:moveTo>
                  <a:lnTo>
                    <a:pt x="1" y="405"/>
                  </a:lnTo>
                  <a:lnTo>
                    <a:pt x="405" y="405"/>
                  </a:lnTo>
                  <a:lnTo>
                    <a:pt x="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5"/>
            <p:cNvSpPr/>
            <p:nvPr/>
          </p:nvSpPr>
          <p:spPr>
            <a:xfrm>
              <a:off x="7183826" y="3097465"/>
              <a:ext cx="11864" cy="12186"/>
            </a:xfrm>
            <a:custGeom>
              <a:rect b="b" l="l" r="r" t="t"/>
              <a:pathLst>
                <a:path extrusionOk="0" h="417" w="406">
                  <a:moveTo>
                    <a:pt x="1" y="1"/>
                  </a:moveTo>
                  <a:lnTo>
                    <a:pt x="1" y="417"/>
                  </a:lnTo>
                  <a:lnTo>
                    <a:pt x="405" y="417"/>
                  </a:lnTo>
                  <a:lnTo>
                    <a:pt x="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 name="Google Shape;863;p45"/>
          <p:cNvGrpSpPr/>
          <p:nvPr/>
        </p:nvGrpSpPr>
        <p:grpSpPr>
          <a:xfrm>
            <a:off x="7790774" y="2802144"/>
            <a:ext cx="403767" cy="401780"/>
            <a:chOff x="7790774" y="2802144"/>
            <a:chExt cx="403767" cy="401780"/>
          </a:xfrm>
        </p:grpSpPr>
        <p:sp>
          <p:nvSpPr>
            <p:cNvPr id="864" name="Google Shape;864;p45"/>
            <p:cNvSpPr/>
            <p:nvPr/>
          </p:nvSpPr>
          <p:spPr>
            <a:xfrm>
              <a:off x="7790774" y="2802144"/>
              <a:ext cx="403767" cy="401780"/>
            </a:xfrm>
            <a:custGeom>
              <a:rect b="b" l="l" r="r" t="t"/>
              <a:pathLst>
                <a:path extrusionOk="0" h="13749" w="13817">
                  <a:moveTo>
                    <a:pt x="5505" y="709"/>
                  </a:moveTo>
                  <a:lnTo>
                    <a:pt x="6069" y="2785"/>
                  </a:lnTo>
                  <a:lnTo>
                    <a:pt x="5650" y="2785"/>
                  </a:lnTo>
                  <a:lnTo>
                    <a:pt x="5115" y="814"/>
                  </a:lnTo>
                  <a:lnTo>
                    <a:pt x="5505" y="709"/>
                  </a:lnTo>
                  <a:close/>
                  <a:moveTo>
                    <a:pt x="6284" y="496"/>
                  </a:moveTo>
                  <a:lnTo>
                    <a:pt x="6905" y="2785"/>
                  </a:lnTo>
                  <a:lnTo>
                    <a:pt x="6487" y="2785"/>
                  </a:lnTo>
                  <a:lnTo>
                    <a:pt x="5894" y="603"/>
                  </a:lnTo>
                  <a:lnTo>
                    <a:pt x="6284" y="496"/>
                  </a:lnTo>
                  <a:close/>
                  <a:moveTo>
                    <a:pt x="5342" y="3188"/>
                  </a:moveTo>
                  <a:lnTo>
                    <a:pt x="5473" y="3673"/>
                  </a:lnTo>
                  <a:lnTo>
                    <a:pt x="4724" y="3673"/>
                  </a:lnTo>
                  <a:lnTo>
                    <a:pt x="4724" y="3188"/>
                  </a:lnTo>
                  <a:close/>
                  <a:moveTo>
                    <a:pt x="6178" y="3188"/>
                  </a:moveTo>
                  <a:lnTo>
                    <a:pt x="6310" y="3673"/>
                  </a:lnTo>
                  <a:lnTo>
                    <a:pt x="5891" y="3673"/>
                  </a:lnTo>
                  <a:lnTo>
                    <a:pt x="5759" y="3188"/>
                  </a:lnTo>
                  <a:close/>
                  <a:moveTo>
                    <a:pt x="7015" y="3188"/>
                  </a:moveTo>
                  <a:lnTo>
                    <a:pt x="7146" y="3673"/>
                  </a:lnTo>
                  <a:lnTo>
                    <a:pt x="6729" y="3673"/>
                  </a:lnTo>
                  <a:lnTo>
                    <a:pt x="6596" y="3188"/>
                  </a:lnTo>
                  <a:close/>
                  <a:moveTo>
                    <a:pt x="5583" y="4076"/>
                  </a:moveTo>
                  <a:lnTo>
                    <a:pt x="5725" y="4600"/>
                  </a:lnTo>
                  <a:lnTo>
                    <a:pt x="4724" y="4600"/>
                  </a:lnTo>
                  <a:lnTo>
                    <a:pt x="4724" y="4076"/>
                  </a:lnTo>
                  <a:close/>
                  <a:moveTo>
                    <a:pt x="6420" y="4076"/>
                  </a:moveTo>
                  <a:lnTo>
                    <a:pt x="6561" y="4600"/>
                  </a:lnTo>
                  <a:lnTo>
                    <a:pt x="6144" y="4600"/>
                  </a:lnTo>
                  <a:lnTo>
                    <a:pt x="6001" y="4076"/>
                  </a:lnTo>
                  <a:close/>
                  <a:moveTo>
                    <a:pt x="7256" y="4076"/>
                  </a:moveTo>
                  <a:lnTo>
                    <a:pt x="7399" y="4600"/>
                  </a:lnTo>
                  <a:lnTo>
                    <a:pt x="6980" y="4600"/>
                  </a:lnTo>
                  <a:lnTo>
                    <a:pt x="6837" y="4076"/>
                  </a:lnTo>
                  <a:close/>
                  <a:moveTo>
                    <a:pt x="8895" y="3188"/>
                  </a:moveTo>
                  <a:lnTo>
                    <a:pt x="8895" y="3673"/>
                  </a:lnTo>
                  <a:lnTo>
                    <a:pt x="8191" y="3673"/>
                  </a:lnTo>
                  <a:lnTo>
                    <a:pt x="8191" y="4076"/>
                  </a:lnTo>
                  <a:lnTo>
                    <a:pt x="8895" y="4076"/>
                  </a:lnTo>
                  <a:lnTo>
                    <a:pt x="8895" y="4600"/>
                  </a:lnTo>
                  <a:lnTo>
                    <a:pt x="7816" y="4600"/>
                  </a:lnTo>
                  <a:lnTo>
                    <a:pt x="7434" y="3188"/>
                  </a:lnTo>
                  <a:close/>
                  <a:moveTo>
                    <a:pt x="5834" y="5003"/>
                  </a:moveTo>
                  <a:lnTo>
                    <a:pt x="6175" y="6257"/>
                  </a:lnTo>
                  <a:lnTo>
                    <a:pt x="3515" y="6257"/>
                  </a:lnTo>
                  <a:lnTo>
                    <a:pt x="3515" y="5610"/>
                  </a:lnTo>
                  <a:cubicBezTo>
                    <a:pt x="3515" y="5275"/>
                    <a:pt x="3786" y="5003"/>
                    <a:pt x="4121" y="5003"/>
                  </a:cubicBezTo>
                  <a:close/>
                  <a:moveTo>
                    <a:pt x="6671" y="5003"/>
                  </a:moveTo>
                  <a:lnTo>
                    <a:pt x="7012" y="6257"/>
                  </a:lnTo>
                  <a:lnTo>
                    <a:pt x="6593" y="6257"/>
                  </a:lnTo>
                  <a:lnTo>
                    <a:pt x="6253" y="5003"/>
                  </a:lnTo>
                  <a:close/>
                  <a:moveTo>
                    <a:pt x="7509" y="5003"/>
                  </a:moveTo>
                  <a:lnTo>
                    <a:pt x="7848" y="6257"/>
                  </a:lnTo>
                  <a:lnTo>
                    <a:pt x="7431" y="6257"/>
                  </a:lnTo>
                  <a:lnTo>
                    <a:pt x="7090" y="5003"/>
                  </a:lnTo>
                  <a:close/>
                  <a:moveTo>
                    <a:pt x="9501" y="5003"/>
                  </a:moveTo>
                  <a:cubicBezTo>
                    <a:pt x="9834" y="5003"/>
                    <a:pt x="10106" y="5275"/>
                    <a:pt x="10106" y="5610"/>
                  </a:cubicBezTo>
                  <a:lnTo>
                    <a:pt x="10106" y="6257"/>
                  </a:lnTo>
                  <a:lnTo>
                    <a:pt x="8267" y="6257"/>
                  </a:lnTo>
                  <a:lnTo>
                    <a:pt x="7926" y="5003"/>
                  </a:lnTo>
                  <a:close/>
                  <a:moveTo>
                    <a:pt x="890" y="3485"/>
                  </a:moveTo>
                  <a:lnTo>
                    <a:pt x="890" y="3485"/>
                  </a:lnTo>
                  <a:cubicBezTo>
                    <a:pt x="1186" y="3965"/>
                    <a:pt x="1629" y="4794"/>
                    <a:pt x="1875" y="5791"/>
                  </a:cubicBezTo>
                  <a:cubicBezTo>
                    <a:pt x="2119" y="6786"/>
                    <a:pt x="2112" y="7728"/>
                    <a:pt x="2071" y="8290"/>
                  </a:cubicBezTo>
                  <a:cubicBezTo>
                    <a:pt x="1775" y="7810"/>
                    <a:pt x="1332" y="6979"/>
                    <a:pt x="1088" y="5984"/>
                  </a:cubicBezTo>
                  <a:cubicBezTo>
                    <a:pt x="842" y="4989"/>
                    <a:pt x="849" y="4047"/>
                    <a:pt x="890" y="3485"/>
                  </a:cubicBezTo>
                  <a:close/>
                  <a:moveTo>
                    <a:pt x="11825" y="7752"/>
                  </a:moveTo>
                  <a:cubicBezTo>
                    <a:pt x="12062" y="7752"/>
                    <a:pt x="12255" y="7946"/>
                    <a:pt x="12255" y="8183"/>
                  </a:cubicBezTo>
                  <a:lnTo>
                    <a:pt x="12255" y="9715"/>
                  </a:lnTo>
                  <a:cubicBezTo>
                    <a:pt x="12255" y="9952"/>
                    <a:pt x="12062" y="10146"/>
                    <a:pt x="11825" y="10146"/>
                  </a:cubicBezTo>
                  <a:lnTo>
                    <a:pt x="10510" y="10146"/>
                  </a:lnTo>
                  <a:lnTo>
                    <a:pt x="10510" y="7752"/>
                  </a:lnTo>
                  <a:close/>
                  <a:moveTo>
                    <a:pt x="2383" y="10257"/>
                  </a:moveTo>
                  <a:cubicBezTo>
                    <a:pt x="2432" y="10257"/>
                    <a:pt x="2472" y="10267"/>
                    <a:pt x="2499" y="10274"/>
                  </a:cubicBezTo>
                  <a:cubicBezTo>
                    <a:pt x="2785" y="10348"/>
                    <a:pt x="3073" y="10485"/>
                    <a:pt x="3270" y="10644"/>
                  </a:cubicBezTo>
                  <a:cubicBezTo>
                    <a:pt x="3487" y="10819"/>
                    <a:pt x="3575" y="10997"/>
                    <a:pt x="3532" y="11173"/>
                  </a:cubicBezTo>
                  <a:cubicBezTo>
                    <a:pt x="3525" y="11208"/>
                    <a:pt x="3513" y="11242"/>
                    <a:pt x="3500" y="11277"/>
                  </a:cubicBezTo>
                  <a:cubicBezTo>
                    <a:pt x="3395" y="11264"/>
                    <a:pt x="3288" y="11258"/>
                    <a:pt x="3183" y="11258"/>
                  </a:cubicBezTo>
                  <a:cubicBezTo>
                    <a:pt x="3035" y="11258"/>
                    <a:pt x="2891" y="11270"/>
                    <a:pt x="2762" y="11290"/>
                  </a:cubicBezTo>
                  <a:cubicBezTo>
                    <a:pt x="2541" y="11326"/>
                    <a:pt x="2363" y="11433"/>
                    <a:pt x="2238" y="11603"/>
                  </a:cubicBezTo>
                  <a:cubicBezTo>
                    <a:pt x="2060" y="11475"/>
                    <a:pt x="1855" y="11371"/>
                    <a:pt x="1657" y="11297"/>
                  </a:cubicBezTo>
                  <a:cubicBezTo>
                    <a:pt x="1658" y="11267"/>
                    <a:pt x="1664" y="11236"/>
                    <a:pt x="1674" y="11208"/>
                  </a:cubicBezTo>
                  <a:cubicBezTo>
                    <a:pt x="1930" y="10382"/>
                    <a:pt x="2212" y="10257"/>
                    <a:pt x="2383" y="10257"/>
                  </a:cubicBezTo>
                  <a:close/>
                  <a:moveTo>
                    <a:pt x="3186" y="11661"/>
                  </a:moveTo>
                  <a:cubicBezTo>
                    <a:pt x="3363" y="11661"/>
                    <a:pt x="3535" y="11681"/>
                    <a:pt x="3681" y="11720"/>
                  </a:cubicBezTo>
                  <a:cubicBezTo>
                    <a:pt x="3949" y="11794"/>
                    <a:pt x="4101" y="11921"/>
                    <a:pt x="4133" y="12100"/>
                  </a:cubicBezTo>
                  <a:cubicBezTo>
                    <a:pt x="4225" y="12633"/>
                    <a:pt x="3919" y="13111"/>
                    <a:pt x="3569" y="13265"/>
                  </a:cubicBezTo>
                  <a:cubicBezTo>
                    <a:pt x="3447" y="13318"/>
                    <a:pt x="3307" y="13345"/>
                    <a:pt x="3166" y="13345"/>
                  </a:cubicBezTo>
                  <a:cubicBezTo>
                    <a:pt x="3030" y="13345"/>
                    <a:pt x="2894" y="13319"/>
                    <a:pt x="2775" y="13269"/>
                  </a:cubicBezTo>
                  <a:cubicBezTo>
                    <a:pt x="2688" y="13233"/>
                    <a:pt x="2583" y="13169"/>
                    <a:pt x="2514" y="13067"/>
                  </a:cubicBezTo>
                  <a:cubicBezTo>
                    <a:pt x="2609" y="12918"/>
                    <a:pt x="2680" y="12758"/>
                    <a:pt x="2719" y="12599"/>
                  </a:cubicBezTo>
                  <a:cubicBezTo>
                    <a:pt x="2784" y="12326"/>
                    <a:pt x="2701" y="12084"/>
                    <a:pt x="2537" y="11881"/>
                  </a:cubicBezTo>
                  <a:cubicBezTo>
                    <a:pt x="2602" y="11771"/>
                    <a:pt x="2694" y="11710"/>
                    <a:pt x="2826" y="11689"/>
                  </a:cubicBezTo>
                  <a:cubicBezTo>
                    <a:pt x="2943" y="11670"/>
                    <a:pt x="3066" y="11661"/>
                    <a:pt x="3186" y="11661"/>
                  </a:cubicBezTo>
                  <a:close/>
                  <a:moveTo>
                    <a:pt x="1177" y="11587"/>
                  </a:moveTo>
                  <a:cubicBezTo>
                    <a:pt x="1226" y="11587"/>
                    <a:pt x="1265" y="11598"/>
                    <a:pt x="1293" y="11605"/>
                  </a:cubicBezTo>
                  <a:cubicBezTo>
                    <a:pt x="1579" y="11678"/>
                    <a:pt x="1866" y="11817"/>
                    <a:pt x="2063" y="11975"/>
                  </a:cubicBezTo>
                  <a:cubicBezTo>
                    <a:pt x="2280" y="12149"/>
                    <a:pt x="2369" y="12327"/>
                    <a:pt x="2326" y="12503"/>
                  </a:cubicBezTo>
                  <a:cubicBezTo>
                    <a:pt x="2197" y="13031"/>
                    <a:pt x="1726" y="13345"/>
                    <a:pt x="1343" y="13345"/>
                  </a:cubicBezTo>
                  <a:cubicBezTo>
                    <a:pt x="1046" y="13345"/>
                    <a:pt x="721" y="13187"/>
                    <a:pt x="555" y="12961"/>
                  </a:cubicBezTo>
                  <a:cubicBezTo>
                    <a:pt x="452" y="12823"/>
                    <a:pt x="423" y="12680"/>
                    <a:pt x="467" y="12538"/>
                  </a:cubicBezTo>
                  <a:cubicBezTo>
                    <a:pt x="724" y="11713"/>
                    <a:pt x="1007" y="11587"/>
                    <a:pt x="1177" y="11587"/>
                  </a:cubicBezTo>
                  <a:close/>
                  <a:moveTo>
                    <a:pt x="6568" y="1"/>
                  </a:moveTo>
                  <a:lnTo>
                    <a:pt x="4620" y="531"/>
                  </a:lnTo>
                  <a:lnTo>
                    <a:pt x="5232" y="2785"/>
                  </a:lnTo>
                  <a:lnTo>
                    <a:pt x="4319" y="2785"/>
                  </a:lnTo>
                  <a:lnTo>
                    <a:pt x="4319" y="3673"/>
                  </a:lnTo>
                  <a:lnTo>
                    <a:pt x="3918" y="3673"/>
                  </a:lnTo>
                  <a:lnTo>
                    <a:pt x="3918" y="4076"/>
                  </a:lnTo>
                  <a:lnTo>
                    <a:pt x="4319" y="4076"/>
                  </a:lnTo>
                  <a:lnTo>
                    <a:pt x="4319" y="4600"/>
                  </a:lnTo>
                  <a:lnTo>
                    <a:pt x="4121" y="4600"/>
                  </a:lnTo>
                  <a:cubicBezTo>
                    <a:pt x="3564" y="4600"/>
                    <a:pt x="3112" y="5052"/>
                    <a:pt x="3112" y="5610"/>
                  </a:cubicBezTo>
                  <a:lnTo>
                    <a:pt x="3112" y="7668"/>
                  </a:lnTo>
                  <a:lnTo>
                    <a:pt x="3515" y="7668"/>
                  </a:lnTo>
                  <a:lnTo>
                    <a:pt x="3515" y="6660"/>
                  </a:lnTo>
                  <a:lnTo>
                    <a:pt x="10106" y="6660"/>
                  </a:lnTo>
                  <a:lnTo>
                    <a:pt x="10106" y="12471"/>
                  </a:lnTo>
                  <a:cubicBezTo>
                    <a:pt x="10106" y="12834"/>
                    <a:pt x="9807" y="13319"/>
                    <a:pt x="9501" y="13319"/>
                  </a:cubicBezTo>
                  <a:lnTo>
                    <a:pt x="4166" y="13319"/>
                  </a:lnTo>
                  <a:cubicBezTo>
                    <a:pt x="4488" y="12961"/>
                    <a:pt x="4602" y="12445"/>
                    <a:pt x="4530" y="12031"/>
                  </a:cubicBezTo>
                  <a:cubicBezTo>
                    <a:pt x="4469" y="11686"/>
                    <a:pt x="4215" y="11479"/>
                    <a:pt x="3896" y="11366"/>
                  </a:cubicBezTo>
                  <a:cubicBezTo>
                    <a:pt x="3907" y="11335"/>
                    <a:pt x="3916" y="11301"/>
                    <a:pt x="3925" y="11268"/>
                  </a:cubicBezTo>
                  <a:cubicBezTo>
                    <a:pt x="4017" y="10887"/>
                    <a:pt x="3818" y="10566"/>
                    <a:pt x="3515" y="10326"/>
                  </a:cubicBezTo>
                  <a:lnTo>
                    <a:pt x="3515" y="8073"/>
                  </a:lnTo>
                  <a:lnTo>
                    <a:pt x="3112" y="8073"/>
                  </a:lnTo>
                  <a:lnTo>
                    <a:pt x="3112" y="10074"/>
                  </a:lnTo>
                  <a:cubicBezTo>
                    <a:pt x="2940" y="9988"/>
                    <a:pt x="2762" y="9925"/>
                    <a:pt x="2600" y="9883"/>
                  </a:cubicBezTo>
                  <a:cubicBezTo>
                    <a:pt x="2537" y="9866"/>
                    <a:pt x="2475" y="9857"/>
                    <a:pt x="2414" y="9854"/>
                  </a:cubicBezTo>
                  <a:lnTo>
                    <a:pt x="2414" y="8878"/>
                  </a:lnTo>
                  <a:cubicBezTo>
                    <a:pt x="2444" y="8693"/>
                    <a:pt x="2657" y="7280"/>
                    <a:pt x="2267" y="5695"/>
                  </a:cubicBezTo>
                  <a:cubicBezTo>
                    <a:pt x="1858" y="4030"/>
                    <a:pt x="948" y="2841"/>
                    <a:pt x="910" y="2792"/>
                  </a:cubicBezTo>
                  <a:lnTo>
                    <a:pt x="631" y="2431"/>
                  </a:lnTo>
                  <a:lnTo>
                    <a:pt x="550" y="2880"/>
                  </a:lnTo>
                  <a:cubicBezTo>
                    <a:pt x="540" y="2942"/>
                    <a:pt x="286" y="4417"/>
                    <a:pt x="695" y="6081"/>
                  </a:cubicBezTo>
                  <a:cubicBezTo>
                    <a:pt x="1059" y="7563"/>
                    <a:pt x="1820" y="8668"/>
                    <a:pt x="2009" y="8928"/>
                  </a:cubicBezTo>
                  <a:lnTo>
                    <a:pt x="2009" y="9948"/>
                  </a:lnTo>
                  <a:cubicBezTo>
                    <a:pt x="1713" y="10114"/>
                    <a:pt x="1472" y="10495"/>
                    <a:pt x="1289" y="11088"/>
                  </a:cubicBezTo>
                  <a:cubicBezTo>
                    <a:pt x="1278" y="11121"/>
                    <a:pt x="1270" y="11156"/>
                    <a:pt x="1264" y="11189"/>
                  </a:cubicBezTo>
                  <a:cubicBezTo>
                    <a:pt x="1232" y="11185"/>
                    <a:pt x="1201" y="11183"/>
                    <a:pt x="1171" y="11183"/>
                  </a:cubicBezTo>
                  <a:cubicBezTo>
                    <a:pt x="703" y="11183"/>
                    <a:pt x="337" y="11597"/>
                    <a:pt x="81" y="12418"/>
                  </a:cubicBezTo>
                  <a:cubicBezTo>
                    <a:pt x="0" y="12682"/>
                    <a:pt x="52" y="12960"/>
                    <a:pt x="228" y="13200"/>
                  </a:cubicBezTo>
                  <a:cubicBezTo>
                    <a:pt x="471" y="13529"/>
                    <a:pt x="919" y="13748"/>
                    <a:pt x="1343" y="13748"/>
                  </a:cubicBezTo>
                  <a:cubicBezTo>
                    <a:pt x="1700" y="13748"/>
                    <a:pt x="2011" y="13600"/>
                    <a:pt x="2248" y="13382"/>
                  </a:cubicBezTo>
                  <a:cubicBezTo>
                    <a:pt x="2343" y="13488"/>
                    <a:pt x="2469" y="13578"/>
                    <a:pt x="2618" y="13640"/>
                  </a:cubicBezTo>
                  <a:cubicBezTo>
                    <a:pt x="2787" y="13712"/>
                    <a:pt x="2976" y="13748"/>
                    <a:pt x="3166" y="13748"/>
                  </a:cubicBezTo>
                  <a:cubicBezTo>
                    <a:pt x="3361" y="13748"/>
                    <a:pt x="3556" y="13711"/>
                    <a:pt x="3731" y="13634"/>
                  </a:cubicBezTo>
                  <a:cubicBezTo>
                    <a:pt x="3738" y="13631"/>
                    <a:pt x="3746" y="13627"/>
                    <a:pt x="3754" y="13624"/>
                  </a:cubicBezTo>
                  <a:cubicBezTo>
                    <a:pt x="3871" y="13689"/>
                    <a:pt x="3997" y="13722"/>
                    <a:pt x="4121" y="13722"/>
                  </a:cubicBezTo>
                  <a:lnTo>
                    <a:pt x="9501" y="13722"/>
                  </a:lnTo>
                  <a:cubicBezTo>
                    <a:pt x="10060" y="13722"/>
                    <a:pt x="10510" y="13038"/>
                    <a:pt x="10510" y="12471"/>
                  </a:cubicBezTo>
                  <a:lnTo>
                    <a:pt x="10510" y="11707"/>
                  </a:lnTo>
                  <a:lnTo>
                    <a:pt x="12094" y="11707"/>
                  </a:lnTo>
                  <a:cubicBezTo>
                    <a:pt x="13044" y="11707"/>
                    <a:pt x="13817" y="10935"/>
                    <a:pt x="13817" y="9984"/>
                  </a:cubicBezTo>
                  <a:lnTo>
                    <a:pt x="13817" y="9283"/>
                  </a:lnTo>
                  <a:lnTo>
                    <a:pt x="13413" y="9283"/>
                  </a:lnTo>
                  <a:lnTo>
                    <a:pt x="13413" y="9984"/>
                  </a:lnTo>
                  <a:cubicBezTo>
                    <a:pt x="13413" y="10712"/>
                    <a:pt x="12822" y="11303"/>
                    <a:pt x="12094" y="11303"/>
                  </a:cubicBezTo>
                  <a:lnTo>
                    <a:pt x="10510" y="11303"/>
                  </a:lnTo>
                  <a:lnTo>
                    <a:pt x="10510" y="10550"/>
                  </a:lnTo>
                  <a:lnTo>
                    <a:pt x="11825" y="10550"/>
                  </a:lnTo>
                  <a:cubicBezTo>
                    <a:pt x="12284" y="10550"/>
                    <a:pt x="12658" y="10176"/>
                    <a:pt x="12658" y="9715"/>
                  </a:cubicBezTo>
                  <a:lnTo>
                    <a:pt x="12658" y="8183"/>
                  </a:lnTo>
                  <a:cubicBezTo>
                    <a:pt x="12658" y="7723"/>
                    <a:pt x="12284" y="7348"/>
                    <a:pt x="11825" y="7348"/>
                  </a:cubicBezTo>
                  <a:lnTo>
                    <a:pt x="10510" y="7348"/>
                  </a:lnTo>
                  <a:lnTo>
                    <a:pt x="10510" y="6595"/>
                  </a:lnTo>
                  <a:lnTo>
                    <a:pt x="12094" y="6595"/>
                  </a:lnTo>
                  <a:cubicBezTo>
                    <a:pt x="12822" y="6595"/>
                    <a:pt x="13413" y="7186"/>
                    <a:pt x="13413" y="7914"/>
                  </a:cubicBezTo>
                  <a:lnTo>
                    <a:pt x="13413" y="8867"/>
                  </a:lnTo>
                  <a:lnTo>
                    <a:pt x="13817" y="8867"/>
                  </a:lnTo>
                  <a:lnTo>
                    <a:pt x="13817" y="7914"/>
                  </a:lnTo>
                  <a:cubicBezTo>
                    <a:pt x="13817" y="6964"/>
                    <a:pt x="13044" y="6191"/>
                    <a:pt x="12094" y="6191"/>
                  </a:cubicBezTo>
                  <a:lnTo>
                    <a:pt x="10510" y="6191"/>
                  </a:lnTo>
                  <a:lnTo>
                    <a:pt x="10510" y="5610"/>
                  </a:lnTo>
                  <a:cubicBezTo>
                    <a:pt x="10510" y="5052"/>
                    <a:pt x="10057" y="4600"/>
                    <a:pt x="9501" y="4600"/>
                  </a:cubicBezTo>
                  <a:lnTo>
                    <a:pt x="9298" y="4600"/>
                  </a:lnTo>
                  <a:lnTo>
                    <a:pt x="9298" y="4076"/>
                  </a:lnTo>
                  <a:lnTo>
                    <a:pt x="9704" y="4076"/>
                  </a:lnTo>
                  <a:lnTo>
                    <a:pt x="9704" y="3673"/>
                  </a:lnTo>
                  <a:lnTo>
                    <a:pt x="9298" y="3673"/>
                  </a:lnTo>
                  <a:lnTo>
                    <a:pt x="9298" y="2785"/>
                  </a:lnTo>
                  <a:lnTo>
                    <a:pt x="7324" y="2785"/>
                  </a:lnTo>
                  <a:lnTo>
                    <a:pt x="65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5"/>
            <p:cNvSpPr/>
            <p:nvPr/>
          </p:nvSpPr>
          <p:spPr>
            <a:xfrm>
              <a:off x="7908335" y="3012078"/>
              <a:ext cx="96756" cy="96785"/>
            </a:xfrm>
            <a:custGeom>
              <a:rect b="b" l="l" r="r" t="t"/>
              <a:pathLst>
                <a:path extrusionOk="0" h="3312" w="3311">
                  <a:moveTo>
                    <a:pt x="1359" y="551"/>
                  </a:moveTo>
                  <a:lnTo>
                    <a:pt x="2759" y="1360"/>
                  </a:lnTo>
                  <a:lnTo>
                    <a:pt x="1952" y="2760"/>
                  </a:lnTo>
                  <a:lnTo>
                    <a:pt x="552" y="1952"/>
                  </a:lnTo>
                  <a:lnTo>
                    <a:pt x="1359" y="551"/>
                  </a:lnTo>
                  <a:close/>
                  <a:moveTo>
                    <a:pt x="1212" y="1"/>
                  </a:moveTo>
                  <a:lnTo>
                    <a:pt x="0" y="2099"/>
                  </a:lnTo>
                  <a:lnTo>
                    <a:pt x="2099" y="3311"/>
                  </a:lnTo>
                  <a:lnTo>
                    <a:pt x="3311" y="1212"/>
                  </a:lnTo>
                  <a:lnTo>
                    <a:pt x="121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5"/>
            <p:cNvSpPr/>
            <p:nvPr/>
          </p:nvSpPr>
          <p:spPr>
            <a:xfrm>
              <a:off x="7988112" y="3090101"/>
              <a:ext cx="80479" cy="80420"/>
            </a:xfrm>
            <a:custGeom>
              <a:rect b="b" l="l" r="r" t="t"/>
              <a:pathLst>
                <a:path extrusionOk="0" h="2752" w="2754">
                  <a:moveTo>
                    <a:pt x="2059" y="458"/>
                  </a:moveTo>
                  <a:lnTo>
                    <a:pt x="2294" y="2057"/>
                  </a:lnTo>
                  <a:lnTo>
                    <a:pt x="695" y="2294"/>
                  </a:lnTo>
                  <a:lnTo>
                    <a:pt x="460" y="695"/>
                  </a:lnTo>
                  <a:lnTo>
                    <a:pt x="2059" y="458"/>
                  </a:lnTo>
                  <a:close/>
                  <a:moveTo>
                    <a:pt x="2398" y="0"/>
                  </a:moveTo>
                  <a:lnTo>
                    <a:pt x="0" y="354"/>
                  </a:lnTo>
                  <a:lnTo>
                    <a:pt x="356" y="2752"/>
                  </a:lnTo>
                  <a:lnTo>
                    <a:pt x="2753" y="2398"/>
                  </a:lnTo>
                  <a:lnTo>
                    <a:pt x="23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5"/>
            <p:cNvSpPr/>
            <p:nvPr/>
          </p:nvSpPr>
          <p:spPr>
            <a:xfrm>
              <a:off x="7822509" y="3153251"/>
              <a:ext cx="11835" cy="11806"/>
            </a:xfrm>
            <a:custGeom>
              <a:rect b="b" l="l" r="r" t="t"/>
              <a:pathLst>
                <a:path extrusionOk="0" h="404" w="405">
                  <a:moveTo>
                    <a:pt x="0" y="0"/>
                  </a:moveTo>
                  <a:lnTo>
                    <a:pt x="0" y="403"/>
                  </a:lnTo>
                  <a:lnTo>
                    <a:pt x="405" y="403"/>
                  </a:lnTo>
                  <a:lnTo>
                    <a:pt x="4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5"/>
            <p:cNvSpPr/>
            <p:nvPr/>
          </p:nvSpPr>
          <p:spPr>
            <a:xfrm>
              <a:off x="7888201" y="3158715"/>
              <a:ext cx="11806" cy="11864"/>
            </a:xfrm>
            <a:custGeom>
              <a:rect b="b" l="l" r="r" t="t"/>
              <a:pathLst>
                <a:path extrusionOk="0" h="406" w="404">
                  <a:moveTo>
                    <a:pt x="0" y="1"/>
                  </a:moveTo>
                  <a:lnTo>
                    <a:pt x="0" y="405"/>
                  </a:lnTo>
                  <a:lnTo>
                    <a:pt x="403" y="405"/>
                  </a:lnTo>
                  <a:lnTo>
                    <a:pt x="4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 name="Google Shape;869;p45"/>
          <p:cNvGrpSpPr/>
          <p:nvPr/>
        </p:nvGrpSpPr>
        <p:grpSpPr>
          <a:xfrm>
            <a:off x="6322703" y="2801823"/>
            <a:ext cx="377905" cy="402481"/>
            <a:chOff x="6322703" y="2801823"/>
            <a:chExt cx="377905" cy="402481"/>
          </a:xfrm>
        </p:grpSpPr>
        <p:sp>
          <p:nvSpPr>
            <p:cNvPr id="870" name="Google Shape;870;p45"/>
            <p:cNvSpPr/>
            <p:nvPr/>
          </p:nvSpPr>
          <p:spPr>
            <a:xfrm>
              <a:off x="6322703" y="2801823"/>
              <a:ext cx="377905" cy="402481"/>
            </a:xfrm>
            <a:custGeom>
              <a:rect b="b" l="l" r="r" t="t"/>
              <a:pathLst>
                <a:path extrusionOk="0" h="13773" w="12932">
                  <a:moveTo>
                    <a:pt x="6990" y="6567"/>
                  </a:moveTo>
                  <a:lnTo>
                    <a:pt x="6990" y="7217"/>
                  </a:lnTo>
                  <a:cubicBezTo>
                    <a:pt x="6875" y="7119"/>
                    <a:pt x="6730" y="7054"/>
                    <a:pt x="6571" y="7037"/>
                  </a:cubicBezTo>
                  <a:lnTo>
                    <a:pt x="6571" y="6710"/>
                  </a:lnTo>
                  <a:cubicBezTo>
                    <a:pt x="6726" y="6702"/>
                    <a:pt x="6870" y="6651"/>
                    <a:pt x="6990" y="6567"/>
                  </a:cubicBezTo>
                  <a:close/>
                  <a:moveTo>
                    <a:pt x="6490" y="7437"/>
                  </a:moveTo>
                  <a:cubicBezTo>
                    <a:pt x="6691" y="7437"/>
                    <a:pt x="6854" y="7600"/>
                    <a:pt x="6854" y="7801"/>
                  </a:cubicBezTo>
                  <a:cubicBezTo>
                    <a:pt x="6854" y="8002"/>
                    <a:pt x="6691" y="8165"/>
                    <a:pt x="6490" y="8165"/>
                  </a:cubicBezTo>
                  <a:cubicBezTo>
                    <a:pt x="6290" y="8165"/>
                    <a:pt x="6126" y="8002"/>
                    <a:pt x="6126" y="7801"/>
                  </a:cubicBezTo>
                  <a:cubicBezTo>
                    <a:pt x="6126" y="7600"/>
                    <a:pt x="6290" y="7437"/>
                    <a:pt x="6490" y="7437"/>
                  </a:cubicBezTo>
                  <a:close/>
                  <a:moveTo>
                    <a:pt x="5562" y="5861"/>
                  </a:moveTo>
                  <a:cubicBezTo>
                    <a:pt x="5616" y="5861"/>
                    <a:pt x="5670" y="5869"/>
                    <a:pt x="5723" y="5884"/>
                  </a:cubicBezTo>
                  <a:lnTo>
                    <a:pt x="5723" y="5903"/>
                  </a:lnTo>
                  <a:cubicBezTo>
                    <a:pt x="5723" y="6218"/>
                    <a:pt x="5904" y="6491"/>
                    <a:pt x="6168" y="6624"/>
                  </a:cubicBezTo>
                  <a:lnTo>
                    <a:pt x="6168" y="7105"/>
                  </a:lnTo>
                  <a:cubicBezTo>
                    <a:pt x="5905" y="7226"/>
                    <a:pt x="5723" y="7492"/>
                    <a:pt x="5723" y="7801"/>
                  </a:cubicBezTo>
                  <a:cubicBezTo>
                    <a:pt x="5723" y="8108"/>
                    <a:pt x="5905" y="8374"/>
                    <a:pt x="6168" y="8497"/>
                  </a:cubicBezTo>
                  <a:lnTo>
                    <a:pt x="6168" y="10511"/>
                  </a:lnTo>
                  <a:cubicBezTo>
                    <a:pt x="6168" y="10846"/>
                    <a:pt x="5895" y="11117"/>
                    <a:pt x="5562" y="11117"/>
                  </a:cubicBezTo>
                  <a:cubicBezTo>
                    <a:pt x="5226" y="11117"/>
                    <a:pt x="4955" y="10846"/>
                    <a:pt x="4955" y="10511"/>
                  </a:cubicBezTo>
                  <a:lnTo>
                    <a:pt x="4955" y="6467"/>
                  </a:lnTo>
                  <a:cubicBezTo>
                    <a:pt x="4955" y="6134"/>
                    <a:pt x="5226" y="5861"/>
                    <a:pt x="5562" y="5861"/>
                  </a:cubicBezTo>
                  <a:close/>
                  <a:moveTo>
                    <a:pt x="8000" y="5861"/>
                  </a:moveTo>
                  <a:cubicBezTo>
                    <a:pt x="8335" y="5861"/>
                    <a:pt x="8607" y="6134"/>
                    <a:pt x="8607" y="6467"/>
                  </a:cubicBezTo>
                  <a:lnTo>
                    <a:pt x="8607" y="10511"/>
                  </a:lnTo>
                  <a:cubicBezTo>
                    <a:pt x="8607" y="10846"/>
                    <a:pt x="8335" y="11117"/>
                    <a:pt x="8000" y="11117"/>
                  </a:cubicBezTo>
                  <a:cubicBezTo>
                    <a:pt x="7666" y="11117"/>
                    <a:pt x="7393" y="10846"/>
                    <a:pt x="7393" y="10511"/>
                  </a:cubicBezTo>
                  <a:lnTo>
                    <a:pt x="7393" y="6467"/>
                  </a:lnTo>
                  <a:cubicBezTo>
                    <a:pt x="7393" y="6134"/>
                    <a:pt x="7666" y="5861"/>
                    <a:pt x="8000" y="5861"/>
                  </a:cubicBezTo>
                  <a:close/>
                  <a:moveTo>
                    <a:pt x="9362" y="4110"/>
                  </a:moveTo>
                  <a:lnTo>
                    <a:pt x="9362" y="5055"/>
                  </a:lnTo>
                  <a:lnTo>
                    <a:pt x="11382" y="5055"/>
                  </a:lnTo>
                  <a:cubicBezTo>
                    <a:pt x="12013" y="5055"/>
                    <a:pt x="12527" y="5569"/>
                    <a:pt x="12527" y="6200"/>
                  </a:cubicBezTo>
                  <a:lnTo>
                    <a:pt x="12527" y="9783"/>
                  </a:lnTo>
                  <a:cubicBezTo>
                    <a:pt x="12527" y="10415"/>
                    <a:pt x="12013" y="10928"/>
                    <a:pt x="11382" y="10928"/>
                  </a:cubicBezTo>
                  <a:lnTo>
                    <a:pt x="9362" y="10928"/>
                  </a:lnTo>
                  <a:lnTo>
                    <a:pt x="9362" y="11815"/>
                  </a:lnTo>
                  <a:cubicBezTo>
                    <a:pt x="9362" y="12149"/>
                    <a:pt x="9089" y="12422"/>
                    <a:pt x="8755" y="12422"/>
                  </a:cubicBezTo>
                  <a:lnTo>
                    <a:pt x="6466" y="12422"/>
                  </a:lnTo>
                  <a:lnTo>
                    <a:pt x="6466" y="12826"/>
                  </a:lnTo>
                  <a:lnTo>
                    <a:pt x="8553" y="12826"/>
                  </a:lnTo>
                  <a:lnTo>
                    <a:pt x="8553" y="13368"/>
                  </a:lnTo>
                  <a:lnTo>
                    <a:pt x="2488" y="13368"/>
                  </a:lnTo>
                  <a:lnTo>
                    <a:pt x="2488" y="12826"/>
                  </a:lnTo>
                  <a:lnTo>
                    <a:pt x="6061" y="12826"/>
                  </a:lnTo>
                  <a:lnTo>
                    <a:pt x="6061" y="12422"/>
                  </a:lnTo>
                  <a:lnTo>
                    <a:pt x="2287" y="12422"/>
                  </a:lnTo>
                  <a:cubicBezTo>
                    <a:pt x="1952" y="12422"/>
                    <a:pt x="1680" y="12149"/>
                    <a:pt x="1680" y="11815"/>
                  </a:cubicBezTo>
                  <a:lnTo>
                    <a:pt x="1680" y="4528"/>
                  </a:lnTo>
                  <a:cubicBezTo>
                    <a:pt x="1849" y="4581"/>
                    <a:pt x="2025" y="4608"/>
                    <a:pt x="2204" y="4608"/>
                  </a:cubicBezTo>
                  <a:cubicBezTo>
                    <a:pt x="2567" y="4608"/>
                    <a:pt x="2914" y="4497"/>
                    <a:pt x="3204" y="4292"/>
                  </a:cubicBezTo>
                  <a:cubicBezTo>
                    <a:pt x="3470" y="4734"/>
                    <a:pt x="3954" y="5016"/>
                    <a:pt x="4481" y="5016"/>
                  </a:cubicBezTo>
                  <a:cubicBezTo>
                    <a:pt x="4790" y="5016"/>
                    <a:pt x="5088" y="4920"/>
                    <a:pt x="5336" y="4744"/>
                  </a:cubicBezTo>
                  <a:cubicBezTo>
                    <a:pt x="5446" y="4873"/>
                    <a:pt x="5576" y="4980"/>
                    <a:pt x="5723" y="5065"/>
                  </a:cubicBezTo>
                  <a:lnTo>
                    <a:pt x="5723" y="5471"/>
                  </a:lnTo>
                  <a:cubicBezTo>
                    <a:pt x="5670" y="5462"/>
                    <a:pt x="5615" y="5458"/>
                    <a:pt x="5562" y="5458"/>
                  </a:cubicBezTo>
                  <a:cubicBezTo>
                    <a:pt x="5004" y="5458"/>
                    <a:pt x="4550" y="5911"/>
                    <a:pt x="4550" y="6467"/>
                  </a:cubicBezTo>
                  <a:lnTo>
                    <a:pt x="4550" y="10511"/>
                  </a:lnTo>
                  <a:cubicBezTo>
                    <a:pt x="4550" y="11068"/>
                    <a:pt x="5004" y="11522"/>
                    <a:pt x="5562" y="11522"/>
                  </a:cubicBezTo>
                  <a:cubicBezTo>
                    <a:pt x="6118" y="11522"/>
                    <a:pt x="6571" y="11068"/>
                    <a:pt x="6571" y="10511"/>
                  </a:cubicBezTo>
                  <a:lnTo>
                    <a:pt x="6571" y="8565"/>
                  </a:lnTo>
                  <a:cubicBezTo>
                    <a:pt x="6730" y="8548"/>
                    <a:pt x="6875" y="8483"/>
                    <a:pt x="6990" y="8384"/>
                  </a:cubicBezTo>
                  <a:lnTo>
                    <a:pt x="6990" y="10511"/>
                  </a:lnTo>
                  <a:cubicBezTo>
                    <a:pt x="6990" y="11068"/>
                    <a:pt x="7444" y="11522"/>
                    <a:pt x="8000" y="11522"/>
                  </a:cubicBezTo>
                  <a:cubicBezTo>
                    <a:pt x="8558" y="11522"/>
                    <a:pt x="9011" y="11068"/>
                    <a:pt x="9011" y="10511"/>
                  </a:cubicBezTo>
                  <a:lnTo>
                    <a:pt x="9011" y="6467"/>
                  </a:lnTo>
                  <a:cubicBezTo>
                    <a:pt x="9011" y="5911"/>
                    <a:pt x="8558" y="5458"/>
                    <a:pt x="8000" y="5458"/>
                  </a:cubicBezTo>
                  <a:cubicBezTo>
                    <a:pt x="7749" y="5458"/>
                    <a:pt x="7517" y="5550"/>
                    <a:pt x="7340" y="5703"/>
                  </a:cubicBezTo>
                  <a:lnTo>
                    <a:pt x="7340" y="4998"/>
                  </a:lnTo>
                  <a:cubicBezTo>
                    <a:pt x="7502" y="4886"/>
                    <a:pt x="7639" y="4743"/>
                    <a:pt x="7746" y="4578"/>
                  </a:cubicBezTo>
                  <a:cubicBezTo>
                    <a:pt x="7925" y="4702"/>
                    <a:pt x="8140" y="4772"/>
                    <a:pt x="8364" y="4772"/>
                  </a:cubicBezTo>
                  <a:cubicBezTo>
                    <a:pt x="8809" y="4772"/>
                    <a:pt x="9196" y="4497"/>
                    <a:pt x="9362" y="4110"/>
                  </a:cubicBezTo>
                  <a:close/>
                  <a:moveTo>
                    <a:pt x="4230" y="0"/>
                  </a:moveTo>
                  <a:cubicBezTo>
                    <a:pt x="3483" y="0"/>
                    <a:pt x="2823" y="483"/>
                    <a:pt x="2584" y="1175"/>
                  </a:cubicBezTo>
                  <a:cubicBezTo>
                    <a:pt x="2460" y="1147"/>
                    <a:pt x="2333" y="1133"/>
                    <a:pt x="2204" y="1133"/>
                  </a:cubicBezTo>
                  <a:cubicBezTo>
                    <a:pt x="1247" y="1133"/>
                    <a:pt x="467" y="1911"/>
                    <a:pt x="467" y="2871"/>
                  </a:cubicBezTo>
                  <a:lnTo>
                    <a:pt x="467" y="5764"/>
                  </a:lnTo>
                  <a:cubicBezTo>
                    <a:pt x="176" y="5962"/>
                    <a:pt x="0" y="6290"/>
                    <a:pt x="0" y="6648"/>
                  </a:cubicBezTo>
                  <a:cubicBezTo>
                    <a:pt x="0" y="7237"/>
                    <a:pt x="480" y="7717"/>
                    <a:pt x="1069" y="7717"/>
                  </a:cubicBezTo>
                  <a:cubicBezTo>
                    <a:pt x="1138" y="7717"/>
                    <a:pt x="1208" y="7710"/>
                    <a:pt x="1276" y="7697"/>
                  </a:cubicBezTo>
                  <a:lnTo>
                    <a:pt x="1276" y="11815"/>
                  </a:lnTo>
                  <a:cubicBezTo>
                    <a:pt x="1276" y="12303"/>
                    <a:pt x="1624" y="12712"/>
                    <a:pt x="2085" y="12806"/>
                  </a:cubicBezTo>
                  <a:lnTo>
                    <a:pt x="2085" y="13772"/>
                  </a:lnTo>
                  <a:lnTo>
                    <a:pt x="8958" y="13772"/>
                  </a:lnTo>
                  <a:lnTo>
                    <a:pt x="8958" y="12806"/>
                  </a:lnTo>
                  <a:cubicBezTo>
                    <a:pt x="9418" y="12712"/>
                    <a:pt x="9767" y="12303"/>
                    <a:pt x="9767" y="11815"/>
                  </a:cubicBezTo>
                  <a:lnTo>
                    <a:pt x="9767" y="11333"/>
                  </a:lnTo>
                  <a:lnTo>
                    <a:pt x="11382" y="11333"/>
                  </a:lnTo>
                  <a:cubicBezTo>
                    <a:pt x="12237" y="11333"/>
                    <a:pt x="12932" y="10638"/>
                    <a:pt x="12932" y="9783"/>
                  </a:cubicBezTo>
                  <a:lnTo>
                    <a:pt x="12932" y="6200"/>
                  </a:lnTo>
                  <a:cubicBezTo>
                    <a:pt x="12932" y="5345"/>
                    <a:pt x="12237" y="4650"/>
                    <a:pt x="11382" y="4650"/>
                  </a:cubicBezTo>
                  <a:lnTo>
                    <a:pt x="9767" y="4650"/>
                  </a:lnTo>
                  <a:lnTo>
                    <a:pt x="9767" y="3742"/>
                  </a:lnTo>
                  <a:cubicBezTo>
                    <a:pt x="10113" y="3532"/>
                    <a:pt x="10347" y="3149"/>
                    <a:pt x="10347" y="2723"/>
                  </a:cubicBezTo>
                  <a:cubicBezTo>
                    <a:pt x="10347" y="2067"/>
                    <a:pt x="9814" y="1536"/>
                    <a:pt x="9160" y="1536"/>
                  </a:cubicBezTo>
                  <a:cubicBezTo>
                    <a:pt x="8854" y="1536"/>
                    <a:pt x="8568" y="1650"/>
                    <a:pt x="8350" y="1855"/>
                  </a:cubicBezTo>
                  <a:cubicBezTo>
                    <a:pt x="8173" y="1755"/>
                    <a:pt x="7975" y="1703"/>
                    <a:pt x="7770" y="1703"/>
                  </a:cubicBezTo>
                  <a:cubicBezTo>
                    <a:pt x="7614" y="1703"/>
                    <a:pt x="7464" y="1734"/>
                    <a:pt x="7322" y="1792"/>
                  </a:cubicBezTo>
                  <a:cubicBezTo>
                    <a:pt x="7103" y="1316"/>
                    <a:pt x="6625" y="1003"/>
                    <a:pt x="6086" y="1003"/>
                  </a:cubicBezTo>
                  <a:cubicBezTo>
                    <a:pt x="5995" y="1003"/>
                    <a:pt x="5905" y="1012"/>
                    <a:pt x="5817" y="1029"/>
                  </a:cubicBezTo>
                  <a:cubicBezTo>
                    <a:pt x="5742" y="863"/>
                    <a:pt x="5642" y="710"/>
                    <a:pt x="5518" y="571"/>
                  </a:cubicBezTo>
                  <a:lnTo>
                    <a:pt x="5218" y="843"/>
                  </a:lnTo>
                  <a:cubicBezTo>
                    <a:pt x="5346" y="986"/>
                    <a:pt x="5442" y="1149"/>
                    <a:pt x="5499" y="1331"/>
                  </a:cubicBezTo>
                  <a:cubicBezTo>
                    <a:pt x="5541" y="1461"/>
                    <a:pt x="5563" y="1598"/>
                    <a:pt x="5563" y="1738"/>
                  </a:cubicBezTo>
                  <a:cubicBezTo>
                    <a:pt x="5563" y="1987"/>
                    <a:pt x="5494" y="2229"/>
                    <a:pt x="5364" y="2440"/>
                  </a:cubicBezTo>
                  <a:lnTo>
                    <a:pt x="5706" y="2653"/>
                  </a:lnTo>
                  <a:cubicBezTo>
                    <a:pt x="5876" y="2378"/>
                    <a:pt x="5967" y="2062"/>
                    <a:pt x="5967" y="1738"/>
                  </a:cubicBezTo>
                  <a:cubicBezTo>
                    <a:pt x="5967" y="1630"/>
                    <a:pt x="5957" y="1523"/>
                    <a:pt x="5937" y="1419"/>
                  </a:cubicBezTo>
                  <a:cubicBezTo>
                    <a:pt x="5986" y="1412"/>
                    <a:pt x="6035" y="1407"/>
                    <a:pt x="6086" y="1407"/>
                  </a:cubicBezTo>
                  <a:cubicBezTo>
                    <a:pt x="6525" y="1407"/>
                    <a:pt x="6908" y="1705"/>
                    <a:pt x="7016" y="2130"/>
                  </a:cubicBezTo>
                  <a:lnTo>
                    <a:pt x="7087" y="2410"/>
                  </a:lnTo>
                  <a:lnTo>
                    <a:pt x="7327" y="2245"/>
                  </a:lnTo>
                  <a:cubicBezTo>
                    <a:pt x="7457" y="2156"/>
                    <a:pt x="7610" y="2108"/>
                    <a:pt x="7770" y="2108"/>
                  </a:cubicBezTo>
                  <a:cubicBezTo>
                    <a:pt x="7948" y="2108"/>
                    <a:pt x="8115" y="2167"/>
                    <a:pt x="8256" y="2277"/>
                  </a:cubicBezTo>
                  <a:lnTo>
                    <a:pt x="8416" y="2404"/>
                  </a:lnTo>
                  <a:lnTo>
                    <a:pt x="8540" y="2244"/>
                  </a:lnTo>
                  <a:cubicBezTo>
                    <a:pt x="8690" y="2050"/>
                    <a:pt x="8916" y="1940"/>
                    <a:pt x="9160" y="1940"/>
                  </a:cubicBezTo>
                  <a:cubicBezTo>
                    <a:pt x="9592" y="1940"/>
                    <a:pt x="9943" y="2291"/>
                    <a:pt x="9943" y="2723"/>
                  </a:cubicBezTo>
                  <a:cubicBezTo>
                    <a:pt x="9943" y="3125"/>
                    <a:pt x="9629" y="3469"/>
                    <a:pt x="9228" y="3503"/>
                  </a:cubicBezTo>
                  <a:lnTo>
                    <a:pt x="9047" y="3519"/>
                  </a:lnTo>
                  <a:lnTo>
                    <a:pt x="9043" y="3701"/>
                  </a:lnTo>
                  <a:cubicBezTo>
                    <a:pt x="9037" y="4068"/>
                    <a:pt x="8732" y="4367"/>
                    <a:pt x="8364" y="4367"/>
                  </a:cubicBezTo>
                  <a:cubicBezTo>
                    <a:pt x="8163" y="4367"/>
                    <a:pt x="7972" y="4278"/>
                    <a:pt x="7842" y="4123"/>
                  </a:cubicBezTo>
                  <a:lnTo>
                    <a:pt x="7627" y="3866"/>
                  </a:lnTo>
                  <a:lnTo>
                    <a:pt x="7502" y="4176"/>
                  </a:lnTo>
                  <a:cubicBezTo>
                    <a:pt x="7409" y="4400"/>
                    <a:pt x="7244" y="4591"/>
                    <a:pt x="7035" y="4714"/>
                  </a:cubicBezTo>
                  <a:lnTo>
                    <a:pt x="6935" y="4772"/>
                  </a:lnTo>
                  <a:lnTo>
                    <a:pt x="6935" y="5901"/>
                  </a:lnTo>
                  <a:cubicBezTo>
                    <a:pt x="6935" y="6125"/>
                    <a:pt x="6755" y="6306"/>
                    <a:pt x="6531" y="6306"/>
                  </a:cubicBezTo>
                  <a:cubicBezTo>
                    <a:pt x="6308" y="6306"/>
                    <a:pt x="6126" y="6125"/>
                    <a:pt x="6126" y="5901"/>
                  </a:cubicBezTo>
                  <a:lnTo>
                    <a:pt x="6126" y="4815"/>
                  </a:lnTo>
                  <a:lnTo>
                    <a:pt x="6011" y="4760"/>
                  </a:lnTo>
                  <a:cubicBezTo>
                    <a:pt x="5819" y="4669"/>
                    <a:pt x="5657" y="4526"/>
                    <a:pt x="5543" y="4345"/>
                  </a:cubicBezTo>
                  <a:lnTo>
                    <a:pt x="5411" y="4135"/>
                  </a:lnTo>
                  <a:lnTo>
                    <a:pt x="5232" y="4308"/>
                  </a:lnTo>
                  <a:cubicBezTo>
                    <a:pt x="5029" y="4503"/>
                    <a:pt x="4761" y="4611"/>
                    <a:pt x="4481" y="4611"/>
                  </a:cubicBezTo>
                  <a:cubicBezTo>
                    <a:pt x="4069" y="4611"/>
                    <a:pt x="3694" y="4376"/>
                    <a:pt x="3512" y="4013"/>
                  </a:cubicBezTo>
                  <a:cubicBezTo>
                    <a:pt x="3788" y="3698"/>
                    <a:pt x="3942" y="3292"/>
                    <a:pt x="3942" y="2871"/>
                  </a:cubicBezTo>
                  <a:lnTo>
                    <a:pt x="3538" y="2871"/>
                  </a:lnTo>
                  <a:cubicBezTo>
                    <a:pt x="3538" y="3225"/>
                    <a:pt x="3396" y="3563"/>
                    <a:pt x="3148" y="3812"/>
                  </a:cubicBezTo>
                  <a:lnTo>
                    <a:pt x="3133" y="3827"/>
                  </a:lnTo>
                  <a:cubicBezTo>
                    <a:pt x="2883" y="4070"/>
                    <a:pt x="2553" y="4204"/>
                    <a:pt x="2204" y="4204"/>
                  </a:cubicBezTo>
                  <a:cubicBezTo>
                    <a:pt x="2024" y="4204"/>
                    <a:pt x="1845" y="4166"/>
                    <a:pt x="1680" y="4096"/>
                  </a:cubicBezTo>
                  <a:lnTo>
                    <a:pt x="1680" y="3529"/>
                  </a:lnTo>
                  <a:lnTo>
                    <a:pt x="1276" y="3529"/>
                  </a:lnTo>
                  <a:lnTo>
                    <a:pt x="1276" y="7279"/>
                  </a:lnTo>
                  <a:cubicBezTo>
                    <a:pt x="1209" y="7301"/>
                    <a:pt x="1140" y="7313"/>
                    <a:pt x="1069" y="7313"/>
                  </a:cubicBezTo>
                  <a:cubicBezTo>
                    <a:pt x="702" y="7313"/>
                    <a:pt x="403" y="7015"/>
                    <a:pt x="403" y="6648"/>
                  </a:cubicBezTo>
                  <a:cubicBezTo>
                    <a:pt x="403" y="6400"/>
                    <a:pt x="540" y="6173"/>
                    <a:pt x="761" y="6057"/>
                  </a:cubicBezTo>
                  <a:lnTo>
                    <a:pt x="871" y="6001"/>
                  </a:lnTo>
                  <a:lnTo>
                    <a:pt x="871" y="2871"/>
                  </a:lnTo>
                  <a:cubicBezTo>
                    <a:pt x="871" y="2135"/>
                    <a:pt x="1469" y="1537"/>
                    <a:pt x="2204" y="1537"/>
                  </a:cubicBezTo>
                  <a:cubicBezTo>
                    <a:pt x="2359" y="1537"/>
                    <a:pt x="2512" y="1563"/>
                    <a:pt x="2657" y="1615"/>
                  </a:cubicBezTo>
                  <a:lnTo>
                    <a:pt x="2876" y="1695"/>
                  </a:lnTo>
                  <a:lnTo>
                    <a:pt x="2924" y="1467"/>
                  </a:lnTo>
                  <a:cubicBezTo>
                    <a:pt x="3051" y="851"/>
                    <a:pt x="3600" y="403"/>
                    <a:pt x="4230" y="403"/>
                  </a:cubicBezTo>
                  <a:cubicBezTo>
                    <a:pt x="4485" y="403"/>
                    <a:pt x="4735" y="477"/>
                    <a:pt x="4951" y="616"/>
                  </a:cubicBezTo>
                  <a:lnTo>
                    <a:pt x="5169" y="276"/>
                  </a:lnTo>
                  <a:cubicBezTo>
                    <a:pt x="4888" y="96"/>
                    <a:pt x="4563" y="0"/>
                    <a:pt x="42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5"/>
            <p:cNvSpPr/>
            <p:nvPr/>
          </p:nvSpPr>
          <p:spPr>
            <a:xfrm>
              <a:off x="6596282" y="2969179"/>
              <a:ext cx="72793" cy="132349"/>
            </a:xfrm>
            <a:custGeom>
              <a:rect b="b" l="l" r="r" t="t"/>
              <a:pathLst>
                <a:path extrusionOk="0" h="4529" w="2491">
                  <a:moveTo>
                    <a:pt x="2020" y="405"/>
                  </a:moveTo>
                  <a:cubicBezTo>
                    <a:pt x="2057" y="405"/>
                    <a:pt x="2087" y="436"/>
                    <a:pt x="2087" y="473"/>
                  </a:cubicBezTo>
                  <a:lnTo>
                    <a:pt x="2087" y="4056"/>
                  </a:lnTo>
                  <a:cubicBezTo>
                    <a:pt x="2087" y="4093"/>
                    <a:pt x="2057" y="4124"/>
                    <a:pt x="2020" y="4124"/>
                  </a:cubicBezTo>
                  <a:lnTo>
                    <a:pt x="405" y="4124"/>
                  </a:lnTo>
                  <a:lnTo>
                    <a:pt x="405" y="405"/>
                  </a:lnTo>
                  <a:close/>
                  <a:moveTo>
                    <a:pt x="0" y="1"/>
                  </a:moveTo>
                  <a:lnTo>
                    <a:pt x="0" y="4528"/>
                  </a:lnTo>
                  <a:lnTo>
                    <a:pt x="2020" y="4528"/>
                  </a:lnTo>
                  <a:cubicBezTo>
                    <a:pt x="2280" y="4528"/>
                    <a:pt x="2490" y="4316"/>
                    <a:pt x="2490" y="4056"/>
                  </a:cubicBezTo>
                  <a:lnTo>
                    <a:pt x="2490" y="473"/>
                  </a:lnTo>
                  <a:cubicBezTo>
                    <a:pt x="2490" y="213"/>
                    <a:pt x="2280" y="1"/>
                    <a:pt x="20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5"/>
            <p:cNvSpPr/>
            <p:nvPr/>
          </p:nvSpPr>
          <p:spPr>
            <a:xfrm>
              <a:off x="6382141" y="2961289"/>
              <a:ext cx="59059" cy="177234"/>
            </a:xfrm>
            <a:custGeom>
              <a:rect b="b" l="l" r="r" t="t"/>
              <a:pathLst>
                <a:path extrusionOk="0" h="6065" w="2021">
                  <a:moveTo>
                    <a:pt x="1010" y="1"/>
                  </a:moveTo>
                  <a:cubicBezTo>
                    <a:pt x="452" y="1"/>
                    <a:pt x="0" y="454"/>
                    <a:pt x="0" y="1010"/>
                  </a:cubicBezTo>
                  <a:lnTo>
                    <a:pt x="0" y="5054"/>
                  </a:lnTo>
                  <a:cubicBezTo>
                    <a:pt x="0" y="5611"/>
                    <a:pt x="452" y="6065"/>
                    <a:pt x="1010" y="6065"/>
                  </a:cubicBezTo>
                  <a:cubicBezTo>
                    <a:pt x="1567" y="6065"/>
                    <a:pt x="2021" y="5611"/>
                    <a:pt x="2021" y="5054"/>
                  </a:cubicBezTo>
                  <a:lnTo>
                    <a:pt x="2021" y="2222"/>
                  </a:lnTo>
                  <a:lnTo>
                    <a:pt x="1616" y="2222"/>
                  </a:lnTo>
                  <a:lnTo>
                    <a:pt x="1616" y="5054"/>
                  </a:lnTo>
                  <a:cubicBezTo>
                    <a:pt x="1616" y="5389"/>
                    <a:pt x="1345" y="5660"/>
                    <a:pt x="1010" y="5660"/>
                  </a:cubicBezTo>
                  <a:cubicBezTo>
                    <a:pt x="676" y="5660"/>
                    <a:pt x="403" y="5389"/>
                    <a:pt x="403" y="5054"/>
                  </a:cubicBezTo>
                  <a:lnTo>
                    <a:pt x="403" y="1010"/>
                  </a:lnTo>
                  <a:cubicBezTo>
                    <a:pt x="403" y="677"/>
                    <a:pt x="676" y="404"/>
                    <a:pt x="1010" y="404"/>
                  </a:cubicBezTo>
                  <a:cubicBezTo>
                    <a:pt x="1345" y="404"/>
                    <a:pt x="1616" y="677"/>
                    <a:pt x="1616" y="1010"/>
                  </a:cubicBezTo>
                  <a:lnTo>
                    <a:pt x="1616" y="1819"/>
                  </a:lnTo>
                  <a:lnTo>
                    <a:pt x="2021" y="1819"/>
                  </a:lnTo>
                  <a:lnTo>
                    <a:pt x="2021" y="1010"/>
                  </a:lnTo>
                  <a:cubicBezTo>
                    <a:pt x="2021" y="454"/>
                    <a:pt x="1567" y="1"/>
                    <a:pt x="10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5"/>
            <p:cNvSpPr/>
            <p:nvPr/>
          </p:nvSpPr>
          <p:spPr>
            <a:xfrm>
              <a:off x="6440849" y="2831367"/>
              <a:ext cx="11718" cy="11835"/>
            </a:xfrm>
            <a:custGeom>
              <a:rect b="b" l="l" r="r" t="t"/>
              <a:pathLst>
                <a:path extrusionOk="0" h="405" w="401">
                  <a:moveTo>
                    <a:pt x="0" y="1"/>
                  </a:moveTo>
                  <a:lnTo>
                    <a:pt x="0" y="405"/>
                  </a:lnTo>
                  <a:lnTo>
                    <a:pt x="400" y="405"/>
                  </a:lnTo>
                  <a:lnTo>
                    <a:pt x="4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5"/>
            <p:cNvSpPr/>
            <p:nvPr/>
          </p:nvSpPr>
          <p:spPr>
            <a:xfrm>
              <a:off x="6510836" y="2878649"/>
              <a:ext cx="11747" cy="11806"/>
            </a:xfrm>
            <a:custGeom>
              <a:rect b="b" l="l" r="r" t="t"/>
              <a:pathLst>
                <a:path extrusionOk="0" h="404" w="402">
                  <a:moveTo>
                    <a:pt x="0" y="0"/>
                  </a:moveTo>
                  <a:lnTo>
                    <a:pt x="0" y="403"/>
                  </a:lnTo>
                  <a:lnTo>
                    <a:pt x="402" y="403"/>
                  </a:lnTo>
                  <a:lnTo>
                    <a:pt x="4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 name="Google Shape;875;p45"/>
          <p:cNvGrpSpPr/>
          <p:nvPr/>
        </p:nvGrpSpPr>
        <p:grpSpPr>
          <a:xfrm>
            <a:off x="5559036" y="2801823"/>
            <a:ext cx="402277" cy="402481"/>
            <a:chOff x="5559036" y="2801823"/>
            <a:chExt cx="402277" cy="402481"/>
          </a:xfrm>
        </p:grpSpPr>
        <p:sp>
          <p:nvSpPr>
            <p:cNvPr id="876" name="Google Shape;876;p45"/>
            <p:cNvSpPr/>
            <p:nvPr/>
          </p:nvSpPr>
          <p:spPr>
            <a:xfrm>
              <a:off x="5894011" y="2979875"/>
              <a:ext cx="41379" cy="44827"/>
            </a:xfrm>
            <a:custGeom>
              <a:rect b="b" l="l" r="r" t="t"/>
              <a:pathLst>
                <a:path extrusionOk="0" h="1534" w="1416">
                  <a:moveTo>
                    <a:pt x="850" y="405"/>
                  </a:moveTo>
                  <a:cubicBezTo>
                    <a:pt x="940" y="405"/>
                    <a:pt x="1012" y="477"/>
                    <a:pt x="1012" y="565"/>
                  </a:cubicBezTo>
                  <a:lnTo>
                    <a:pt x="1012" y="968"/>
                  </a:lnTo>
                  <a:cubicBezTo>
                    <a:pt x="1012" y="1056"/>
                    <a:pt x="940" y="1129"/>
                    <a:pt x="850" y="1129"/>
                  </a:cubicBezTo>
                  <a:lnTo>
                    <a:pt x="449" y="1129"/>
                  </a:lnTo>
                  <a:cubicBezTo>
                    <a:pt x="457" y="1007"/>
                    <a:pt x="462" y="886"/>
                    <a:pt x="462" y="767"/>
                  </a:cubicBezTo>
                  <a:cubicBezTo>
                    <a:pt x="462" y="648"/>
                    <a:pt x="457" y="526"/>
                    <a:pt x="449" y="405"/>
                  </a:cubicBezTo>
                  <a:close/>
                  <a:moveTo>
                    <a:pt x="1" y="0"/>
                  </a:moveTo>
                  <a:lnTo>
                    <a:pt x="27" y="226"/>
                  </a:lnTo>
                  <a:cubicBezTo>
                    <a:pt x="49" y="406"/>
                    <a:pt x="59" y="588"/>
                    <a:pt x="59" y="767"/>
                  </a:cubicBezTo>
                  <a:cubicBezTo>
                    <a:pt x="59" y="945"/>
                    <a:pt x="49" y="1127"/>
                    <a:pt x="27" y="1308"/>
                  </a:cubicBezTo>
                  <a:lnTo>
                    <a:pt x="1" y="1533"/>
                  </a:lnTo>
                  <a:lnTo>
                    <a:pt x="850" y="1533"/>
                  </a:lnTo>
                  <a:cubicBezTo>
                    <a:pt x="1162" y="1533"/>
                    <a:pt x="1415" y="1279"/>
                    <a:pt x="1415" y="967"/>
                  </a:cubicBezTo>
                  <a:lnTo>
                    <a:pt x="1415" y="565"/>
                  </a:lnTo>
                  <a:cubicBezTo>
                    <a:pt x="1415" y="255"/>
                    <a:pt x="1162" y="0"/>
                    <a:pt x="8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5"/>
            <p:cNvSpPr/>
            <p:nvPr/>
          </p:nvSpPr>
          <p:spPr>
            <a:xfrm>
              <a:off x="5559036" y="2801823"/>
              <a:ext cx="402277" cy="402481"/>
            </a:xfrm>
            <a:custGeom>
              <a:rect b="b" l="l" r="r" t="t"/>
              <a:pathLst>
                <a:path extrusionOk="0" h="13773" w="13766">
                  <a:moveTo>
                    <a:pt x="8299" y="526"/>
                  </a:moveTo>
                  <a:lnTo>
                    <a:pt x="9028" y="2296"/>
                  </a:lnTo>
                  <a:cubicBezTo>
                    <a:pt x="8361" y="1982"/>
                    <a:pt x="7629" y="1818"/>
                    <a:pt x="6882" y="1818"/>
                  </a:cubicBezTo>
                  <a:cubicBezTo>
                    <a:pt x="6269" y="1818"/>
                    <a:pt x="5676" y="1924"/>
                    <a:pt x="5121" y="2131"/>
                  </a:cubicBezTo>
                  <a:lnTo>
                    <a:pt x="5017" y="1880"/>
                  </a:lnTo>
                  <a:lnTo>
                    <a:pt x="8299" y="526"/>
                  </a:lnTo>
                  <a:close/>
                  <a:moveTo>
                    <a:pt x="4644" y="2034"/>
                  </a:moveTo>
                  <a:lnTo>
                    <a:pt x="4748" y="2287"/>
                  </a:lnTo>
                  <a:cubicBezTo>
                    <a:pt x="4191" y="2547"/>
                    <a:pt x="3681" y="2913"/>
                    <a:pt x="3240" y="3373"/>
                  </a:cubicBezTo>
                  <a:lnTo>
                    <a:pt x="3531" y="3652"/>
                  </a:lnTo>
                  <a:cubicBezTo>
                    <a:pt x="4415" y="2729"/>
                    <a:pt x="5605" y="2221"/>
                    <a:pt x="6882" y="2221"/>
                  </a:cubicBezTo>
                  <a:cubicBezTo>
                    <a:pt x="7653" y="2221"/>
                    <a:pt x="8407" y="2411"/>
                    <a:pt x="9080" y="2774"/>
                  </a:cubicBezTo>
                  <a:lnTo>
                    <a:pt x="8745" y="3147"/>
                  </a:lnTo>
                  <a:cubicBezTo>
                    <a:pt x="8170" y="2858"/>
                    <a:pt x="7529" y="2705"/>
                    <a:pt x="6882" y="2705"/>
                  </a:cubicBezTo>
                  <a:cubicBezTo>
                    <a:pt x="4591" y="2705"/>
                    <a:pt x="2727" y="4568"/>
                    <a:pt x="2727" y="6860"/>
                  </a:cubicBezTo>
                  <a:cubicBezTo>
                    <a:pt x="2727" y="9151"/>
                    <a:pt x="4591" y="11015"/>
                    <a:pt x="6882" y="11015"/>
                  </a:cubicBezTo>
                  <a:cubicBezTo>
                    <a:pt x="7671" y="11015"/>
                    <a:pt x="8439" y="10792"/>
                    <a:pt x="9104" y="10371"/>
                  </a:cubicBezTo>
                  <a:cubicBezTo>
                    <a:pt x="9749" y="9960"/>
                    <a:pt x="10271" y="9381"/>
                    <a:pt x="10609" y="8696"/>
                  </a:cubicBezTo>
                  <a:lnTo>
                    <a:pt x="10248" y="8517"/>
                  </a:lnTo>
                  <a:cubicBezTo>
                    <a:pt x="9941" y="9136"/>
                    <a:pt x="9472" y="9658"/>
                    <a:pt x="8887" y="10030"/>
                  </a:cubicBezTo>
                  <a:cubicBezTo>
                    <a:pt x="8287" y="10410"/>
                    <a:pt x="7594" y="10612"/>
                    <a:pt x="6882" y="10612"/>
                  </a:cubicBezTo>
                  <a:cubicBezTo>
                    <a:pt x="4813" y="10612"/>
                    <a:pt x="3130" y="8929"/>
                    <a:pt x="3130" y="6860"/>
                  </a:cubicBezTo>
                  <a:cubicBezTo>
                    <a:pt x="3130" y="4790"/>
                    <a:pt x="4813" y="3108"/>
                    <a:pt x="6882" y="3108"/>
                  </a:cubicBezTo>
                  <a:cubicBezTo>
                    <a:pt x="7429" y="3108"/>
                    <a:pt x="7972" y="3229"/>
                    <a:pt x="8465" y="3459"/>
                  </a:cubicBezTo>
                  <a:lnTo>
                    <a:pt x="8204" y="3750"/>
                  </a:lnTo>
                  <a:cubicBezTo>
                    <a:pt x="8047" y="3690"/>
                    <a:pt x="7882" y="3660"/>
                    <a:pt x="7718" y="3660"/>
                  </a:cubicBezTo>
                  <a:cubicBezTo>
                    <a:pt x="7389" y="3660"/>
                    <a:pt x="7060" y="3779"/>
                    <a:pt x="6792" y="4010"/>
                  </a:cubicBezTo>
                  <a:lnTo>
                    <a:pt x="6717" y="4074"/>
                  </a:lnTo>
                  <a:lnTo>
                    <a:pt x="6723" y="4174"/>
                  </a:lnTo>
                  <a:cubicBezTo>
                    <a:pt x="6752" y="4714"/>
                    <a:pt x="6944" y="5176"/>
                    <a:pt x="7281" y="5513"/>
                  </a:cubicBezTo>
                  <a:cubicBezTo>
                    <a:pt x="7617" y="5849"/>
                    <a:pt x="8079" y="6041"/>
                    <a:pt x="8620" y="6070"/>
                  </a:cubicBezTo>
                  <a:lnTo>
                    <a:pt x="8719" y="6076"/>
                  </a:lnTo>
                  <a:lnTo>
                    <a:pt x="8783" y="6001"/>
                  </a:lnTo>
                  <a:cubicBezTo>
                    <a:pt x="9130" y="5599"/>
                    <a:pt x="9223" y="5061"/>
                    <a:pt x="9043" y="4590"/>
                  </a:cubicBezTo>
                  <a:lnTo>
                    <a:pt x="9502" y="4176"/>
                  </a:lnTo>
                  <a:cubicBezTo>
                    <a:pt x="10224" y="4883"/>
                    <a:pt x="10635" y="5849"/>
                    <a:pt x="10635" y="6860"/>
                  </a:cubicBezTo>
                  <a:cubicBezTo>
                    <a:pt x="10635" y="7308"/>
                    <a:pt x="10555" y="7746"/>
                    <a:pt x="10401" y="8163"/>
                  </a:cubicBezTo>
                  <a:lnTo>
                    <a:pt x="10779" y="8303"/>
                  </a:lnTo>
                  <a:cubicBezTo>
                    <a:pt x="10951" y="7841"/>
                    <a:pt x="11038" y="7356"/>
                    <a:pt x="11038" y="6860"/>
                  </a:cubicBezTo>
                  <a:cubicBezTo>
                    <a:pt x="11038" y="5750"/>
                    <a:pt x="10590" y="4686"/>
                    <a:pt x="9803" y="3908"/>
                  </a:cubicBezTo>
                  <a:lnTo>
                    <a:pt x="10165" y="3583"/>
                  </a:lnTo>
                  <a:cubicBezTo>
                    <a:pt x="10693" y="4110"/>
                    <a:pt x="11087" y="4759"/>
                    <a:pt x="11309" y="5469"/>
                  </a:cubicBezTo>
                  <a:lnTo>
                    <a:pt x="11354" y="5609"/>
                  </a:lnTo>
                  <a:lnTo>
                    <a:pt x="12313" y="5609"/>
                  </a:lnTo>
                  <a:cubicBezTo>
                    <a:pt x="12891" y="5609"/>
                    <a:pt x="13362" y="6080"/>
                    <a:pt x="13362" y="6658"/>
                  </a:cubicBezTo>
                  <a:lnTo>
                    <a:pt x="13362" y="7061"/>
                  </a:lnTo>
                  <a:cubicBezTo>
                    <a:pt x="13362" y="7639"/>
                    <a:pt x="12891" y="8110"/>
                    <a:pt x="12313" y="8110"/>
                  </a:cubicBezTo>
                  <a:lnTo>
                    <a:pt x="11354" y="8110"/>
                  </a:lnTo>
                  <a:lnTo>
                    <a:pt x="11309" y="8251"/>
                  </a:lnTo>
                  <a:cubicBezTo>
                    <a:pt x="11020" y="9173"/>
                    <a:pt x="10432" y="10001"/>
                    <a:pt x="9654" y="10582"/>
                  </a:cubicBezTo>
                  <a:cubicBezTo>
                    <a:pt x="8848" y="11181"/>
                    <a:pt x="7890" y="11499"/>
                    <a:pt x="6882" y="11499"/>
                  </a:cubicBezTo>
                  <a:cubicBezTo>
                    <a:pt x="5875" y="11499"/>
                    <a:pt x="4917" y="11181"/>
                    <a:pt x="4111" y="10582"/>
                  </a:cubicBezTo>
                  <a:cubicBezTo>
                    <a:pt x="3333" y="10001"/>
                    <a:pt x="2745" y="9173"/>
                    <a:pt x="2456" y="8251"/>
                  </a:cubicBezTo>
                  <a:lnTo>
                    <a:pt x="2411" y="8110"/>
                  </a:lnTo>
                  <a:lnTo>
                    <a:pt x="1453" y="8110"/>
                  </a:lnTo>
                  <a:cubicBezTo>
                    <a:pt x="874" y="8110"/>
                    <a:pt x="405" y="7639"/>
                    <a:pt x="405" y="7061"/>
                  </a:cubicBezTo>
                  <a:lnTo>
                    <a:pt x="405" y="6658"/>
                  </a:lnTo>
                  <a:cubicBezTo>
                    <a:pt x="405" y="6080"/>
                    <a:pt x="874" y="5609"/>
                    <a:pt x="1453" y="5609"/>
                  </a:cubicBezTo>
                  <a:lnTo>
                    <a:pt x="2411" y="5609"/>
                  </a:lnTo>
                  <a:lnTo>
                    <a:pt x="2456" y="5469"/>
                  </a:lnTo>
                  <a:cubicBezTo>
                    <a:pt x="2629" y="4913"/>
                    <a:pt x="2905" y="4400"/>
                    <a:pt x="3272" y="3945"/>
                  </a:cubicBezTo>
                  <a:lnTo>
                    <a:pt x="2958" y="3693"/>
                  </a:lnTo>
                  <a:cubicBezTo>
                    <a:pt x="2590" y="4148"/>
                    <a:pt x="2307" y="4656"/>
                    <a:pt x="2116" y="5206"/>
                  </a:cubicBezTo>
                  <a:lnTo>
                    <a:pt x="2113" y="5206"/>
                  </a:lnTo>
                  <a:lnTo>
                    <a:pt x="1362" y="3388"/>
                  </a:lnTo>
                  <a:lnTo>
                    <a:pt x="4644" y="2034"/>
                  </a:lnTo>
                  <a:close/>
                  <a:moveTo>
                    <a:pt x="11623" y="8584"/>
                  </a:moveTo>
                  <a:lnTo>
                    <a:pt x="12365" y="10385"/>
                  </a:lnTo>
                  <a:lnTo>
                    <a:pt x="9083" y="11739"/>
                  </a:lnTo>
                  <a:lnTo>
                    <a:pt x="8966" y="11454"/>
                  </a:lnTo>
                  <a:cubicBezTo>
                    <a:pt x="9291" y="11305"/>
                    <a:pt x="9602" y="11122"/>
                    <a:pt x="9895" y="10904"/>
                  </a:cubicBezTo>
                  <a:cubicBezTo>
                    <a:pt x="10681" y="10319"/>
                    <a:pt x="11288" y="9500"/>
                    <a:pt x="11623" y="8584"/>
                  </a:cubicBezTo>
                  <a:close/>
                  <a:moveTo>
                    <a:pt x="4664" y="11390"/>
                  </a:moveTo>
                  <a:lnTo>
                    <a:pt x="4664" y="11390"/>
                  </a:lnTo>
                  <a:cubicBezTo>
                    <a:pt x="5349" y="11727"/>
                    <a:pt x="6102" y="11902"/>
                    <a:pt x="6882" y="11902"/>
                  </a:cubicBezTo>
                  <a:cubicBezTo>
                    <a:pt x="7474" y="11902"/>
                    <a:pt x="8050" y="11802"/>
                    <a:pt x="8594" y="11606"/>
                  </a:cubicBezTo>
                  <a:lnTo>
                    <a:pt x="8711" y="11892"/>
                  </a:lnTo>
                  <a:lnTo>
                    <a:pt x="5430" y="13245"/>
                  </a:lnTo>
                  <a:lnTo>
                    <a:pt x="4664" y="11390"/>
                  </a:lnTo>
                  <a:close/>
                  <a:moveTo>
                    <a:pt x="8518" y="0"/>
                  </a:moveTo>
                  <a:lnTo>
                    <a:pt x="836" y="3168"/>
                  </a:lnTo>
                  <a:lnTo>
                    <a:pt x="1677" y="5206"/>
                  </a:lnTo>
                  <a:lnTo>
                    <a:pt x="1453" y="5206"/>
                  </a:lnTo>
                  <a:cubicBezTo>
                    <a:pt x="652" y="5206"/>
                    <a:pt x="0" y="5858"/>
                    <a:pt x="0" y="6658"/>
                  </a:cubicBezTo>
                  <a:lnTo>
                    <a:pt x="0" y="7061"/>
                  </a:lnTo>
                  <a:cubicBezTo>
                    <a:pt x="0" y="7861"/>
                    <a:pt x="652" y="8513"/>
                    <a:pt x="1453" y="8513"/>
                  </a:cubicBezTo>
                  <a:lnTo>
                    <a:pt x="2118" y="8513"/>
                  </a:lnTo>
                  <a:cubicBezTo>
                    <a:pt x="2446" y="9458"/>
                    <a:pt x="3064" y="10303"/>
                    <a:pt x="3870" y="10904"/>
                  </a:cubicBezTo>
                  <a:cubicBezTo>
                    <a:pt x="3942" y="10959"/>
                    <a:pt x="4017" y="11011"/>
                    <a:pt x="4091" y="11060"/>
                  </a:cubicBezTo>
                  <a:lnTo>
                    <a:pt x="5211" y="13772"/>
                  </a:lnTo>
                  <a:lnTo>
                    <a:pt x="12893" y="10603"/>
                  </a:lnTo>
                  <a:lnTo>
                    <a:pt x="12030" y="8513"/>
                  </a:lnTo>
                  <a:lnTo>
                    <a:pt x="12313" y="8513"/>
                  </a:lnTo>
                  <a:cubicBezTo>
                    <a:pt x="13114" y="8513"/>
                    <a:pt x="13765" y="7861"/>
                    <a:pt x="13765" y="7061"/>
                  </a:cubicBezTo>
                  <a:lnTo>
                    <a:pt x="13765" y="6658"/>
                  </a:lnTo>
                  <a:cubicBezTo>
                    <a:pt x="13765" y="5858"/>
                    <a:pt x="13114" y="5206"/>
                    <a:pt x="12313" y="5206"/>
                  </a:cubicBezTo>
                  <a:lnTo>
                    <a:pt x="11647" y="5206"/>
                  </a:lnTo>
                  <a:cubicBezTo>
                    <a:pt x="11402" y="4497"/>
                    <a:pt x="10996" y="3849"/>
                    <a:pt x="10466" y="3313"/>
                  </a:cubicBezTo>
                  <a:lnTo>
                    <a:pt x="11998" y="1936"/>
                  </a:lnTo>
                  <a:lnTo>
                    <a:pt x="12006" y="1927"/>
                  </a:lnTo>
                  <a:cubicBezTo>
                    <a:pt x="12320" y="1614"/>
                    <a:pt x="12320" y="1101"/>
                    <a:pt x="12006" y="788"/>
                  </a:cubicBezTo>
                  <a:cubicBezTo>
                    <a:pt x="11854" y="635"/>
                    <a:pt x="11652" y="551"/>
                    <a:pt x="11436" y="551"/>
                  </a:cubicBezTo>
                  <a:cubicBezTo>
                    <a:pt x="11220" y="551"/>
                    <a:pt x="11018" y="635"/>
                    <a:pt x="10866" y="788"/>
                  </a:cubicBezTo>
                  <a:lnTo>
                    <a:pt x="10308" y="1407"/>
                  </a:lnTo>
                  <a:lnTo>
                    <a:pt x="10609" y="1676"/>
                  </a:lnTo>
                  <a:lnTo>
                    <a:pt x="11155" y="1069"/>
                  </a:lnTo>
                  <a:cubicBezTo>
                    <a:pt x="11230" y="994"/>
                    <a:pt x="11330" y="954"/>
                    <a:pt x="11436" y="954"/>
                  </a:cubicBezTo>
                  <a:cubicBezTo>
                    <a:pt x="11543" y="954"/>
                    <a:pt x="11644" y="996"/>
                    <a:pt x="11721" y="1072"/>
                  </a:cubicBezTo>
                  <a:cubicBezTo>
                    <a:pt x="11877" y="1228"/>
                    <a:pt x="11878" y="1482"/>
                    <a:pt x="11724" y="1640"/>
                  </a:cubicBezTo>
                  <a:lnTo>
                    <a:pt x="8546" y="4494"/>
                  </a:lnTo>
                  <a:lnTo>
                    <a:pt x="8620" y="4633"/>
                  </a:lnTo>
                  <a:cubicBezTo>
                    <a:pt x="8792" y="4959"/>
                    <a:pt x="8758" y="5352"/>
                    <a:pt x="8539" y="5660"/>
                  </a:cubicBezTo>
                  <a:cubicBezTo>
                    <a:pt x="8144" y="5620"/>
                    <a:pt x="7809" y="5471"/>
                    <a:pt x="7565" y="5228"/>
                  </a:cubicBezTo>
                  <a:cubicBezTo>
                    <a:pt x="7322" y="4984"/>
                    <a:pt x="7174" y="4649"/>
                    <a:pt x="7133" y="4254"/>
                  </a:cubicBezTo>
                  <a:cubicBezTo>
                    <a:pt x="7309" y="4129"/>
                    <a:pt x="7514" y="4064"/>
                    <a:pt x="7717" y="4064"/>
                  </a:cubicBezTo>
                  <a:cubicBezTo>
                    <a:pt x="7869" y="4064"/>
                    <a:pt x="8021" y="4100"/>
                    <a:pt x="8160" y="4174"/>
                  </a:cubicBezTo>
                  <a:lnTo>
                    <a:pt x="8299" y="4247"/>
                  </a:lnTo>
                  <a:lnTo>
                    <a:pt x="10336" y="1981"/>
                  </a:lnTo>
                  <a:lnTo>
                    <a:pt x="10035" y="1711"/>
                  </a:lnTo>
                  <a:lnTo>
                    <a:pt x="9479" y="2330"/>
                  </a:lnTo>
                  <a:lnTo>
                    <a:pt x="85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5"/>
            <p:cNvSpPr/>
            <p:nvPr/>
          </p:nvSpPr>
          <p:spPr>
            <a:xfrm>
              <a:off x="5584985" y="2979875"/>
              <a:ext cx="41321" cy="44827"/>
            </a:xfrm>
            <a:custGeom>
              <a:rect b="b" l="l" r="r" t="t"/>
              <a:pathLst>
                <a:path extrusionOk="0" h="1534" w="1414">
                  <a:moveTo>
                    <a:pt x="965" y="405"/>
                  </a:moveTo>
                  <a:cubicBezTo>
                    <a:pt x="957" y="526"/>
                    <a:pt x="951" y="648"/>
                    <a:pt x="951" y="767"/>
                  </a:cubicBezTo>
                  <a:cubicBezTo>
                    <a:pt x="951" y="886"/>
                    <a:pt x="957" y="1007"/>
                    <a:pt x="965" y="1129"/>
                  </a:cubicBezTo>
                  <a:lnTo>
                    <a:pt x="565" y="1129"/>
                  </a:lnTo>
                  <a:cubicBezTo>
                    <a:pt x="476" y="1129"/>
                    <a:pt x="404" y="1056"/>
                    <a:pt x="404" y="968"/>
                  </a:cubicBezTo>
                  <a:lnTo>
                    <a:pt x="404" y="565"/>
                  </a:lnTo>
                  <a:cubicBezTo>
                    <a:pt x="404" y="477"/>
                    <a:pt x="476" y="405"/>
                    <a:pt x="565" y="405"/>
                  </a:cubicBezTo>
                  <a:close/>
                  <a:moveTo>
                    <a:pt x="565" y="0"/>
                  </a:moveTo>
                  <a:cubicBezTo>
                    <a:pt x="253" y="0"/>
                    <a:pt x="0" y="255"/>
                    <a:pt x="0" y="565"/>
                  </a:cubicBezTo>
                  <a:lnTo>
                    <a:pt x="0" y="968"/>
                  </a:lnTo>
                  <a:cubicBezTo>
                    <a:pt x="0" y="1279"/>
                    <a:pt x="253" y="1533"/>
                    <a:pt x="565" y="1533"/>
                  </a:cubicBezTo>
                  <a:lnTo>
                    <a:pt x="1413" y="1533"/>
                  </a:lnTo>
                  <a:lnTo>
                    <a:pt x="1387" y="1308"/>
                  </a:lnTo>
                  <a:cubicBezTo>
                    <a:pt x="1366" y="1127"/>
                    <a:pt x="1355" y="945"/>
                    <a:pt x="1355" y="767"/>
                  </a:cubicBezTo>
                  <a:cubicBezTo>
                    <a:pt x="1355" y="588"/>
                    <a:pt x="1366" y="406"/>
                    <a:pt x="1387" y="226"/>
                  </a:cubicBezTo>
                  <a:lnTo>
                    <a:pt x="1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5"/>
            <p:cNvSpPr/>
            <p:nvPr/>
          </p:nvSpPr>
          <p:spPr>
            <a:xfrm>
              <a:off x="5686387" y="2942733"/>
              <a:ext cx="63880" cy="63880"/>
            </a:xfrm>
            <a:custGeom>
              <a:rect b="b" l="l" r="r" t="t"/>
              <a:pathLst>
                <a:path extrusionOk="0" h="2186" w="2186">
                  <a:moveTo>
                    <a:pt x="808" y="405"/>
                  </a:moveTo>
                  <a:cubicBezTo>
                    <a:pt x="916" y="405"/>
                    <a:pt x="1017" y="447"/>
                    <a:pt x="1094" y="523"/>
                  </a:cubicBezTo>
                  <a:lnTo>
                    <a:pt x="1663" y="1092"/>
                  </a:lnTo>
                  <a:cubicBezTo>
                    <a:pt x="1739" y="1169"/>
                    <a:pt x="1781" y="1270"/>
                    <a:pt x="1781" y="1378"/>
                  </a:cubicBezTo>
                  <a:cubicBezTo>
                    <a:pt x="1781" y="1487"/>
                    <a:pt x="1739" y="1588"/>
                    <a:pt x="1663" y="1664"/>
                  </a:cubicBezTo>
                  <a:cubicBezTo>
                    <a:pt x="1588" y="1741"/>
                    <a:pt x="1485" y="1783"/>
                    <a:pt x="1378" y="1783"/>
                  </a:cubicBezTo>
                  <a:cubicBezTo>
                    <a:pt x="1270" y="1783"/>
                    <a:pt x="1169" y="1739"/>
                    <a:pt x="1092" y="1664"/>
                  </a:cubicBezTo>
                  <a:lnTo>
                    <a:pt x="523" y="1095"/>
                  </a:lnTo>
                  <a:cubicBezTo>
                    <a:pt x="447" y="1019"/>
                    <a:pt x="405" y="916"/>
                    <a:pt x="405" y="809"/>
                  </a:cubicBezTo>
                  <a:cubicBezTo>
                    <a:pt x="405" y="701"/>
                    <a:pt x="447" y="600"/>
                    <a:pt x="523" y="523"/>
                  </a:cubicBezTo>
                  <a:cubicBezTo>
                    <a:pt x="598" y="447"/>
                    <a:pt x="701" y="405"/>
                    <a:pt x="808" y="405"/>
                  </a:cubicBezTo>
                  <a:close/>
                  <a:moveTo>
                    <a:pt x="808" y="0"/>
                  </a:moveTo>
                  <a:cubicBezTo>
                    <a:pt x="592" y="0"/>
                    <a:pt x="390" y="85"/>
                    <a:pt x="237" y="237"/>
                  </a:cubicBezTo>
                  <a:cubicBezTo>
                    <a:pt x="85" y="390"/>
                    <a:pt x="0" y="592"/>
                    <a:pt x="0" y="809"/>
                  </a:cubicBezTo>
                  <a:cubicBezTo>
                    <a:pt x="0" y="1024"/>
                    <a:pt x="84" y="1227"/>
                    <a:pt x="237" y="1380"/>
                  </a:cubicBezTo>
                  <a:lnTo>
                    <a:pt x="806" y="1949"/>
                  </a:lnTo>
                  <a:cubicBezTo>
                    <a:pt x="959" y="2102"/>
                    <a:pt x="1162" y="2186"/>
                    <a:pt x="1378" y="2186"/>
                  </a:cubicBezTo>
                  <a:cubicBezTo>
                    <a:pt x="1594" y="2186"/>
                    <a:pt x="1796" y="2102"/>
                    <a:pt x="1949" y="1949"/>
                  </a:cubicBezTo>
                  <a:cubicBezTo>
                    <a:pt x="2102" y="1796"/>
                    <a:pt x="2186" y="1593"/>
                    <a:pt x="2186" y="1378"/>
                  </a:cubicBezTo>
                  <a:cubicBezTo>
                    <a:pt x="2186" y="1162"/>
                    <a:pt x="2102" y="959"/>
                    <a:pt x="1949" y="806"/>
                  </a:cubicBezTo>
                  <a:lnTo>
                    <a:pt x="1380" y="237"/>
                  </a:lnTo>
                  <a:cubicBezTo>
                    <a:pt x="1227" y="85"/>
                    <a:pt x="1024" y="0"/>
                    <a:pt x="8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5"/>
            <p:cNvSpPr/>
            <p:nvPr/>
          </p:nvSpPr>
          <p:spPr>
            <a:xfrm>
              <a:off x="5781652" y="3001645"/>
              <a:ext cx="68468" cy="63851"/>
            </a:xfrm>
            <a:custGeom>
              <a:rect b="b" l="l" r="r" t="t"/>
              <a:pathLst>
                <a:path extrusionOk="0" h="2185" w="2343">
                  <a:moveTo>
                    <a:pt x="1455" y="404"/>
                  </a:moveTo>
                  <a:cubicBezTo>
                    <a:pt x="1559" y="404"/>
                    <a:pt x="1663" y="443"/>
                    <a:pt x="1741" y="522"/>
                  </a:cubicBezTo>
                  <a:cubicBezTo>
                    <a:pt x="1899" y="680"/>
                    <a:pt x="1899" y="937"/>
                    <a:pt x="1741" y="1094"/>
                  </a:cubicBezTo>
                  <a:lnTo>
                    <a:pt x="1172" y="1663"/>
                  </a:lnTo>
                  <a:cubicBezTo>
                    <a:pt x="1096" y="1740"/>
                    <a:pt x="994" y="1782"/>
                    <a:pt x="886" y="1782"/>
                  </a:cubicBezTo>
                  <a:cubicBezTo>
                    <a:pt x="778" y="1782"/>
                    <a:pt x="677" y="1740"/>
                    <a:pt x="600" y="1663"/>
                  </a:cubicBezTo>
                  <a:cubicBezTo>
                    <a:pt x="443" y="1506"/>
                    <a:pt x="443" y="1249"/>
                    <a:pt x="600" y="1091"/>
                  </a:cubicBezTo>
                  <a:lnTo>
                    <a:pt x="1169" y="522"/>
                  </a:lnTo>
                  <a:cubicBezTo>
                    <a:pt x="1249" y="443"/>
                    <a:pt x="1353" y="404"/>
                    <a:pt x="1455" y="404"/>
                  </a:cubicBezTo>
                  <a:close/>
                  <a:moveTo>
                    <a:pt x="1456" y="0"/>
                  </a:moveTo>
                  <a:cubicBezTo>
                    <a:pt x="1249" y="0"/>
                    <a:pt x="1042" y="79"/>
                    <a:pt x="885" y="236"/>
                  </a:cubicBezTo>
                  <a:lnTo>
                    <a:pt x="315" y="807"/>
                  </a:lnTo>
                  <a:cubicBezTo>
                    <a:pt x="1" y="1122"/>
                    <a:pt x="1" y="1633"/>
                    <a:pt x="315" y="1948"/>
                  </a:cubicBezTo>
                  <a:cubicBezTo>
                    <a:pt x="467" y="2101"/>
                    <a:pt x="671" y="2185"/>
                    <a:pt x="886" y="2185"/>
                  </a:cubicBezTo>
                  <a:cubicBezTo>
                    <a:pt x="1101" y="2185"/>
                    <a:pt x="1305" y="2101"/>
                    <a:pt x="1457" y="1948"/>
                  </a:cubicBezTo>
                  <a:lnTo>
                    <a:pt x="2027" y="1379"/>
                  </a:lnTo>
                  <a:cubicBezTo>
                    <a:pt x="2342" y="1064"/>
                    <a:pt x="2342" y="553"/>
                    <a:pt x="2027" y="236"/>
                  </a:cubicBezTo>
                  <a:cubicBezTo>
                    <a:pt x="1870" y="79"/>
                    <a:pt x="1663" y="0"/>
                    <a:pt x="14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5"/>
            <p:cNvSpPr/>
            <p:nvPr/>
          </p:nvSpPr>
          <p:spPr>
            <a:xfrm>
              <a:off x="5688608" y="3030108"/>
              <a:ext cx="70777" cy="47253"/>
            </a:xfrm>
            <a:custGeom>
              <a:rect b="b" l="l" r="r" t="t"/>
              <a:pathLst>
                <a:path extrusionOk="0" h="1617" w="2422">
                  <a:moveTo>
                    <a:pt x="1614" y="405"/>
                  </a:moveTo>
                  <a:cubicBezTo>
                    <a:pt x="1837" y="405"/>
                    <a:pt x="2019" y="585"/>
                    <a:pt x="2019" y="808"/>
                  </a:cubicBezTo>
                  <a:cubicBezTo>
                    <a:pt x="2019" y="1032"/>
                    <a:pt x="1837" y="1212"/>
                    <a:pt x="1614" y="1212"/>
                  </a:cubicBezTo>
                  <a:lnTo>
                    <a:pt x="808" y="1212"/>
                  </a:lnTo>
                  <a:cubicBezTo>
                    <a:pt x="586" y="1212"/>
                    <a:pt x="404" y="1032"/>
                    <a:pt x="404" y="808"/>
                  </a:cubicBezTo>
                  <a:cubicBezTo>
                    <a:pt x="404" y="585"/>
                    <a:pt x="586" y="405"/>
                    <a:pt x="808" y="405"/>
                  </a:cubicBezTo>
                  <a:close/>
                  <a:moveTo>
                    <a:pt x="808" y="0"/>
                  </a:moveTo>
                  <a:cubicBezTo>
                    <a:pt x="363" y="0"/>
                    <a:pt x="1" y="363"/>
                    <a:pt x="1" y="808"/>
                  </a:cubicBezTo>
                  <a:cubicBezTo>
                    <a:pt x="1" y="1254"/>
                    <a:pt x="363" y="1617"/>
                    <a:pt x="808" y="1617"/>
                  </a:cubicBezTo>
                  <a:lnTo>
                    <a:pt x="1614" y="1617"/>
                  </a:lnTo>
                  <a:cubicBezTo>
                    <a:pt x="2059" y="1617"/>
                    <a:pt x="2422" y="1254"/>
                    <a:pt x="2422" y="808"/>
                  </a:cubicBezTo>
                  <a:cubicBezTo>
                    <a:pt x="2422" y="363"/>
                    <a:pt x="2059" y="0"/>
                    <a:pt x="16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5"/>
            <p:cNvSpPr/>
            <p:nvPr/>
          </p:nvSpPr>
          <p:spPr>
            <a:xfrm>
              <a:off x="5676831" y="3006584"/>
              <a:ext cx="11894" cy="11806"/>
            </a:xfrm>
            <a:custGeom>
              <a:rect b="b" l="l" r="r" t="t"/>
              <a:pathLst>
                <a:path extrusionOk="0" h="404" w="407">
                  <a:moveTo>
                    <a:pt x="1" y="1"/>
                  </a:moveTo>
                  <a:lnTo>
                    <a:pt x="1" y="404"/>
                  </a:lnTo>
                  <a:lnTo>
                    <a:pt x="407" y="404"/>
                  </a:lnTo>
                  <a:lnTo>
                    <a:pt x="4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5"/>
            <p:cNvSpPr/>
            <p:nvPr/>
          </p:nvSpPr>
          <p:spPr>
            <a:xfrm>
              <a:off x="5771132" y="3077244"/>
              <a:ext cx="11806" cy="11864"/>
            </a:xfrm>
            <a:custGeom>
              <a:rect b="b" l="l" r="r" t="t"/>
              <a:pathLst>
                <a:path extrusionOk="0" h="406" w="404">
                  <a:moveTo>
                    <a:pt x="1" y="1"/>
                  </a:moveTo>
                  <a:lnTo>
                    <a:pt x="1" y="405"/>
                  </a:lnTo>
                  <a:lnTo>
                    <a:pt x="404" y="405"/>
                  </a:lnTo>
                  <a:lnTo>
                    <a:pt x="4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5"/>
            <p:cNvSpPr/>
            <p:nvPr/>
          </p:nvSpPr>
          <p:spPr>
            <a:xfrm>
              <a:off x="5758829" y="3005152"/>
              <a:ext cx="12332" cy="11806"/>
            </a:xfrm>
            <a:custGeom>
              <a:rect b="b" l="l" r="r" t="t"/>
              <a:pathLst>
                <a:path extrusionOk="0" h="404" w="422">
                  <a:moveTo>
                    <a:pt x="0" y="1"/>
                  </a:moveTo>
                  <a:lnTo>
                    <a:pt x="0" y="404"/>
                  </a:lnTo>
                  <a:lnTo>
                    <a:pt x="422" y="404"/>
                  </a:lnTo>
                  <a:lnTo>
                    <a:pt x="4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5"/>
            <p:cNvSpPr/>
            <p:nvPr/>
          </p:nvSpPr>
          <p:spPr>
            <a:xfrm>
              <a:off x="5725253" y="2913861"/>
              <a:ext cx="11426" cy="11806"/>
            </a:xfrm>
            <a:custGeom>
              <a:rect b="b" l="l" r="r" t="t"/>
              <a:pathLst>
                <a:path extrusionOk="0" h="404" w="391">
                  <a:moveTo>
                    <a:pt x="1" y="0"/>
                  </a:moveTo>
                  <a:lnTo>
                    <a:pt x="1" y="403"/>
                  </a:lnTo>
                  <a:lnTo>
                    <a:pt x="391" y="403"/>
                  </a:lnTo>
                  <a:lnTo>
                    <a:pt x="39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5"/>
            <p:cNvSpPr/>
            <p:nvPr/>
          </p:nvSpPr>
          <p:spPr>
            <a:xfrm>
              <a:off x="5830862" y="2979875"/>
              <a:ext cx="11806" cy="11835"/>
            </a:xfrm>
            <a:custGeom>
              <a:rect b="b" l="l" r="r" t="t"/>
              <a:pathLst>
                <a:path extrusionOk="0" h="405" w="404">
                  <a:moveTo>
                    <a:pt x="1" y="0"/>
                  </a:moveTo>
                  <a:lnTo>
                    <a:pt x="1" y="405"/>
                  </a:lnTo>
                  <a:lnTo>
                    <a:pt x="404" y="405"/>
                  </a:lnTo>
                  <a:lnTo>
                    <a:pt x="4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 name="Google Shape;887;p45"/>
          <p:cNvGrpSpPr/>
          <p:nvPr/>
        </p:nvGrpSpPr>
        <p:grpSpPr>
          <a:xfrm>
            <a:off x="3221426" y="2801794"/>
            <a:ext cx="381967" cy="402511"/>
            <a:chOff x="3221426" y="2801794"/>
            <a:chExt cx="381967" cy="402511"/>
          </a:xfrm>
        </p:grpSpPr>
        <p:sp>
          <p:nvSpPr>
            <p:cNvPr id="888" name="Google Shape;888;p45"/>
            <p:cNvSpPr/>
            <p:nvPr/>
          </p:nvSpPr>
          <p:spPr>
            <a:xfrm>
              <a:off x="3221426" y="2801794"/>
              <a:ext cx="381967" cy="402511"/>
            </a:xfrm>
            <a:custGeom>
              <a:rect b="b" l="l" r="r" t="t"/>
              <a:pathLst>
                <a:path extrusionOk="0" h="13774" w="13071">
                  <a:moveTo>
                    <a:pt x="5471" y="3594"/>
                  </a:moveTo>
                  <a:cubicBezTo>
                    <a:pt x="6375" y="3594"/>
                    <a:pt x="7265" y="3848"/>
                    <a:pt x="8030" y="4318"/>
                  </a:cubicBezTo>
                  <a:cubicBezTo>
                    <a:pt x="7798" y="4342"/>
                    <a:pt x="7562" y="4403"/>
                    <a:pt x="7340" y="4497"/>
                  </a:cubicBezTo>
                  <a:cubicBezTo>
                    <a:pt x="6753" y="4219"/>
                    <a:pt x="6124" y="4079"/>
                    <a:pt x="5471" y="4079"/>
                  </a:cubicBezTo>
                  <a:cubicBezTo>
                    <a:pt x="4900" y="4079"/>
                    <a:pt x="4350" y="4185"/>
                    <a:pt x="3830" y="4396"/>
                  </a:cubicBezTo>
                  <a:cubicBezTo>
                    <a:pt x="3814" y="4232"/>
                    <a:pt x="3769" y="4072"/>
                    <a:pt x="3708" y="3922"/>
                  </a:cubicBezTo>
                  <a:cubicBezTo>
                    <a:pt x="4269" y="3704"/>
                    <a:pt x="4861" y="3594"/>
                    <a:pt x="5471" y="3594"/>
                  </a:cubicBezTo>
                  <a:close/>
                  <a:moveTo>
                    <a:pt x="2641" y="3464"/>
                  </a:moveTo>
                  <a:lnTo>
                    <a:pt x="2330" y="4634"/>
                  </a:lnTo>
                  <a:cubicBezTo>
                    <a:pt x="2326" y="4630"/>
                    <a:pt x="2322" y="4625"/>
                    <a:pt x="2317" y="4622"/>
                  </a:cubicBezTo>
                  <a:cubicBezTo>
                    <a:pt x="2161" y="4479"/>
                    <a:pt x="1972" y="4391"/>
                    <a:pt x="1773" y="4339"/>
                  </a:cubicBezTo>
                  <a:cubicBezTo>
                    <a:pt x="1776" y="4325"/>
                    <a:pt x="1778" y="4310"/>
                    <a:pt x="1781" y="4297"/>
                  </a:cubicBezTo>
                  <a:cubicBezTo>
                    <a:pt x="1881" y="3902"/>
                    <a:pt x="2319" y="3621"/>
                    <a:pt x="2641" y="3464"/>
                  </a:cubicBezTo>
                  <a:close/>
                  <a:moveTo>
                    <a:pt x="3037" y="3552"/>
                  </a:moveTo>
                  <a:cubicBezTo>
                    <a:pt x="3249" y="3842"/>
                    <a:pt x="3512" y="4303"/>
                    <a:pt x="3411" y="4705"/>
                  </a:cubicBezTo>
                  <a:cubicBezTo>
                    <a:pt x="3330" y="5030"/>
                    <a:pt x="3014" y="5280"/>
                    <a:pt x="2735" y="5441"/>
                  </a:cubicBezTo>
                  <a:cubicBezTo>
                    <a:pt x="2710" y="5319"/>
                    <a:pt x="2677" y="5197"/>
                    <a:pt x="2629" y="5082"/>
                  </a:cubicBezTo>
                  <a:lnTo>
                    <a:pt x="3037" y="3552"/>
                  </a:lnTo>
                  <a:close/>
                  <a:moveTo>
                    <a:pt x="1234" y="4679"/>
                  </a:moveTo>
                  <a:cubicBezTo>
                    <a:pt x="1508" y="4679"/>
                    <a:pt x="1833" y="4728"/>
                    <a:pt x="2046" y="4921"/>
                  </a:cubicBezTo>
                  <a:cubicBezTo>
                    <a:pt x="2351" y="5197"/>
                    <a:pt x="2390" y="5720"/>
                    <a:pt x="2374" y="6080"/>
                  </a:cubicBezTo>
                  <a:lnTo>
                    <a:pt x="861" y="4706"/>
                  </a:lnTo>
                  <a:cubicBezTo>
                    <a:pt x="933" y="4696"/>
                    <a:pt x="1014" y="4687"/>
                    <a:pt x="1100" y="4683"/>
                  </a:cubicBezTo>
                  <a:cubicBezTo>
                    <a:pt x="1142" y="4681"/>
                    <a:pt x="1187" y="4679"/>
                    <a:pt x="1234" y="4679"/>
                  </a:cubicBezTo>
                  <a:close/>
                  <a:moveTo>
                    <a:pt x="590" y="5005"/>
                  </a:moveTo>
                  <a:lnTo>
                    <a:pt x="2102" y="6379"/>
                  </a:lnTo>
                  <a:cubicBezTo>
                    <a:pt x="2030" y="6389"/>
                    <a:pt x="1949" y="6398"/>
                    <a:pt x="1865" y="6402"/>
                  </a:cubicBezTo>
                  <a:cubicBezTo>
                    <a:pt x="1823" y="6404"/>
                    <a:pt x="1778" y="6406"/>
                    <a:pt x="1732" y="6406"/>
                  </a:cubicBezTo>
                  <a:cubicBezTo>
                    <a:pt x="1457" y="6406"/>
                    <a:pt x="1131" y="6357"/>
                    <a:pt x="918" y="6164"/>
                  </a:cubicBezTo>
                  <a:cubicBezTo>
                    <a:pt x="613" y="5888"/>
                    <a:pt x="574" y="5363"/>
                    <a:pt x="590" y="5005"/>
                  </a:cubicBezTo>
                  <a:close/>
                  <a:moveTo>
                    <a:pt x="8100" y="5753"/>
                  </a:moveTo>
                  <a:lnTo>
                    <a:pt x="8374" y="6710"/>
                  </a:lnTo>
                  <a:lnTo>
                    <a:pt x="7596" y="6932"/>
                  </a:lnTo>
                  <a:lnTo>
                    <a:pt x="7321" y="5976"/>
                  </a:lnTo>
                  <a:lnTo>
                    <a:pt x="8100" y="5753"/>
                  </a:lnTo>
                  <a:close/>
                  <a:moveTo>
                    <a:pt x="12156" y="1"/>
                  </a:moveTo>
                  <a:cubicBezTo>
                    <a:pt x="11908" y="1"/>
                    <a:pt x="11663" y="114"/>
                    <a:pt x="11505" y="328"/>
                  </a:cubicBezTo>
                  <a:lnTo>
                    <a:pt x="10518" y="1661"/>
                  </a:lnTo>
                  <a:lnTo>
                    <a:pt x="10843" y="1902"/>
                  </a:lnTo>
                  <a:lnTo>
                    <a:pt x="11830" y="569"/>
                  </a:lnTo>
                  <a:cubicBezTo>
                    <a:pt x="11895" y="481"/>
                    <a:pt x="11988" y="425"/>
                    <a:pt x="12095" y="409"/>
                  </a:cubicBezTo>
                  <a:cubicBezTo>
                    <a:pt x="12115" y="406"/>
                    <a:pt x="12135" y="404"/>
                    <a:pt x="12155" y="404"/>
                  </a:cubicBezTo>
                  <a:cubicBezTo>
                    <a:pt x="12241" y="404"/>
                    <a:pt x="12325" y="432"/>
                    <a:pt x="12396" y="484"/>
                  </a:cubicBezTo>
                  <a:cubicBezTo>
                    <a:pt x="12575" y="617"/>
                    <a:pt x="12614" y="871"/>
                    <a:pt x="12481" y="1050"/>
                  </a:cubicBezTo>
                  <a:lnTo>
                    <a:pt x="9333" y="5304"/>
                  </a:lnTo>
                  <a:lnTo>
                    <a:pt x="9385" y="5414"/>
                  </a:lnTo>
                  <a:cubicBezTo>
                    <a:pt x="9658" y="5990"/>
                    <a:pt x="9569" y="6796"/>
                    <a:pt x="9174" y="7331"/>
                  </a:cubicBezTo>
                  <a:cubicBezTo>
                    <a:pt x="8968" y="7611"/>
                    <a:pt x="8676" y="7810"/>
                    <a:pt x="8342" y="7901"/>
                  </a:cubicBezTo>
                  <a:cubicBezTo>
                    <a:pt x="8191" y="7654"/>
                    <a:pt x="7983" y="7454"/>
                    <a:pt x="7742" y="7311"/>
                  </a:cubicBezTo>
                  <a:lnTo>
                    <a:pt x="8874" y="6987"/>
                  </a:lnTo>
                  <a:lnTo>
                    <a:pt x="8377" y="5254"/>
                  </a:lnTo>
                  <a:lnTo>
                    <a:pt x="6821" y="5699"/>
                  </a:lnTo>
                  <a:lnTo>
                    <a:pt x="7226" y="7108"/>
                  </a:lnTo>
                  <a:cubicBezTo>
                    <a:pt x="7102" y="7082"/>
                    <a:pt x="6974" y="7068"/>
                    <a:pt x="6844" y="7068"/>
                  </a:cubicBezTo>
                  <a:cubicBezTo>
                    <a:pt x="6742" y="7068"/>
                    <a:pt x="6641" y="7077"/>
                    <a:pt x="6540" y="7094"/>
                  </a:cubicBezTo>
                  <a:cubicBezTo>
                    <a:pt x="6284" y="6577"/>
                    <a:pt x="6336" y="5960"/>
                    <a:pt x="6684" y="5489"/>
                  </a:cubicBezTo>
                  <a:cubicBezTo>
                    <a:pt x="7034" y="5015"/>
                    <a:pt x="7668" y="4712"/>
                    <a:pt x="8242" y="4712"/>
                  </a:cubicBezTo>
                  <a:cubicBezTo>
                    <a:pt x="8359" y="4712"/>
                    <a:pt x="8473" y="4724"/>
                    <a:pt x="8582" y="4751"/>
                  </a:cubicBezTo>
                  <a:lnTo>
                    <a:pt x="8712" y="4783"/>
                  </a:lnTo>
                  <a:lnTo>
                    <a:pt x="10600" y="2230"/>
                  </a:lnTo>
                  <a:lnTo>
                    <a:pt x="10275" y="1990"/>
                  </a:lnTo>
                  <a:lnTo>
                    <a:pt x="8620" y="4228"/>
                  </a:lnTo>
                  <a:cubicBezTo>
                    <a:pt x="7713" y="3558"/>
                    <a:pt x="6603" y="3189"/>
                    <a:pt x="5471" y="3189"/>
                  </a:cubicBezTo>
                  <a:cubicBezTo>
                    <a:pt x="4798" y="3189"/>
                    <a:pt x="4143" y="3314"/>
                    <a:pt x="3525" y="3559"/>
                  </a:cubicBezTo>
                  <a:cubicBezTo>
                    <a:pt x="3327" y="3228"/>
                    <a:pt x="3105" y="2999"/>
                    <a:pt x="3086" y="2980"/>
                  </a:cubicBezTo>
                  <a:lnTo>
                    <a:pt x="2999" y="2892"/>
                  </a:lnTo>
                  <a:lnTo>
                    <a:pt x="2881" y="2929"/>
                  </a:lnTo>
                  <a:cubicBezTo>
                    <a:pt x="2829" y="2945"/>
                    <a:pt x="1605" y="3338"/>
                    <a:pt x="1390" y="4199"/>
                  </a:cubicBezTo>
                  <a:cubicBezTo>
                    <a:pt x="1384" y="4225"/>
                    <a:pt x="1378" y="4253"/>
                    <a:pt x="1374" y="4280"/>
                  </a:cubicBezTo>
                  <a:cubicBezTo>
                    <a:pt x="1324" y="4277"/>
                    <a:pt x="1275" y="4276"/>
                    <a:pt x="1227" y="4276"/>
                  </a:cubicBezTo>
                  <a:cubicBezTo>
                    <a:pt x="781" y="4276"/>
                    <a:pt x="402" y="4385"/>
                    <a:pt x="373" y="4393"/>
                  </a:cubicBezTo>
                  <a:lnTo>
                    <a:pt x="255" y="4427"/>
                  </a:lnTo>
                  <a:lnTo>
                    <a:pt x="231" y="4549"/>
                  </a:lnTo>
                  <a:cubicBezTo>
                    <a:pt x="221" y="4601"/>
                    <a:pt x="0" y="5803"/>
                    <a:pt x="597" y="6416"/>
                  </a:cubicBezTo>
                  <a:cubicBezTo>
                    <a:pt x="320" y="7069"/>
                    <a:pt x="178" y="7764"/>
                    <a:pt x="178" y="8482"/>
                  </a:cubicBezTo>
                  <a:cubicBezTo>
                    <a:pt x="178" y="11400"/>
                    <a:pt x="2553" y="13773"/>
                    <a:pt x="5471" y="13773"/>
                  </a:cubicBezTo>
                  <a:cubicBezTo>
                    <a:pt x="8136" y="13773"/>
                    <a:pt x="10394" y="11781"/>
                    <a:pt x="10722" y="9141"/>
                  </a:cubicBezTo>
                  <a:lnTo>
                    <a:pt x="10320" y="9090"/>
                  </a:lnTo>
                  <a:cubicBezTo>
                    <a:pt x="10018" y="11530"/>
                    <a:pt x="7932" y="13369"/>
                    <a:pt x="5471" y="13369"/>
                  </a:cubicBezTo>
                  <a:cubicBezTo>
                    <a:pt x="2775" y="13369"/>
                    <a:pt x="582" y="11178"/>
                    <a:pt x="582" y="8482"/>
                  </a:cubicBezTo>
                  <a:cubicBezTo>
                    <a:pt x="582" y="7848"/>
                    <a:pt x="701" y="7234"/>
                    <a:pt x="936" y="6653"/>
                  </a:cubicBezTo>
                  <a:cubicBezTo>
                    <a:pt x="1084" y="6724"/>
                    <a:pt x="1245" y="6766"/>
                    <a:pt x="1406" y="6788"/>
                  </a:cubicBezTo>
                  <a:cubicBezTo>
                    <a:pt x="1263" y="7130"/>
                    <a:pt x="1163" y="7490"/>
                    <a:pt x="1111" y="7858"/>
                  </a:cubicBezTo>
                  <a:lnTo>
                    <a:pt x="1511" y="7914"/>
                  </a:lnTo>
                  <a:cubicBezTo>
                    <a:pt x="1566" y="7532"/>
                    <a:pt x="1676" y="7159"/>
                    <a:pt x="1839" y="6808"/>
                  </a:cubicBezTo>
                  <a:cubicBezTo>
                    <a:pt x="2239" y="6792"/>
                    <a:pt x="2564" y="6700"/>
                    <a:pt x="2590" y="6692"/>
                  </a:cubicBezTo>
                  <a:lnTo>
                    <a:pt x="2709" y="6658"/>
                  </a:lnTo>
                  <a:lnTo>
                    <a:pt x="2732" y="6536"/>
                  </a:lnTo>
                  <a:cubicBezTo>
                    <a:pt x="2736" y="6512"/>
                    <a:pt x="2788" y="6230"/>
                    <a:pt x="2780" y="5876"/>
                  </a:cubicBezTo>
                  <a:cubicBezTo>
                    <a:pt x="3450" y="5535"/>
                    <a:pt x="3701" y="5144"/>
                    <a:pt x="3789" y="4854"/>
                  </a:cubicBezTo>
                  <a:cubicBezTo>
                    <a:pt x="4317" y="4608"/>
                    <a:pt x="4881" y="4482"/>
                    <a:pt x="5471" y="4482"/>
                  </a:cubicBezTo>
                  <a:cubicBezTo>
                    <a:pt x="5962" y="4482"/>
                    <a:pt x="6437" y="4570"/>
                    <a:pt x="6889" y="4742"/>
                  </a:cubicBezTo>
                  <a:cubicBezTo>
                    <a:pt x="6686" y="4882"/>
                    <a:pt x="6504" y="5053"/>
                    <a:pt x="6359" y="5248"/>
                  </a:cubicBezTo>
                  <a:cubicBezTo>
                    <a:pt x="5884" y="5891"/>
                    <a:pt x="5846" y="6747"/>
                    <a:pt x="6264" y="7429"/>
                  </a:cubicBezTo>
                  <a:lnTo>
                    <a:pt x="6343" y="7558"/>
                  </a:lnTo>
                  <a:lnTo>
                    <a:pt x="6489" y="7519"/>
                  </a:lnTo>
                  <a:cubicBezTo>
                    <a:pt x="6605" y="7488"/>
                    <a:pt x="6725" y="7472"/>
                    <a:pt x="6844" y="7472"/>
                  </a:cubicBezTo>
                  <a:cubicBezTo>
                    <a:pt x="7362" y="7472"/>
                    <a:pt x="7827" y="7760"/>
                    <a:pt x="8059" y="8222"/>
                  </a:cubicBezTo>
                  <a:lnTo>
                    <a:pt x="8127" y="8358"/>
                  </a:lnTo>
                  <a:lnTo>
                    <a:pt x="8276" y="8330"/>
                  </a:lnTo>
                  <a:cubicBezTo>
                    <a:pt x="8712" y="8252"/>
                    <a:pt x="9102" y="8031"/>
                    <a:pt x="9393" y="7702"/>
                  </a:cubicBezTo>
                  <a:cubicBezTo>
                    <a:pt x="9443" y="7958"/>
                    <a:pt x="9469" y="8219"/>
                    <a:pt x="9469" y="8482"/>
                  </a:cubicBezTo>
                  <a:cubicBezTo>
                    <a:pt x="9469" y="10687"/>
                    <a:pt x="7675" y="12481"/>
                    <a:pt x="5471" y="12481"/>
                  </a:cubicBezTo>
                  <a:cubicBezTo>
                    <a:pt x="3265" y="12481"/>
                    <a:pt x="1471" y="10687"/>
                    <a:pt x="1471" y="8482"/>
                  </a:cubicBezTo>
                  <a:cubicBezTo>
                    <a:pt x="1471" y="8424"/>
                    <a:pt x="1472" y="8365"/>
                    <a:pt x="1475" y="8307"/>
                  </a:cubicBezTo>
                  <a:lnTo>
                    <a:pt x="1071" y="8290"/>
                  </a:lnTo>
                  <a:cubicBezTo>
                    <a:pt x="1069" y="8354"/>
                    <a:pt x="1068" y="8419"/>
                    <a:pt x="1068" y="8482"/>
                  </a:cubicBezTo>
                  <a:cubicBezTo>
                    <a:pt x="1068" y="10909"/>
                    <a:pt x="3042" y="12885"/>
                    <a:pt x="5471" y="12885"/>
                  </a:cubicBezTo>
                  <a:cubicBezTo>
                    <a:pt x="7898" y="12885"/>
                    <a:pt x="9874" y="10909"/>
                    <a:pt x="9874" y="8482"/>
                  </a:cubicBezTo>
                  <a:cubicBezTo>
                    <a:pt x="9874" y="8062"/>
                    <a:pt x="9814" y="7646"/>
                    <a:pt x="9697" y="7247"/>
                  </a:cubicBezTo>
                  <a:cubicBezTo>
                    <a:pt x="9816" y="7006"/>
                    <a:pt x="9894" y="6742"/>
                    <a:pt x="9929" y="6474"/>
                  </a:cubicBezTo>
                  <a:cubicBezTo>
                    <a:pt x="10212" y="7101"/>
                    <a:pt x="10358" y="7782"/>
                    <a:pt x="10358" y="8482"/>
                  </a:cubicBezTo>
                  <a:cubicBezTo>
                    <a:pt x="10358" y="8554"/>
                    <a:pt x="10356" y="8628"/>
                    <a:pt x="10353" y="8700"/>
                  </a:cubicBezTo>
                  <a:lnTo>
                    <a:pt x="10756" y="8719"/>
                  </a:lnTo>
                  <a:cubicBezTo>
                    <a:pt x="10761" y="8641"/>
                    <a:pt x="10762" y="8560"/>
                    <a:pt x="10762" y="8482"/>
                  </a:cubicBezTo>
                  <a:cubicBezTo>
                    <a:pt x="10762" y="7420"/>
                    <a:pt x="10449" y="6396"/>
                    <a:pt x="9856" y="5521"/>
                  </a:cubicBezTo>
                  <a:cubicBezTo>
                    <a:pt x="9840" y="5465"/>
                    <a:pt x="9820" y="5408"/>
                    <a:pt x="9799" y="5353"/>
                  </a:cubicBezTo>
                  <a:lnTo>
                    <a:pt x="12805" y="1290"/>
                  </a:lnTo>
                  <a:cubicBezTo>
                    <a:pt x="13070" y="932"/>
                    <a:pt x="12995" y="425"/>
                    <a:pt x="12636" y="159"/>
                  </a:cubicBezTo>
                  <a:cubicBezTo>
                    <a:pt x="12491" y="52"/>
                    <a:pt x="12323" y="1"/>
                    <a:pt x="121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5"/>
            <p:cNvSpPr/>
            <p:nvPr/>
          </p:nvSpPr>
          <p:spPr>
            <a:xfrm>
              <a:off x="3322886" y="2977712"/>
              <a:ext cx="68848" cy="70222"/>
            </a:xfrm>
            <a:custGeom>
              <a:rect b="b" l="l" r="r" t="t"/>
              <a:pathLst>
                <a:path extrusionOk="0" h="2403" w="2356">
                  <a:moveTo>
                    <a:pt x="1230" y="563"/>
                  </a:moveTo>
                  <a:lnTo>
                    <a:pt x="1794" y="1383"/>
                  </a:lnTo>
                  <a:lnTo>
                    <a:pt x="1125" y="1841"/>
                  </a:lnTo>
                  <a:lnTo>
                    <a:pt x="563" y="1021"/>
                  </a:lnTo>
                  <a:lnTo>
                    <a:pt x="1230" y="563"/>
                  </a:lnTo>
                  <a:close/>
                  <a:moveTo>
                    <a:pt x="1336" y="1"/>
                  </a:moveTo>
                  <a:lnTo>
                    <a:pt x="1" y="915"/>
                  </a:lnTo>
                  <a:lnTo>
                    <a:pt x="1021" y="2403"/>
                  </a:lnTo>
                  <a:lnTo>
                    <a:pt x="2356" y="1487"/>
                  </a:lnTo>
                  <a:lnTo>
                    <a:pt x="13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5"/>
            <p:cNvSpPr/>
            <p:nvPr/>
          </p:nvSpPr>
          <p:spPr>
            <a:xfrm>
              <a:off x="3369934" y="3046180"/>
              <a:ext cx="68527" cy="70076"/>
            </a:xfrm>
            <a:custGeom>
              <a:rect b="b" l="l" r="r" t="t"/>
              <a:pathLst>
                <a:path extrusionOk="0" h="2398" w="2345">
                  <a:moveTo>
                    <a:pt x="1111" y="561"/>
                  </a:moveTo>
                  <a:lnTo>
                    <a:pt x="1786" y="1009"/>
                  </a:lnTo>
                  <a:lnTo>
                    <a:pt x="1235" y="1838"/>
                  </a:lnTo>
                  <a:lnTo>
                    <a:pt x="561" y="1389"/>
                  </a:lnTo>
                  <a:lnTo>
                    <a:pt x="1111" y="561"/>
                  </a:lnTo>
                  <a:close/>
                  <a:moveTo>
                    <a:pt x="998" y="1"/>
                  </a:moveTo>
                  <a:lnTo>
                    <a:pt x="0" y="1503"/>
                  </a:lnTo>
                  <a:lnTo>
                    <a:pt x="1348" y="2397"/>
                  </a:lnTo>
                  <a:lnTo>
                    <a:pt x="2345" y="896"/>
                  </a:lnTo>
                  <a:lnTo>
                    <a:pt x="9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5"/>
            <p:cNvSpPr/>
            <p:nvPr/>
          </p:nvSpPr>
          <p:spPr>
            <a:xfrm>
              <a:off x="3296527" y="3045333"/>
              <a:ext cx="65400" cy="62127"/>
            </a:xfrm>
            <a:custGeom>
              <a:rect b="b" l="l" r="r" t="t"/>
              <a:pathLst>
                <a:path extrusionOk="0" h="2126" w="2238">
                  <a:moveTo>
                    <a:pt x="784" y="517"/>
                  </a:moveTo>
                  <a:lnTo>
                    <a:pt x="1722" y="846"/>
                  </a:lnTo>
                  <a:lnTo>
                    <a:pt x="1453" y="1610"/>
                  </a:lnTo>
                  <a:lnTo>
                    <a:pt x="516" y="1281"/>
                  </a:lnTo>
                  <a:lnTo>
                    <a:pt x="784" y="517"/>
                  </a:lnTo>
                  <a:close/>
                  <a:moveTo>
                    <a:pt x="536" y="1"/>
                  </a:moveTo>
                  <a:lnTo>
                    <a:pt x="0" y="1528"/>
                  </a:lnTo>
                  <a:lnTo>
                    <a:pt x="1700" y="2126"/>
                  </a:lnTo>
                  <a:lnTo>
                    <a:pt x="2238" y="599"/>
                  </a:lnTo>
                  <a:lnTo>
                    <a:pt x="5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5"/>
            <p:cNvSpPr/>
            <p:nvPr/>
          </p:nvSpPr>
          <p:spPr>
            <a:xfrm>
              <a:off x="3368648" y="3115291"/>
              <a:ext cx="11952" cy="11835"/>
            </a:xfrm>
            <a:custGeom>
              <a:rect b="b" l="l" r="r" t="t"/>
              <a:pathLst>
                <a:path extrusionOk="0" h="405" w="409">
                  <a:moveTo>
                    <a:pt x="1" y="0"/>
                  </a:moveTo>
                  <a:lnTo>
                    <a:pt x="1" y="405"/>
                  </a:lnTo>
                  <a:lnTo>
                    <a:pt x="408" y="405"/>
                  </a:lnTo>
                  <a:lnTo>
                    <a:pt x="4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5"/>
            <p:cNvSpPr/>
            <p:nvPr/>
          </p:nvSpPr>
          <p:spPr>
            <a:xfrm>
              <a:off x="3451318" y="3056320"/>
              <a:ext cx="11835" cy="11835"/>
            </a:xfrm>
            <a:custGeom>
              <a:rect b="b" l="l" r="r" t="t"/>
              <a:pathLst>
                <a:path extrusionOk="0" h="405" w="405">
                  <a:moveTo>
                    <a:pt x="0" y="0"/>
                  </a:moveTo>
                  <a:lnTo>
                    <a:pt x="0" y="405"/>
                  </a:lnTo>
                  <a:lnTo>
                    <a:pt x="405" y="405"/>
                  </a:lnTo>
                  <a:lnTo>
                    <a:pt x="4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5"/>
            <p:cNvSpPr/>
            <p:nvPr/>
          </p:nvSpPr>
          <p:spPr>
            <a:xfrm>
              <a:off x="3309736" y="3020874"/>
              <a:ext cx="10958" cy="11835"/>
            </a:xfrm>
            <a:custGeom>
              <a:rect b="b" l="l" r="r" t="t"/>
              <a:pathLst>
                <a:path extrusionOk="0" h="405" w="375">
                  <a:moveTo>
                    <a:pt x="0" y="0"/>
                  </a:moveTo>
                  <a:lnTo>
                    <a:pt x="0" y="404"/>
                  </a:lnTo>
                  <a:lnTo>
                    <a:pt x="374" y="404"/>
                  </a:lnTo>
                  <a:lnTo>
                    <a:pt x="3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5"/>
            <p:cNvSpPr/>
            <p:nvPr/>
          </p:nvSpPr>
          <p:spPr>
            <a:xfrm>
              <a:off x="3423966" y="3123766"/>
              <a:ext cx="16277" cy="16277"/>
            </a:xfrm>
            <a:custGeom>
              <a:rect b="b" l="l" r="r" t="t"/>
              <a:pathLst>
                <a:path extrusionOk="0" h="557" w="557">
                  <a:moveTo>
                    <a:pt x="344" y="1"/>
                  </a:moveTo>
                  <a:lnTo>
                    <a:pt x="0" y="213"/>
                  </a:lnTo>
                  <a:lnTo>
                    <a:pt x="212" y="557"/>
                  </a:lnTo>
                  <a:lnTo>
                    <a:pt x="556" y="345"/>
                  </a:lnTo>
                  <a:lnTo>
                    <a:pt x="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5"/>
            <p:cNvSpPr/>
            <p:nvPr/>
          </p:nvSpPr>
          <p:spPr>
            <a:xfrm>
              <a:off x="3441850" y="3109008"/>
              <a:ext cx="16715" cy="16686"/>
            </a:xfrm>
            <a:custGeom>
              <a:rect b="b" l="l" r="r" t="t"/>
              <a:pathLst>
                <a:path extrusionOk="0" h="571" w="572">
                  <a:moveTo>
                    <a:pt x="282" y="0"/>
                  </a:moveTo>
                  <a:lnTo>
                    <a:pt x="1" y="288"/>
                  </a:lnTo>
                  <a:lnTo>
                    <a:pt x="288" y="571"/>
                  </a:lnTo>
                  <a:lnTo>
                    <a:pt x="571" y="283"/>
                  </a:lnTo>
                  <a:lnTo>
                    <a:pt x="2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5"/>
            <p:cNvSpPr/>
            <p:nvPr/>
          </p:nvSpPr>
          <p:spPr>
            <a:xfrm>
              <a:off x="3456490" y="3090598"/>
              <a:ext cx="16335" cy="16306"/>
            </a:xfrm>
            <a:custGeom>
              <a:rect b="b" l="l" r="r" t="t"/>
              <a:pathLst>
                <a:path extrusionOk="0" h="558" w="559">
                  <a:moveTo>
                    <a:pt x="219" y="0"/>
                  </a:moveTo>
                  <a:lnTo>
                    <a:pt x="1" y="341"/>
                  </a:lnTo>
                  <a:lnTo>
                    <a:pt x="340" y="558"/>
                  </a:lnTo>
                  <a:lnTo>
                    <a:pt x="558" y="218"/>
                  </a:lnTo>
                  <a:lnTo>
                    <a:pt x="2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 name="Google Shape;898;p45"/>
          <p:cNvGrpSpPr/>
          <p:nvPr/>
        </p:nvGrpSpPr>
        <p:grpSpPr>
          <a:xfrm>
            <a:off x="4807467" y="2822425"/>
            <a:ext cx="402481" cy="361248"/>
            <a:chOff x="4807467" y="2822425"/>
            <a:chExt cx="402481" cy="361248"/>
          </a:xfrm>
        </p:grpSpPr>
        <p:sp>
          <p:nvSpPr>
            <p:cNvPr id="899" name="Google Shape;899;p45"/>
            <p:cNvSpPr/>
            <p:nvPr/>
          </p:nvSpPr>
          <p:spPr>
            <a:xfrm>
              <a:off x="4807467" y="3002464"/>
              <a:ext cx="264230" cy="181209"/>
            </a:xfrm>
            <a:custGeom>
              <a:rect b="b" l="l" r="r" t="t"/>
              <a:pathLst>
                <a:path extrusionOk="0" h="6201" w="9042">
                  <a:moveTo>
                    <a:pt x="2417" y="0"/>
                  </a:moveTo>
                  <a:lnTo>
                    <a:pt x="2481" y="1365"/>
                  </a:lnTo>
                  <a:lnTo>
                    <a:pt x="1032" y="1214"/>
                  </a:lnTo>
                  <a:lnTo>
                    <a:pt x="1012" y="1214"/>
                  </a:lnTo>
                  <a:cubicBezTo>
                    <a:pt x="454" y="1214"/>
                    <a:pt x="1" y="1667"/>
                    <a:pt x="1" y="2225"/>
                  </a:cubicBezTo>
                  <a:cubicBezTo>
                    <a:pt x="1" y="2782"/>
                    <a:pt x="454" y="3234"/>
                    <a:pt x="1012" y="3234"/>
                  </a:cubicBezTo>
                  <a:lnTo>
                    <a:pt x="1022" y="3234"/>
                  </a:lnTo>
                  <a:lnTo>
                    <a:pt x="2562" y="3074"/>
                  </a:lnTo>
                  <a:lnTo>
                    <a:pt x="2663" y="5235"/>
                  </a:lnTo>
                  <a:cubicBezTo>
                    <a:pt x="2686" y="5777"/>
                    <a:pt x="3130" y="6200"/>
                    <a:pt x="3673" y="6200"/>
                  </a:cubicBezTo>
                  <a:lnTo>
                    <a:pt x="7787" y="6200"/>
                  </a:lnTo>
                  <a:cubicBezTo>
                    <a:pt x="8328" y="6200"/>
                    <a:pt x="8772" y="5777"/>
                    <a:pt x="8796" y="5235"/>
                  </a:cubicBezTo>
                  <a:lnTo>
                    <a:pt x="9042" y="0"/>
                  </a:lnTo>
                  <a:lnTo>
                    <a:pt x="4466" y="0"/>
                  </a:lnTo>
                  <a:lnTo>
                    <a:pt x="4466" y="405"/>
                  </a:lnTo>
                  <a:lnTo>
                    <a:pt x="8617" y="405"/>
                  </a:lnTo>
                  <a:lnTo>
                    <a:pt x="8392" y="5216"/>
                  </a:lnTo>
                  <a:cubicBezTo>
                    <a:pt x="8377" y="5541"/>
                    <a:pt x="8112" y="5796"/>
                    <a:pt x="7787" y="5796"/>
                  </a:cubicBezTo>
                  <a:lnTo>
                    <a:pt x="3673" y="5796"/>
                  </a:lnTo>
                  <a:cubicBezTo>
                    <a:pt x="3348" y="5796"/>
                    <a:pt x="3080" y="5541"/>
                    <a:pt x="3066" y="5216"/>
                  </a:cubicBezTo>
                  <a:lnTo>
                    <a:pt x="2945" y="2628"/>
                  </a:lnTo>
                  <a:lnTo>
                    <a:pt x="1002" y="2830"/>
                  </a:lnTo>
                  <a:cubicBezTo>
                    <a:pt x="672" y="2826"/>
                    <a:pt x="405" y="2556"/>
                    <a:pt x="405" y="2225"/>
                  </a:cubicBezTo>
                  <a:cubicBezTo>
                    <a:pt x="405" y="1893"/>
                    <a:pt x="672" y="1622"/>
                    <a:pt x="1002" y="1618"/>
                  </a:cubicBezTo>
                  <a:lnTo>
                    <a:pt x="2907" y="1816"/>
                  </a:lnTo>
                  <a:lnTo>
                    <a:pt x="2907" y="1816"/>
                  </a:lnTo>
                  <a:lnTo>
                    <a:pt x="2841" y="405"/>
                  </a:lnTo>
                  <a:lnTo>
                    <a:pt x="4058" y="405"/>
                  </a:lnTo>
                  <a:lnTo>
                    <a:pt x="40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5"/>
            <p:cNvSpPr/>
            <p:nvPr/>
          </p:nvSpPr>
          <p:spPr>
            <a:xfrm>
              <a:off x="4906765" y="3058775"/>
              <a:ext cx="136294" cy="98889"/>
            </a:xfrm>
            <a:custGeom>
              <a:rect b="b" l="l" r="r" t="t"/>
              <a:pathLst>
                <a:path extrusionOk="0" h="3384" w="4664">
                  <a:moveTo>
                    <a:pt x="0" y="0"/>
                  </a:moveTo>
                  <a:lnTo>
                    <a:pt x="126" y="2677"/>
                  </a:lnTo>
                  <a:cubicBezTo>
                    <a:pt x="145" y="3074"/>
                    <a:pt x="470" y="3383"/>
                    <a:pt x="865" y="3383"/>
                  </a:cubicBezTo>
                  <a:lnTo>
                    <a:pt x="3796" y="3383"/>
                  </a:lnTo>
                  <a:cubicBezTo>
                    <a:pt x="4194" y="3383"/>
                    <a:pt x="4519" y="3074"/>
                    <a:pt x="4537" y="2677"/>
                  </a:cubicBezTo>
                  <a:lnTo>
                    <a:pt x="4663" y="0"/>
                  </a:lnTo>
                  <a:lnTo>
                    <a:pt x="3086" y="0"/>
                  </a:lnTo>
                  <a:lnTo>
                    <a:pt x="3086" y="405"/>
                  </a:lnTo>
                  <a:lnTo>
                    <a:pt x="4238" y="405"/>
                  </a:lnTo>
                  <a:lnTo>
                    <a:pt x="4133" y="2658"/>
                  </a:lnTo>
                  <a:cubicBezTo>
                    <a:pt x="4126" y="2839"/>
                    <a:pt x="3977" y="2980"/>
                    <a:pt x="3796" y="2980"/>
                  </a:cubicBezTo>
                  <a:lnTo>
                    <a:pt x="865" y="2980"/>
                  </a:lnTo>
                  <a:cubicBezTo>
                    <a:pt x="686" y="2980"/>
                    <a:pt x="538" y="2839"/>
                    <a:pt x="529" y="2658"/>
                  </a:cubicBezTo>
                  <a:lnTo>
                    <a:pt x="423" y="405"/>
                  </a:lnTo>
                  <a:lnTo>
                    <a:pt x="2696" y="405"/>
                  </a:lnTo>
                  <a:lnTo>
                    <a:pt x="26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5"/>
            <p:cNvSpPr/>
            <p:nvPr/>
          </p:nvSpPr>
          <p:spPr>
            <a:xfrm>
              <a:off x="4881517" y="2822425"/>
              <a:ext cx="328432" cy="153681"/>
            </a:xfrm>
            <a:custGeom>
              <a:rect b="b" l="l" r="r" t="t"/>
              <a:pathLst>
                <a:path extrusionOk="0" h="5259" w="11239">
                  <a:moveTo>
                    <a:pt x="10098" y="675"/>
                  </a:moveTo>
                  <a:cubicBezTo>
                    <a:pt x="10283" y="675"/>
                    <a:pt x="10434" y="827"/>
                    <a:pt x="10434" y="1011"/>
                  </a:cubicBezTo>
                  <a:lnTo>
                    <a:pt x="10434" y="1084"/>
                  </a:lnTo>
                  <a:lnTo>
                    <a:pt x="7994" y="1084"/>
                  </a:lnTo>
                  <a:lnTo>
                    <a:pt x="7994" y="1488"/>
                  </a:lnTo>
                  <a:lnTo>
                    <a:pt x="10636" y="1488"/>
                  </a:lnTo>
                  <a:cubicBezTo>
                    <a:pt x="10746" y="1488"/>
                    <a:pt x="10836" y="1576"/>
                    <a:pt x="10836" y="1686"/>
                  </a:cubicBezTo>
                  <a:cubicBezTo>
                    <a:pt x="10836" y="1796"/>
                    <a:pt x="10746" y="1885"/>
                    <a:pt x="10636" y="1885"/>
                  </a:cubicBezTo>
                  <a:lnTo>
                    <a:pt x="4395" y="1885"/>
                  </a:lnTo>
                  <a:cubicBezTo>
                    <a:pt x="4412" y="1822"/>
                    <a:pt x="4422" y="1755"/>
                    <a:pt x="4422" y="1686"/>
                  </a:cubicBezTo>
                  <a:lnTo>
                    <a:pt x="4422" y="1637"/>
                  </a:lnTo>
                  <a:lnTo>
                    <a:pt x="4701" y="1637"/>
                  </a:lnTo>
                  <a:cubicBezTo>
                    <a:pt x="4864" y="1637"/>
                    <a:pt x="5014" y="1581"/>
                    <a:pt x="5134" y="1488"/>
                  </a:cubicBezTo>
                  <a:lnTo>
                    <a:pt x="7590" y="1488"/>
                  </a:lnTo>
                  <a:lnTo>
                    <a:pt x="7590" y="1084"/>
                  </a:lnTo>
                  <a:lnTo>
                    <a:pt x="5393" y="1084"/>
                  </a:lnTo>
                  <a:cubicBezTo>
                    <a:pt x="5404" y="1033"/>
                    <a:pt x="5410" y="980"/>
                    <a:pt x="5410" y="926"/>
                  </a:cubicBezTo>
                  <a:cubicBezTo>
                    <a:pt x="5410" y="926"/>
                    <a:pt x="5410" y="686"/>
                    <a:pt x="5410" y="675"/>
                  </a:cubicBezTo>
                  <a:close/>
                  <a:moveTo>
                    <a:pt x="10434" y="2290"/>
                  </a:moveTo>
                  <a:lnTo>
                    <a:pt x="10434" y="2362"/>
                  </a:lnTo>
                  <a:cubicBezTo>
                    <a:pt x="10434" y="2547"/>
                    <a:pt x="10283" y="2699"/>
                    <a:pt x="10098" y="2699"/>
                  </a:cubicBezTo>
                  <a:lnTo>
                    <a:pt x="3343" y="2699"/>
                  </a:lnTo>
                  <a:lnTo>
                    <a:pt x="3343" y="2429"/>
                  </a:lnTo>
                  <a:lnTo>
                    <a:pt x="3681" y="2429"/>
                  </a:lnTo>
                  <a:cubicBezTo>
                    <a:pt x="3841" y="2429"/>
                    <a:pt x="3990" y="2377"/>
                    <a:pt x="4111" y="2290"/>
                  </a:cubicBezTo>
                  <a:close/>
                  <a:moveTo>
                    <a:pt x="4701" y="405"/>
                  </a:moveTo>
                  <a:cubicBezTo>
                    <a:pt x="4870" y="405"/>
                    <a:pt x="5006" y="542"/>
                    <a:pt x="5006" y="711"/>
                  </a:cubicBezTo>
                  <a:lnTo>
                    <a:pt x="5006" y="926"/>
                  </a:lnTo>
                  <a:cubicBezTo>
                    <a:pt x="5006" y="1095"/>
                    <a:pt x="4870" y="1232"/>
                    <a:pt x="4701" y="1232"/>
                  </a:cubicBezTo>
                  <a:lnTo>
                    <a:pt x="4018" y="1232"/>
                  </a:lnTo>
                  <a:lnTo>
                    <a:pt x="4018" y="1686"/>
                  </a:lnTo>
                  <a:cubicBezTo>
                    <a:pt x="4018" y="1872"/>
                    <a:pt x="3866" y="2024"/>
                    <a:pt x="3681" y="2024"/>
                  </a:cubicBezTo>
                  <a:lnTo>
                    <a:pt x="2940" y="2024"/>
                  </a:lnTo>
                  <a:lnTo>
                    <a:pt x="2940" y="3776"/>
                  </a:lnTo>
                  <a:cubicBezTo>
                    <a:pt x="2940" y="3925"/>
                    <a:pt x="2819" y="4045"/>
                    <a:pt x="2671" y="4045"/>
                  </a:cubicBezTo>
                  <a:cubicBezTo>
                    <a:pt x="2524" y="4045"/>
                    <a:pt x="2404" y="3925"/>
                    <a:pt x="2404" y="3776"/>
                  </a:cubicBezTo>
                  <a:lnTo>
                    <a:pt x="2404" y="3035"/>
                  </a:lnTo>
                  <a:lnTo>
                    <a:pt x="2000" y="3035"/>
                  </a:lnTo>
                  <a:lnTo>
                    <a:pt x="2000" y="4549"/>
                  </a:lnTo>
                  <a:cubicBezTo>
                    <a:pt x="2000" y="4717"/>
                    <a:pt x="1862" y="4854"/>
                    <a:pt x="1695" y="4854"/>
                  </a:cubicBezTo>
                  <a:cubicBezTo>
                    <a:pt x="1526" y="4854"/>
                    <a:pt x="1389" y="4717"/>
                    <a:pt x="1389" y="4549"/>
                  </a:cubicBezTo>
                  <a:lnTo>
                    <a:pt x="1389" y="2967"/>
                  </a:lnTo>
                  <a:lnTo>
                    <a:pt x="1012" y="2967"/>
                  </a:lnTo>
                  <a:cubicBezTo>
                    <a:pt x="678" y="2967"/>
                    <a:pt x="405" y="2696"/>
                    <a:pt x="405" y="2362"/>
                  </a:cubicBezTo>
                  <a:lnTo>
                    <a:pt x="405" y="1011"/>
                  </a:lnTo>
                  <a:cubicBezTo>
                    <a:pt x="405" y="678"/>
                    <a:pt x="678" y="405"/>
                    <a:pt x="1012" y="405"/>
                  </a:cubicBezTo>
                  <a:close/>
                  <a:moveTo>
                    <a:pt x="1012" y="0"/>
                  </a:moveTo>
                  <a:cubicBezTo>
                    <a:pt x="454" y="0"/>
                    <a:pt x="0" y="454"/>
                    <a:pt x="0" y="1011"/>
                  </a:cubicBezTo>
                  <a:lnTo>
                    <a:pt x="0" y="2362"/>
                  </a:lnTo>
                  <a:cubicBezTo>
                    <a:pt x="0" y="2910"/>
                    <a:pt x="439" y="3357"/>
                    <a:pt x="984" y="3372"/>
                  </a:cubicBezTo>
                  <a:lnTo>
                    <a:pt x="984" y="4549"/>
                  </a:lnTo>
                  <a:cubicBezTo>
                    <a:pt x="984" y="4939"/>
                    <a:pt x="1303" y="5258"/>
                    <a:pt x="1695" y="5258"/>
                  </a:cubicBezTo>
                  <a:cubicBezTo>
                    <a:pt x="2085" y="5258"/>
                    <a:pt x="2404" y="4939"/>
                    <a:pt x="2404" y="4549"/>
                  </a:cubicBezTo>
                  <a:lnTo>
                    <a:pt x="2404" y="4393"/>
                  </a:lnTo>
                  <a:cubicBezTo>
                    <a:pt x="2485" y="4429"/>
                    <a:pt x="2576" y="4449"/>
                    <a:pt x="2671" y="4449"/>
                  </a:cubicBezTo>
                  <a:cubicBezTo>
                    <a:pt x="3043" y="4449"/>
                    <a:pt x="3343" y="4148"/>
                    <a:pt x="3343" y="3776"/>
                  </a:cubicBezTo>
                  <a:lnTo>
                    <a:pt x="3343" y="3103"/>
                  </a:lnTo>
                  <a:lnTo>
                    <a:pt x="10098" y="3103"/>
                  </a:lnTo>
                  <a:cubicBezTo>
                    <a:pt x="10506" y="3103"/>
                    <a:pt x="10839" y="2771"/>
                    <a:pt x="10839" y="2362"/>
                  </a:cubicBezTo>
                  <a:lnTo>
                    <a:pt x="10839" y="2255"/>
                  </a:lnTo>
                  <a:cubicBezTo>
                    <a:pt x="11071" y="2171"/>
                    <a:pt x="11239" y="1949"/>
                    <a:pt x="11239" y="1686"/>
                  </a:cubicBezTo>
                  <a:cubicBezTo>
                    <a:pt x="11239" y="1425"/>
                    <a:pt x="11071" y="1202"/>
                    <a:pt x="10839" y="1118"/>
                  </a:cubicBezTo>
                  <a:lnTo>
                    <a:pt x="10839" y="1011"/>
                  </a:lnTo>
                  <a:cubicBezTo>
                    <a:pt x="10839" y="603"/>
                    <a:pt x="10506" y="270"/>
                    <a:pt x="10098" y="270"/>
                  </a:cubicBezTo>
                  <a:lnTo>
                    <a:pt x="5257" y="270"/>
                  </a:lnTo>
                  <a:cubicBezTo>
                    <a:pt x="5127" y="106"/>
                    <a:pt x="4926" y="0"/>
                    <a:pt x="47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5"/>
            <p:cNvSpPr/>
            <p:nvPr/>
          </p:nvSpPr>
          <p:spPr>
            <a:xfrm>
              <a:off x="4939932" y="2887474"/>
              <a:ext cx="11864" cy="11806"/>
            </a:xfrm>
            <a:custGeom>
              <a:rect b="b" l="l" r="r" t="t"/>
              <a:pathLst>
                <a:path extrusionOk="0" h="404" w="406">
                  <a:moveTo>
                    <a:pt x="1" y="0"/>
                  </a:moveTo>
                  <a:lnTo>
                    <a:pt x="1" y="403"/>
                  </a:lnTo>
                  <a:lnTo>
                    <a:pt x="405" y="403"/>
                  </a:lnTo>
                  <a:lnTo>
                    <a:pt x="4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 name="Google Shape;903;p45"/>
          <p:cNvGrpSpPr/>
          <p:nvPr/>
        </p:nvGrpSpPr>
        <p:grpSpPr>
          <a:xfrm>
            <a:off x="4028108" y="2801852"/>
            <a:ext cx="327175" cy="402423"/>
            <a:chOff x="4028108" y="2801852"/>
            <a:chExt cx="327175" cy="402423"/>
          </a:xfrm>
        </p:grpSpPr>
        <p:sp>
          <p:nvSpPr>
            <p:cNvPr id="904" name="Google Shape;904;p45"/>
            <p:cNvSpPr/>
            <p:nvPr/>
          </p:nvSpPr>
          <p:spPr>
            <a:xfrm>
              <a:off x="4028108" y="2801852"/>
              <a:ext cx="327175" cy="402423"/>
            </a:xfrm>
            <a:custGeom>
              <a:rect b="b" l="l" r="r" t="t"/>
              <a:pathLst>
                <a:path extrusionOk="0" h="13771" w="11196">
                  <a:moveTo>
                    <a:pt x="6498" y="4639"/>
                  </a:moveTo>
                  <a:cubicBezTo>
                    <a:pt x="6586" y="4639"/>
                    <a:pt x="6658" y="4711"/>
                    <a:pt x="6658" y="4800"/>
                  </a:cubicBezTo>
                  <a:lnTo>
                    <a:pt x="6658" y="5142"/>
                  </a:lnTo>
                  <a:lnTo>
                    <a:pt x="6040" y="4700"/>
                  </a:lnTo>
                  <a:lnTo>
                    <a:pt x="6040" y="4639"/>
                  </a:lnTo>
                  <a:close/>
                  <a:moveTo>
                    <a:pt x="6040" y="5192"/>
                  </a:moveTo>
                  <a:lnTo>
                    <a:pt x="6658" y="5633"/>
                  </a:lnTo>
                  <a:lnTo>
                    <a:pt x="6658" y="6257"/>
                  </a:lnTo>
                  <a:lnTo>
                    <a:pt x="6040" y="6257"/>
                  </a:lnTo>
                  <a:lnTo>
                    <a:pt x="6040" y="5192"/>
                  </a:lnTo>
                  <a:close/>
                  <a:moveTo>
                    <a:pt x="4750" y="4636"/>
                  </a:moveTo>
                  <a:lnTo>
                    <a:pt x="4750" y="6260"/>
                  </a:lnTo>
                  <a:lnTo>
                    <a:pt x="4185" y="6260"/>
                  </a:lnTo>
                  <a:lnTo>
                    <a:pt x="4185" y="4797"/>
                  </a:lnTo>
                  <a:cubicBezTo>
                    <a:pt x="4185" y="4709"/>
                    <a:pt x="4257" y="4636"/>
                    <a:pt x="4347" y="4636"/>
                  </a:cubicBezTo>
                  <a:close/>
                  <a:moveTo>
                    <a:pt x="5825" y="2511"/>
                  </a:moveTo>
                  <a:lnTo>
                    <a:pt x="5825" y="3748"/>
                  </a:lnTo>
                  <a:lnTo>
                    <a:pt x="6498" y="3748"/>
                  </a:lnTo>
                  <a:cubicBezTo>
                    <a:pt x="7076" y="3748"/>
                    <a:pt x="7546" y="4219"/>
                    <a:pt x="7546" y="4797"/>
                  </a:cubicBezTo>
                  <a:lnTo>
                    <a:pt x="7546" y="6260"/>
                  </a:lnTo>
                  <a:lnTo>
                    <a:pt x="7063" y="6260"/>
                  </a:lnTo>
                  <a:lnTo>
                    <a:pt x="7063" y="4797"/>
                  </a:lnTo>
                  <a:cubicBezTo>
                    <a:pt x="7063" y="4485"/>
                    <a:pt x="6810" y="4232"/>
                    <a:pt x="6498" y="4232"/>
                  </a:cubicBezTo>
                  <a:lnTo>
                    <a:pt x="5637" y="4232"/>
                  </a:lnTo>
                  <a:lnTo>
                    <a:pt x="5637" y="6260"/>
                  </a:lnTo>
                  <a:lnTo>
                    <a:pt x="5153" y="6260"/>
                  </a:lnTo>
                  <a:lnTo>
                    <a:pt x="5153" y="4232"/>
                  </a:lnTo>
                  <a:lnTo>
                    <a:pt x="4347" y="4232"/>
                  </a:lnTo>
                  <a:cubicBezTo>
                    <a:pt x="4035" y="4232"/>
                    <a:pt x="3782" y="4485"/>
                    <a:pt x="3782" y="4797"/>
                  </a:cubicBezTo>
                  <a:lnTo>
                    <a:pt x="3782" y="6260"/>
                  </a:lnTo>
                  <a:lnTo>
                    <a:pt x="3298" y="6260"/>
                  </a:lnTo>
                  <a:lnTo>
                    <a:pt x="3298" y="4797"/>
                  </a:lnTo>
                  <a:cubicBezTo>
                    <a:pt x="3298" y="4219"/>
                    <a:pt x="3768" y="3748"/>
                    <a:pt x="4347" y="3748"/>
                  </a:cubicBezTo>
                  <a:lnTo>
                    <a:pt x="5019" y="3748"/>
                  </a:lnTo>
                  <a:lnTo>
                    <a:pt x="5019" y="2511"/>
                  </a:lnTo>
                  <a:close/>
                  <a:moveTo>
                    <a:pt x="1292" y="10570"/>
                  </a:moveTo>
                  <a:cubicBezTo>
                    <a:pt x="1612" y="10680"/>
                    <a:pt x="1838" y="10985"/>
                    <a:pt x="1838" y="11337"/>
                  </a:cubicBezTo>
                  <a:cubicBezTo>
                    <a:pt x="1838" y="11688"/>
                    <a:pt x="1609" y="11993"/>
                    <a:pt x="1292" y="12103"/>
                  </a:cubicBezTo>
                  <a:lnTo>
                    <a:pt x="1292" y="10570"/>
                  </a:lnTo>
                  <a:close/>
                  <a:moveTo>
                    <a:pt x="10792" y="8717"/>
                  </a:moveTo>
                  <a:lnTo>
                    <a:pt x="10792" y="13370"/>
                  </a:lnTo>
                  <a:lnTo>
                    <a:pt x="1292" y="13370"/>
                  </a:lnTo>
                  <a:lnTo>
                    <a:pt x="1292" y="12521"/>
                  </a:lnTo>
                  <a:cubicBezTo>
                    <a:pt x="1838" y="12399"/>
                    <a:pt x="2241" y="11912"/>
                    <a:pt x="2241" y="11337"/>
                  </a:cubicBezTo>
                  <a:cubicBezTo>
                    <a:pt x="2241" y="10761"/>
                    <a:pt x="1838" y="10271"/>
                    <a:pt x="1292" y="10153"/>
                  </a:cubicBezTo>
                  <a:lnTo>
                    <a:pt x="1292" y="8717"/>
                  </a:lnTo>
                  <a:close/>
                  <a:moveTo>
                    <a:pt x="6242" y="1"/>
                  </a:moveTo>
                  <a:lnTo>
                    <a:pt x="6242" y="2108"/>
                  </a:lnTo>
                  <a:lnTo>
                    <a:pt x="4601" y="2108"/>
                  </a:lnTo>
                  <a:lnTo>
                    <a:pt x="4601" y="1232"/>
                  </a:lnTo>
                  <a:lnTo>
                    <a:pt x="4198" y="1232"/>
                  </a:lnTo>
                  <a:lnTo>
                    <a:pt x="4198" y="2511"/>
                  </a:lnTo>
                  <a:lnTo>
                    <a:pt x="4616" y="2511"/>
                  </a:lnTo>
                  <a:lnTo>
                    <a:pt x="4616" y="3345"/>
                  </a:lnTo>
                  <a:lnTo>
                    <a:pt x="4347" y="3345"/>
                  </a:lnTo>
                  <a:cubicBezTo>
                    <a:pt x="4080" y="3345"/>
                    <a:pt x="3833" y="3417"/>
                    <a:pt x="3617" y="3541"/>
                  </a:cubicBezTo>
                  <a:cubicBezTo>
                    <a:pt x="2593" y="3872"/>
                    <a:pt x="1673" y="4534"/>
                    <a:pt x="1029" y="5402"/>
                  </a:cubicBezTo>
                  <a:cubicBezTo>
                    <a:pt x="356" y="6309"/>
                    <a:pt x="0" y="7384"/>
                    <a:pt x="0" y="8513"/>
                  </a:cubicBezTo>
                  <a:lnTo>
                    <a:pt x="0" y="10910"/>
                  </a:lnTo>
                  <a:lnTo>
                    <a:pt x="405" y="10910"/>
                  </a:lnTo>
                  <a:lnTo>
                    <a:pt x="405" y="8513"/>
                  </a:lnTo>
                  <a:cubicBezTo>
                    <a:pt x="405" y="6682"/>
                    <a:pt x="1423" y="5047"/>
                    <a:pt x="3009" y="4230"/>
                  </a:cubicBezTo>
                  <a:lnTo>
                    <a:pt x="3009" y="4230"/>
                  </a:lnTo>
                  <a:cubicBezTo>
                    <a:pt x="2934" y="4405"/>
                    <a:pt x="2894" y="4596"/>
                    <a:pt x="2894" y="4797"/>
                  </a:cubicBezTo>
                  <a:lnTo>
                    <a:pt x="2894" y="4853"/>
                  </a:lnTo>
                  <a:cubicBezTo>
                    <a:pt x="2309" y="5227"/>
                    <a:pt x="1813" y="5744"/>
                    <a:pt x="1466" y="6347"/>
                  </a:cubicBezTo>
                  <a:cubicBezTo>
                    <a:pt x="1087" y="7005"/>
                    <a:pt x="889" y="7752"/>
                    <a:pt x="889" y="8513"/>
                  </a:cubicBezTo>
                  <a:lnTo>
                    <a:pt x="889" y="13367"/>
                  </a:lnTo>
                  <a:lnTo>
                    <a:pt x="405" y="13367"/>
                  </a:lnTo>
                  <a:lnTo>
                    <a:pt x="405" y="11313"/>
                  </a:lnTo>
                  <a:lnTo>
                    <a:pt x="0" y="11313"/>
                  </a:lnTo>
                  <a:lnTo>
                    <a:pt x="0" y="13770"/>
                  </a:lnTo>
                  <a:lnTo>
                    <a:pt x="11195" y="13770"/>
                  </a:lnTo>
                  <a:lnTo>
                    <a:pt x="11192" y="8311"/>
                  </a:lnTo>
                  <a:lnTo>
                    <a:pt x="9235" y="6991"/>
                  </a:lnTo>
                  <a:lnTo>
                    <a:pt x="9008" y="7325"/>
                  </a:lnTo>
                  <a:lnTo>
                    <a:pt x="10472" y="8308"/>
                  </a:lnTo>
                  <a:lnTo>
                    <a:pt x="1297" y="8308"/>
                  </a:lnTo>
                  <a:cubicBezTo>
                    <a:pt x="1357" y="7118"/>
                    <a:pt x="1940" y="6039"/>
                    <a:pt x="2894" y="5340"/>
                  </a:cubicBezTo>
                  <a:lnTo>
                    <a:pt x="2894" y="6257"/>
                  </a:lnTo>
                  <a:lnTo>
                    <a:pt x="2465" y="6257"/>
                  </a:lnTo>
                  <a:lnTo>
                    <a:pt x="2465" y="6660"/>
                  </a:lnTo>
                  <a:lnTo>
                    <a:pt x="8093" y="6660"/>
                  </a:lnTo>
                  <a:lnTo>
                    <a:pt x="8678" y="7085"/>
                  </a:lnTo>
                  <a:lnTo>
                    <a:pt x="8914" y="6757"/>
                  </a:lnTo>
                  <a:lnTo>
                    <a:pt x="7950" y="6058"/>
                  </a:lnTo>
                  <a:lnTo>
                    <a:pt x="7950" y="4792"/>
                  </a:lnTo>
                  <a:cubicBezTo>
                    <a:pt x="7950" y="3991"/>
                    <a:pt x="7299" y="3339"/>
                    <a:pt x="6498" y="3339"/>
                  </a:cubicBezTo>
                  <a:lnTo>
                    <a:pt x="6229" y="3339"/>
                  </a:lnTo>
                  <a:lnTo>
                    <a:pt x="6229" y="2506"/>
                  </a:lnTo>
                  <a:lnTo>
                    <a:pt x="6645" y="2506"/>
                  </a:lnTo>
                  <a:lnTo>
                    <a:pt x="66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5"/>
            <p:cNvSpPr/>
            <p:nvPr/>
          </p:nvSpPr>
          <p:spPr>
            <a:xfrm>
              <a:off x="4206335" y="3106554"/>
              <a:ext cx="70894" cy="70894"/>
            </a:xfrm>
            <a:custGeom>
              <a:rect b="b" l="l" r="r" t="t"/>
              <a:pathLst>
                <a:path extrusionOk="0" h="2426" w="2426">
                  <a:moveTo>
                    <a:pt x="1213" y="403"/>
                  </a:moveTo>
                  <a:cubicBezTo>
                    <a:pt x="1660" y="403"/>
                    <a:pt x="2022" y="767"/>
                    <a:pt x="2022" y="1214"/>
                  </a:cubicBezTo>
                  <a:cubicBezTo>
                    <a:pt x="2022" y="1660"/>
                    <a:pt x="1660" y="2023"/>
                    <a:pt x="1213" y="2023"/>
                  </a:cubicBezTo>
                  <a:cubicBezTo>
                    <a:pt x="767" y="2023"/>
                    <a:pt x="405" y="1660"/>
                    <a:pt x="405" y="1214"/>
                  </a:cubicBezTo>
                  <a:cubicBezTo>
                    <a:pt x="405" y="767"/>
                    <a:pt x="767" y="403"/>
                    <a:pt x="1213" y="403"/>
                  </a:cubicBezTo>
                  <a:close/>
                  <a:moveTo>
                    <a:pt x="1213" y="0"/>
                  </a:moveTo>
                  <a:cubicBezTo>
                    <a:pt x="543" y="0"/>
                    <a:pt x="0" y="544"/>
                    <a:pt x="0" y="1214"/>
                  </a:cubicBezTo>
                  <a:cubicBezTo>
                    <a:pt x="0" y="1883"/>
                    <a:pt x="543" y="2426"/>
                    <a:pt x="1213" y="2426"/>
                  </a:cubicBezTo>
                  <a:cubicBezTo>
                    <a:pt x="1882" y="2426"/>
                    <a:pt x="2425" y="1883"/>
                    <a:pt x="2425" y="1214"/>
                  </a:cubicBezTo>
                  <a:cubicBezTo>
                    <a:pt x="2425" y="544"/>
                    <a:pt x="1882" y="0"/>
                    <a:pt x="12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5"/>
            <p:cNvSpPr/>
            <p:nvPr/>
          </p:nvSpPr>
          <p:spPr>
            <a:xfrm>
              <a:off x="4150783" y="2801852"/>
              <a:ext cx="11806" cy="24225"/>
            </a:xfrm>
            <a:custGeom>
              <a:rect b="b" l="l" r="r" t="t"/>
              <a:pathLst>
                <a:path extrusionOk="0" h="829" w="404">
                  <a:moveTo>
                    <a:pt x="0" y="1"/>
                  </a:moveTo>
                  <a:lnTo>
                    <a:pt x="0" y="829"/>
                  </a:lnTo>
                  <a:lnTo>
                    <a:pt x="403" y="829"/>
                  </a:lnTo>
                  <a:lnTo>
                    <a:pt x="4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5"/>
            <p:cNvSpPr/>
            <p:nvPr/>
          </p:nvSpPr>
          <p:spPr>
            <a:xfrm>
              <a:off x="4225446" y="3015029"/>
              <a:ext cx="11806" cy="11806"/>
            </a:xfrm>
            <a:custGeom>
              <a:rect b="b" l="l" r="r" t="t"/>
              <a:pathLst>
                <a:path extrusionOk="0" h="404" w="404">
                  <a:moveTo>
                    <a:pt x="0" y="1"/>
                  </a:moveTo>
                  <a:lnTo>
                    <a:pt x="0" y="404"/>
                  </a:lnTo>
                  <a:lnTo>
                    <a:pt x="403" y="404"/>
                  </a:lnTo>
                  <a:lnTo>
                    <a:pt x="4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5"/>
            <p:cNvSpPr/>
            <p:nvPr/>
          </p:nvSpPr>
          <p:spPr>
            <a:xfrm>
              <a:off x="4132169" y="3132561"/>
              <a:ext cx="12420" cy="11835"/>
            </a:xfrm>
            <a:custGeom>
              <a:rect b="b" l="l" r="r" t="t"/>
              <a:pathLst>
                <a:path extrusionOk="0" h="405" w="425">
                  <a:moveTo>
                    <a:pt x="0" y="0"/>
                  </a:moveTo>
                  <a:lnTo>
                    <a:pt x="0" y="405"/>
                  </a:lnTo>
                  <a:lnTo>
                    <a:pt x="425" y="405"/>
                  </a:lnTo>
                  <a:lnTo>
                    <a:pt x="4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5"/>
            <p:cNvSpPr/>
            <p:nvPr/>
          </p:nvSpPr>
          <p:spPr>
            <a:xfrm>
              <a:off x="4272816" y="3078354"/>
              <a:ext cx="13150" cy="11806"/>
            </a:xfrm>
            <a:custGeom>
              <a:rect b="b" l="l" r="r" t="t"/>
              <a:pathLst>
                <a:path extrusionOk="0" h="404" w="450">
                  <a:moveTo>
                    <a:pt x="0" y="0"/>
                  </a:moveTo>
                  <a:lnTo>
                    <a:pt x="0" y="403"/>
                  </a:lnTo>
                  <a:lnTo>
                    <a:pt x="449" y="403"/>
                  </a:lnTo>
                  <a:lnTo>
                    <a:pt x="4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 name="Google Shape;910;p45"/>
          <p:cNvGrpSpPr/>
          <p:nvPr/>
        </p:nvGrpSpPr>
        <p:grpSpPr>
          <a:xfrm>
            <a:off x="2433943" y="2801940"/>
            <a:ext cx="402481" cy="402189"/>
            <a:chOff x="2433943" y="2801940"/>
            <a:chExt cx="402481" cy="402189"/>
          </a:xfrm>
        </p:grpSpPr>
        <p:sp>
          <p:nvSpPr>
            <p:cNvPr id="911" name="Google Shape;911;p45"/>
            <p:cNvSpPr/>
            <p:nvPr/>
          </p:nvSpPr>
          <p:spPr>
            <a:xfrm>
              <a:off x="2433943" y="2801940"/>
              <a:ext cx="402481" cy="402189"/>
            </a:xfrm>
            <a:custGeom>
              <a:rect b="b" l="l" r="r" t="t"/>
              <a:pathLst>
                <a:path extrusionOk="0" h="13763" w="13773">
                  <a:moveTo>
                    <a:pt x="4258" y="1383"/>
                  </a:moveTo>
                  <a:lnTo>
                    <a:pt x="5555" y="1835"/>
                  </a:lnTo>
                  <a:lnTo>
                    <a:pt x="5555" y="2464"/>
                  </a:lnTo>
                  <a:lnTo>
                    <a:pt x="4063" y="1971"/>
                  </a:lnTo>
                  <a:lnTo>
                    <a:pt x="4258" y="1383"/>
                  </a:lnTo>
                  <a:close/>
                  <a:moveTo>
                    <a:pt x="9504" y="1383"/>
                  </a:moveTo>
                  <a:lnTo>
                    <a:pt x="9708" y="1971"/>
                  </a:lnTo>
                  <a:lnTo>
                    <a:pt x="8218" y="2464"/>
                  </a:lnTo>
                  <a:lnTo>
                    <a:pt x="8218" y="1835"/>
                  </a:lnTo>
                  <a:lnTo>
                    <a:pt x="9504" y="1383"/>
                  </a:lnTo>
                  <a:close/>
                  <a:moveTo>
                    <a:pt x="2495" y="2576"/>
                  </a:moveTo>
                  <a:lnTo>
                    <a:pt x="2073" y="4292"/>
                  </a:lnTo>
                  <a:cubicBezTo>
                    <a:pt x="2042" y="4402"/>
                    <a:pt x="1941" y="4479"/>
                    <a:pt x="1826" y="4479"/>
                  </a:cubicBezTo>
                  <a:lnTo>
                    <a:pt x="1546" y="4479"/>
                  </a:lnTo>
                  <a:cubicBezTo>
                    <a:pt x="1477" y="4479"/>
                    <a:pt x="1413" y="4453"/>
                    <a:pt x="1364" y="4404"/>
                  </a:cubicBezTo>
                  <a:cubicBezTo>
                    <a:pt x="1316" y="4354"/>
                    <a:pt x="1290" y="4291"/>
                    <a:pt x="1290" y="4222"/>
                  </a:cubicBezTo>
                  <a:lnTo>
                    <a:pt x="1290" y="2826"/>
                  </a:lnTo>
                  <a:lnTo>
                    <a:pt x="2495" y="2576"/>
                  </a:lnTo>
                  <a:close/>
                  <a:moveTo>
                    <a:pt x="11278" y="2576"/>
                  </a:moveTo>
                  <a:lnTo>
                    <a:pt x="12484" y="2826"/>
                  </a:lnTo>
                  <a:lnTo>
                    <a:pt x="12484" y="4223"/>
                  </a:lnTo>
                  <a:cubicBezTo>
                    <a:pt x="12484" y="4291"/>
                    <a:pt x="12457" y="4354"/>
                    <a:pt x="12409" y="4404"/>
                  </a:cubicBezTo>
                  <a:cubicBezTo>
                    <a:pt x="12361" y="4451"/>
                    <a:pt x="12296" y="4479"/>
                    <a:pt x="12228" y="4479"/>
                  </a:cubicBezTo>
                  <a:lnTo>
                    <a:pt x="11947" y="4479"/>
                  </a:lnTo>
                  <a:cubicBezTo>
                    <a:pt x="11833" y="4479"/>
                    <a:pt x="11732" y="4402"/>
                    <a:pt x="11701" y="4292"/>
                  </a:cubicBezTo>
                  <a:lnTo>
                    <a:pt x="11278" y="2576"/>
                  </a:lnTo>
                  <a:close/>
                  <a:moveTo>
                    <a:pt x="3525" y="2364"/>
                  </a:moveTo>
                  <a:lnTo>
                    <a:pt x="2930" y="4526"/>
                  </a:lnTo>
                  <a:cubicBezTo>
                    <a:pt x="2794" y="5022"/>
                    <a:pt x="2341" y="5367"/>
                    <a:pt x="1826" y="5367"/>
                  </a:cubicBezTo>
                  <a:lnTo>
                    <a:pt x="1546" y="5367"/>
                  </a:lnTo>
                  <a:cubicBezTo>
                    <a:pt x="1240" y="5367"/>
                    <a:pt x="952" y="5247"/>
                    <a:pt x="736" y="5031"/>
                  </a:cubicBezTo>
                  <a:cubicBezTo>
                    <a:pt x="538" y="4833"/>
                    <a:pt x="422" y="4574"/>
                    <a:pt x="405" y="4295"/>
                  </a:cubicBezTo>
                  <a:lnTo>
                    <a:pt x="405" y="3010"/>
                  </a:lnTo>
                  <a:lnTo>
                    <a:pt x="886" y="2910"/>
                  </a:lnTo>
                  <a:lnTo>
                    <a:pt x="886" y="4222"/>
                  </a:lnTo>
                  <a:cubicBezTo>
                    <a:pt x="886" y="4398"/>
                    <a:pt x="954" y="4564"/>
                    <a:pt x="1080" y="4688"/>
                  </a:cubicBezTo>
                  <a:cubicBezTo>
                    <a:pt x="1204" y="4814"/>
                    <a:pt x="1370" y="4882"/>
                    <a:pt x="1546" y="4882"/>
                  </a:cubicBezTo>
                  <a:lnTo>
                    <a:pt x="1826" y="4882"/>
                  </a:lnTo>
                  <a:cubicBezTo>
                    <a:pt x="2123" y="4882"/>
                    <a:pt x="2384" y="4684"/>
                    <a:pt x="2463" y="4398"/>
                  </a:cubicBezTo>
                  <a:lnTo>
                    <a:pt x="2934" y="2485"/>
                  </a:lnTo>
                  <a:lnTo>
                    <a:pt x="3525" y="2364"/>
                  </a:lnTo>
                  <a:close/>
                  <a:moveTo>
                    <a:pt x="10248" y="2364"/>
                  </a:moveTo>
                  <a:lnTo>
                    <a:pt x="10840" y="2485"/>
                  </a:lnTo>
                  <a:lnTo>
                    <a:pt x="11310" y="4392"/>
                  </a:lnTo>
                  <a:lnTo>
                    <a:pt x="11311" y="4398"/>
                  </a:lnTo>
                  <a:cubicBezTo>
                    <a:pt x="11389" y="4684"/>
                    <a:pt x="11651" y="4882"/>
                    <a:pt x="11947" y="4882"/>
                  </a:cubicBezTo>
                  <a:lnTo>
                    <a:pt x="12228" y="4882"/>
                  </a:lnTo>
                  <a:cubicBezTo>
                    <a:pt x="12405" y="4882"/>
                    <a:pt x="12571" y="4814"/>
                    <a:pt x="12695" y="4688"/>
                  </a:cubicBezTo>
                  <a:cubicBezTo>
                    <a:pt x="12819" y="4564"/>
                    <a:pt x="12887" y="4398"/>
                    <a:pt x="12887" y="4222"/>
                  </a:cubicBezTo>
                  <a:lnTo>
                    <a:pt x="12887" y="2910"/>
                  </a:lnTo>
                  <a:lnTo>
                    <a:pt x="13370" y="3010"/>
                  </a:lnTo>
                  <a:lnTo>
                    <a:pt x="13370" y="4295"/>
                  </a:lnTo>
                  <a:cubicBezTo>
                    <a:pt x="13352" y="4574"/>
                    <a:pt x="13237" y="4833"/>
                    <a:pt x="13037" y="5032"/>
                  </a:cubicBezTo>
                  <a:cubicBezTo>
                    <a:pt x="12822" y="5247"/>
                    <a:pt x="12533" y="5367"/>
                    <a:pt x="12228" y="5367"/>
                  </a:cubicBezTo>
                  <a:lnTo>
                    <a:pt x="11947" y="5367"/>
                  </a:lnTo>
                  <a:cubicBezTo>
                    <a:pt x="11434" y="5367"/>
                    <a:pt x="10980" y="5022"/>
                    <a:pt x="10845" y="4526"/>
                  </a:cubicBezTo>
                  <a:lnTo>
                    <a:pt x="10248" y="2364"/>
                  </a:lnTo>
                  <a:close/>
                  <a:moveTo>
                    <a:pt x="5277" y="4693"/>
                  </a:moveTo>
                  <a:lnTo>
                    <a:pt x="5188" y="5501"/>
                  </a:lnTo>
                  <a:lnTo>
                    <a:pt x="4750" y="5501"/>
                  </a:lnTo>
                  <a:cubicBezTo>
                    <a:pt x="4528" y="5501"/>
                    <a:pt x="4347" y="5319"/>
                    <a:pt x="4347" y="5097"/>
                  </a:cubicBezTo>
                  <a:cubicBezTo>
                    <a:pt x="4347" y="4873"/>
                    <a:pt x="4528" y="4693"/>
                    <a:pt x="4750" y="4693"/>
                  </a:cubicBezTo>
                  <a:close/>
                  <a:moveTo>
                    <a:pt x="9023" y="4693"/>
                  </a:moveTo>
                  <a:cubicBezTo>
                    <a:pt x="9246" y="4693"/>
                    <a:pt x="9428" y="4873"/>
                    <a:pt x="9428" y="5097"/>
                  </a:cubicBezTo>
                  <a:cubicBezTo>
                    <a:pt x="9428" y="5319"/>
                    <a:pt x="9246" y="5501"/>
                    <a:pt x="9023" y="5501"/>
                  </a:cubicBezTo>
                  <a:lnTo>
                    <a:pt x="8587" y="5501"/>
                  </a:lnTo>
                  <a:lnTo>
                    <a:pt x="8497" y="4693"/>
                  </a:lnTo>
                  <a:close/>
                  <a:moveTo>
                    <a:pt x="5143" y="5904"/>
                  </a:moveTo>
                  <a:lnTo>
                    <a:pt x="5054" y="6712"/>
                  </a:lnTo>
                  <a:lnTo>
                    <a:pt x="4750" y="6712"/>
                  </a:lnTo>
                  <a:cubicBezTo>
                    <a:pt x="4528" y="6712"/>
                    <a:pt x="4347" y="6530"/>
                    <a:pt x="4347" y="6307"/>
                  </a:cubicBezTo>
                  <a:cubicBezTo>
                    <a:pt x="4347" y="6085"/>
                    <a:pt x="4528" y="5904"/>
                    <a:pt x="4750" y="5904"/>
                  </a:cubicBezTo>
                  <a:close/>
                  <a:moveTo>
                    <a:pt x="9025" y="5904"/>
                  </a:moveTo>
                  <a:cubicBezTo>
                    <a:pt x="9247" y="5904"/>
                    <a:pt x="9428" y="6085"/>
                    <a:pt x="9428" y="6307"/>
                  </a:cubicBezTo>
                  <a:cubicBezTo>
                    <a:pt x="9428" y="6530"/>
                    <a:pt x="9247" y="6712"/>
                    <a:pt x="9025" y="6712"/>
                  </a:cubicBezTo>
                  <a:lnTo>
                    <a:pt x="8721" y="6712"/>
                  </a:lnTo>
                  <a:lnTo>
                    <a:pt x="8632" y="5904"/>
                  </a:lnTo>
                  <a:close/>
                  <a:moveTo>
                    <a:pt x="3946" y="2358"/>
                  </a:moveTo>
                  <a:lnTo>
                    <a:pt x="5480" y="2870"/>
                  </a:lnTo>
                  <a:lnTo>
                    <a:pt x="5322" y="4288"/>
                  </a:lnTo>
                  <a:lnTo>
                    <a:pt x="4750" y="4288"/>
                  </a:lnTo>
                  <a:cubicBezTo>
                    <a:pt x="4305" y="4288"/>
                    <a:pt x="3943" y="4651"/>
                    <a:pt x="3943" y="5097"/>
                  </a:cubicBezTo>
                  <a:cubicBezTo>
                    <a:pt x="3943" y="5338"/>
                    <a:pt x="4050" y="5555"/>
                    <a:pt x="4217" y="5702"/>
                  </a:cubicBezTo>
                  <a:cubicBezTo>
                    <a:pt x="4050" y="5851"/>
                    <a:pt x="3943" y="6068"/>
                    <a:pt x="3943" y="6307"/>
                  </a:cubicBezTo>
                  <a:cubicBezTo>
                    <a:pt x="3943" y="6754"/>
                    <a:pt x="4305" y="7115"/>
                    <a:pt x="4750" y="7115"/>
                  </a:cubicBezTo>
                  <a:lnTo>
                    <a:pt x="5009" y="7115"/>
                  </a:lnTo>
                  <a:lnTo>
                    <a:pt x="4817" y="8837"/>
                  </a:lnTo>
                  <a:cubicBezTo>
                    <a:pt x="4798" y="9007"/>
                    <a:pt x="4655" y="9136"/>
                    <a:pt x="4483" y="9136"/>
                  </a:cubicBezTo>
                  <a:lnTo>
                    <a:pt x="2773" y="9136"/>
                  </a:lnTo>
                  <a:lnTo>
                    <a:pt x="2247" y="7157"/>
                  </a:lnTo>
                  <a:lnTo>
                    <a:pt x="2247" y="5712"/>
                  </a:lnTo>
                  <a:cubicBezTo>
                    <a:pt x="2758" y="5568"/>
                    <a:pt x="3173" y="5163"/>
                    <a:pt x="3319" y="4633"/>
                  </a:cubicBezTo>
                  <a:lnTo>
                    <a:pt x="3946" y="2358"/>
                  </a:lnTo>
                  <a:close/>
                  <a:moveTo>
                    <a:pt x="9828" y="2358"/>
                  </a:moveTo>
                  <a:lnTo>
                    <a:pt x="10455" y="4633"/>
                  </a:lnTo>
                  <a:cubicBezTo>
                    <a:pt x="10601" y="5163"/>
                    <a:pt x="11017" y="5566"/>
                    <a:pt x="11528" y="5712"/>
                  </a:cubicBezTo>
                  <a:lnTo>
                    <a:pt x="11528" y="7157"/>
                  </a:lnTo>
                  <a:lnTo>
                    <a:pt x="11002" y="9136"/>
                  </a:lnTo>
                  <a:lnTo>
                    <a:pt x="9292" y="9136"/>
                  </a:lnTo>
                  <a:cubicBezTo>
                    <a:pt x="9120" y="9136"/>
                    <a:pt x="8975" y="9007"/>
                    <a:pt x="8957" y="8837"/>
                  </a:cubicBezTo>
                  <a:lnTo>
                    <a:pt x="8766" y="7115"/>
                  </a:lnTo>
                  <a:lnTo>
                    <a:pt x="9025" y="7115"/>
                  </a:lnTo>
                  <a:cubicBezTo>
                    <a:pt x="9469" y="7115"/>
                    <a:pt x="9831" y="6754"/>
                    <a:pt x="9831" y="6307"/>
                  </a:cubicBezTo>
                  <a:cubicBezTo>
                    <a:pt x="9831" y="6068"/>
                    <a:pt x="9725" y="5851"/>
                    <a:pt x="9558" y="5702"/>
                  </a:cubicBezTo>
                  <a:cubicBezTo>
                    <a:pt x="9725" y="5555"/>
                    <a:pt x="9831" y="5338"/>
                    <a:pt x="9831" y="5097"/>
                  </a:cubicBezTo>
                  <a:cubicBezTo>
                    <a:pt x="9831" y="4651"/>
                    <a:pt x="9468" y="4288"/>
                    <a:pt x="9023" y="4288"/>
                  </a:cubicBezTo>
                  <a:lnTo>
                    <a:pt x="8452" y="4288"/>
                  </a:lnTo>
                  <a:lnTo>
                    <a:pt x="8295" y="2870"/>
                  </a:lnTo>
                  <a:lnTo>
                    <a:pt x="9828" y="2358"/>
                  </a:lnTo>
                  <a:close/>
                  <a:moveTo>
                    <a:pt x="5871" y="3000"/>
                  </a:moveTo>
                  <a:lnTo>
                    <a:pt x="5959" y="3030"/>
                  </a:lnTo>
                  <a:lnTo>
                    <a:pt x="5959" y="3028"/>
                  </a:lnTo>
                  <a:cubicBezTo>
                    <a:pt x="6182" y="3140"/>
                    <a:pt x="6316" y="3379"/>
                    <a:pt x="6289" y="3635"/>
                  </a:cubicBezTo>
                  <a:lnTo>
                    <a:pt x="5639" y="9485"/>
                  </a:lnTo>
                  <a:cubicBezTo>
                    <a:pt x="5605" y="9793"/>
                    <a:pt x="5347" y="10024"/>
                    <a:pt x="5038" y="10024"/>
                  </a:cubicBezTo>
                  <a:lnTo>
                    <a:pt x="3008" y="10024"/>
                  </a:lnTo>
                  <a:lnTo>
                    <a:pt x="2879" y="9540"/>
                  </a:lnTo>
                  <a:lnTo>
                    <a:pt x="4483" y="9540"/>
                  </a:lnTo>
                  <a:cubicBezTo>
                    <a:pt x="4860" y="9540"/>
                    <a:pt x="5176" y="9257"/>
                    <a:pt x="5218" y="8880"/>
                  </a:cubicBezTo>
                  <a:lnTo>
                    <a:pt x="5871" y="3000"/>
                  </a:lnTo>
                  <a:close/>
                  <a:moveTo>
                    <a:pt x="13370" y="5267"/>
                  </a:moveTo>
                  <a:lnTo>
                    <a:pt x="13370" y="11342"/>
                  </a:lnTo>
                  <a:lnTo>
                    <a:pt x="12806" y="11342"/>
                  </a:lnTo>
                  <a:cubicBezTo>
                    <a:pt x="12468" y="11342"/>
                    <a:pt x="12161" y="11475"/>
                    <a:pt x="11931" y="11690"/>
                  </a:cubicBezTo>
                  <a:lnTo>
                    <a:pt x="11931" y="5770"/>
                  </a:lnTo>
                  <a:cubicBezTo>
                    <a:pt x="11937" y="5770"/>
                    <a:pt x="11941" y="5772"/>
                    <a:pt x="11947" y="5772"/>
                  </a:cubicBezTo>
                  <a:lnTo>
                    <a:pt x="12228" y="5772"/>
                  </a:lnTo>
                  <a:cubicBezTo>
                    <a:pt x="12642" y="5772"/>
                    <a:pt x="13032" y="5610"/>
                    <a:pt x="13323" y="5317"/>
                  </a:cubicBezTo>
                  <a:cubicBezTo>
                    <a:pt x="13339" y="5301"/>
                    <a:pt x="13355" y="5285"/>
                    <a:pt x="13370" y="5267"/>
                  </a:cubicBezTo>
                  <a:close/>
                  <a:moveTo>
                    <a:pt x="968" y="11746"/>
                  </a:moveTo>
                  <a:cubicBezTo>
                    <a:pt x="1451" y="11746"/>
                    <a:pt x="1842" y="12138"/>
                    <a:pt x="1842" y="12620"/>
                  </a:cubicBezTo>
                  <a:lnTo>
                    <a:pt x="1842" y="13360"/>
                  </a:lnTo>
                  <a:lnTo>
                    <a:pt x="405" y="13360"/>
                  </a:lnTo>
                  <a:lnTo>
                    <a:pt x="405" y="11746"/>
                  </a:lnTo>
                  <a:close/>
                  <a:moveTo>
                    <a:pt x="13370" y="11746"/>
                  </a:moveTo>
                  <a:lnTo>
                    <a:pt x="13370" y="13360"/>
                  </a:lnTo>
                  <a:lnTo>
                    <a:pt x="11931" y="13360"/>
                  </a:lnTo>
                  <a:lnTo>
                    <a:pt x="11931" y="12620"/>
                  </a:lnTo>
                  <a:cubicBezTo>
                    <a:pt x="11931" y="12138"/>
                    <a:pt x="12324" y="11746"/>
                    <a:pt x="12806" y="11746"/>
                  </a:cubicBezTo>
                  <a:close/>
                  <a:moveTo>
                    <a:pt x="6879" y="1"/>
                  </a:moveTo>
                  <a:cubicBezTo>
                    <a:pt x="6492" y="1"/>
                    <a:pt x="6127" y="27"/>
                    <a:pt x="5792" y="76"/>
                  </a:cubicBezTo>
                  <a:lnTo>
                    <a:pt x="5849" y="475"/>
                  </a:lnTo>
                  <a:cubicBezTo>
                    <a:pt x="6166" y="428"/>
                    <a:pt x="6512" y="405"/>
                    <a:pt x="6879" y="405"/>
                  </a:cubicBezTo>
                  <a:cubicBezTo>
                    <a:pt x="8047" y="405"/>
                    <a:pt x="8941" y="638"/>
                    <a:pt x="9313" y="1022"/>
                  </a:cubicBezTo>
                  <a:lnTo>
                    <a:pt x="7815" y="1549"/>
                  </a:lnTo>
                  <a:lnTo>
                    <a:pt x="7815" y="2597"/>
                  </a:lnTo>
                  <a:lnTo>
                    <a:pt x="7805" y="2599"/>
                  </a:lnTo>
                  <a:cubicBezTo>
                    <a:pt x="7333" y="2737"/>
                    <a:pt x="7030" y="3190"/>
                    <a:pt x="7085" y="3680"/>
                  </a:cubicBezTo>
                  <a:lnTo>
                    <a:pt x="7476" y="7205"/>
                  </a:lnTo>
                  <a:lnTo>
                    <a:pt x="7878" y="7160"/>
                  </a:lnTo>
                  <a:lnTo>
                    <a:pt x="7486" y="3635"/>
                  </a:lnTo>
                  <a:cubicBezTo>
                    <a:pt x="7457" y="3379"/>
                    <a:pt x="7592" y="3140"/>
                    <a:pt x="7815" y="3028"/>
                  </a:cubicBezTo>
                  <a:lnTo>
                    <a:pt x="7815" y="3030"/>
                  </a:lnTo>
                  <a:lnTo>
                    <a:pt x="7902" y="3000"/>
                  </a:lnTo>
                  <a:lnTo>
                    <a:pt x="8555" y="8882"/>
                  </a:lnTo>
                  <a:cubicBezTo>
                    <a:pt x="8597" y="9256"/>
                    <a:pt x="8913" y="9539"/>
                    <a:pt x="9292" y="9539"/>
                  </a:cubicBezTo>
                  <a:lnTo>
                    <a:pt x="10895" y="9539"/>
                  </a:lnTo>
                  <a:lnTo>
                    <a:pt x="10767" y="10024"/>
                  </a:lnTo>
                  <a:lnTo>
                    <a:pt x="8737" y="10024"/>
                  </a:lnTo>
                  <a:cubicBezTo>
                    <a:pt x="8428" y="10024"/>
                    <a:pt x="8169" y="9793"/>
                    <a:pt x="8135" y="9485"/>
                  </a:cubicBezTo>
                  <a:lnTo>
                    <a:pt x="7922" y="7566"/>
                  </a:lnTo>
                  <a:lnTo>
                    <a:pt x="7521" y="7610"/>
                  </a:lnTo>
                  <a:lnTo>
                    <a:pt x="7707" y="9298"/>
                  </a:lnTo>
                  <a:lnTo>
                    <a:pt x="6066" y="9298"/>
                  </a:lnTo>
                  <a:lnTo>
                    <a:pt x="6690" y="3680"/>
                  </a:lnTo>
                  <a:cubicBezTo>
                    <a:pt x="6744" y="3190"/>
                    <a:pt x="6440" y="2737"/>
                    <a:pt x="5968" y="2599"/>
                  </a:cubicBezTo>
                  <a:lnTo>
                    <a:pt x="5959" y="2597"/>
                  </a:lnTo>
                  <a:lnTo>
                    <a:pt x="5959" y="1549"/>
                  </a:lnTo>
                  <a:lnTo>
                    <a:pt x="4451" y="1023"/>
                  </a:lnTo>
                  <a:cubicBezTo>
                    <a:pt x="4652" y="818"/>
                    <a:pt x="4993" y="657"/>
                    <a:pt x="5457" y="548"/>
                  </a:cubicBezTo>
                  <a:lnTo>
                    <a:pt x="5364" y="155"/>
                  </a:lnTo>
                  <a:cubicBezTo>
                    <a:pt x="4633" y="326"/>
                    <a:pt x="4158" y="620"/>
                    <a:pt x="3950" y="1035"/>
                  </a:cubicBezTo>
                  <a:lnTo>
                    <a:pt x="3943" y="1048"/>
                  </a:lnTo>
                  <a:lnTo>
                    <a:pt x="3652" y="1925"/>
                  </a:lnTo>
                  <a:lnTo>
                    <a:pt x="1" y="2680"/>
                  </a:lnTo>
                  <a:lnTo>
                    <a:pt x="1" y="8905"/>
                  </a:lnTo>
                  <a:lnTo>
                    <a:pt x="405" y="8905"/>
                  </a:lnTo>
                  <a:lnTo>
                    <a:pt x="405" y="5267"/>
                  </a:lnTo>
                  <a:cubicBezTo>
                    <a:pt x="419" y="5285"/>
                    <a:pt x="434" y="5301"/>
                    <a:pt x="450" y="5317"/>
                  </a:cubicBezTo>
                  <a:cubicBezTo>
                    <a:pt x="743" y="5610"/>
                    <a:pt x="1132" y="5772"/>
                    <a:pt x="1546" y="5772"/>
                  </a:cubicBezTo>
                  <a:lnTo>
                    <a:pt x="1826" y="5772"/>
                  </a:lnTo>
                  <a:cubicBezTo>
                    <a:pt x="1832" y="5772"/>
                    <a:pt x="1838" y="5770"/>
                    <a:pt x="1842" y="5770"/>
                  </a:cubicBezTo>
                  <a:lnTo>
                    <a:pt x="1842" y="11690"/>
                  </a:lnTo>
                  <a:cubicBezTo>
                    <a:pt x="1614" y="11475"/>
                    <a:pt x="1306" y="11342"/>
                    <a:pt x="968" y="11342"/>
                  </a:cubicBezTo>
                  <a:lnTo>
                    <a:pt x="404" y="11342"/>
                  </a:lnTo>
                  <a:lnTo>
                    <a:pt x="404" y="9308"/>
                  </a:lnTo>
                  <a:lnTo>
                    <a:pt x="1" y="9308"/>
                  </a:lnTo>
                  <a:lnTo>
                    <a:pt x="1" y="13763"/>
                  </a:lnTo>
                  <a:lnTo>
                    <a:pt x="2247" y="13763"/>
                  </a:lnTo>
                  <a:lnTo>
                    <a:pt x="2247" y="8730"/>
                  </a:lnTo>
                  <a:lnTo>
                    <a:pt x="2697" y="10427"/>
                  </a:lnTo>
                  <a:lnTo>
                    <a:pt x="5038" y="10427"/>
                  </a:lnTo>
                  <a:cubicBezTo>
                    <a:pt x="5493" y="10427"/>
                    <a:pt x="5883" y="10125"/>
                    <a:pt x="6005" y="9701"/>
                  </a:cubicBezTo>
                  <a:lnTo>
                    <a:pt x="7768" y="9701"/>
                  </a:lnTo>
                  <a:cubicBezTo>
                    <a:pt x="7891" y="10125"/>
                    <a:pt x="8281" y="10427"/>
                    <a:pt x="8737" y="10427"/>
                  </a:cubicBezTo>
                  <a:lnTo>
                    <a:pt x="11077" y="10427"/>
                  </a:lnTo>
                  <a:lnTo>
                    <a:pt x="11528" y="8730"/>
                  </a:lnTo>
                  <a:lnTo>
                    <a:pt x="11528" y="13763"/>
                  </a:lnTo>
                  <a:lnTo>
                    <a:pt x="13773" y="13763"/>
                  </a:lnTo>
                  <a:lnTo>
                    <a:pt x="13773" y="2680"/>
                  </a:lnTo>
                  <a:lnTo>
                    <a:pt x="10119" y="1925"/>
                  </a:lnTo>
                  <a:lnTo>
                    <a:pt x="9820" y="1060"/>
                  </a:lnTo>
                  <a:lnTo>
                    <a:pt x="9812" y="1038"/>
                  </a:lnTo>
                  <a:cubicBezTo>
                    <a:pt x="9367" y="103"/>
                    <a:pt x="7613" y="1"/>
                    <a:pt x="68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5"/>
            <p:cNvSpPr/>
            <p:nvPr/>
          </p:nvSpPr>
          <p:spPr>
            <a:xfrm>
              <a:off x="2457935" y="3162281"/>
              <a:ext cx="12332" cy="12215"/>
            </a:xfrm>
            <a:custGeom>
              <a:rect b="b" l="l" r="r" t="t"/>
              <a:pathLst>
                <a:path extrusionOk="0" h="418" w="422">
                  <a:moveTo>
                    <a:pt x="407" y="0"/>
                  </a:moveTo>
                  <a:lnTo>
                    <a:pt x="0" y="15"/>
                  </a:lnTo>
                  <a:lnTo>
                    <a:pt x="14" y="418"/>
                  </a:lnTo>
                  <a:lnTo>
                    <a:pt x="422" y="405"/>
                  </a:lnTo>
                  <a:lnTo>
                    <a:pt x="4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5"/>
            <p:cNvSpPr/>
            <p:nvPr/>
          </p:nvSpPr>
          <p:spPr>
            <a:xfrm>
              <a:off x="2800391" y="3162807"/>
              <a:ext cx="11835" cy="11864"/>
            </a:xfrm>
            <a:custGeom>
              <a:rect b="b" l="l" r="r" t="t"/>
              <a:pathLst>
                <a:path extrusionOk="0" h="406" w="405">
                  <a:moveTo>
                    <a:pt x="1" y="1"/>
                  </a:moveTo>
                  <a:lnTo>
                    <a:pt x="1" y="405"/>
                  </a:lnTo>
                  <a:lnTo>
                    <a:pt x="405" y="405"/>
                  </a:lnTo>
                  <a:lnTo>
                    <a:pt x="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 name="Google Shape;914;p45"/>
          <p:cNvSpPr/>
          <p:nvPr/>
        </p:nvSpPr>
        <p:spPr>
          <a:xfrm>
            <a:off x="1681322" y="2801823"/>
            <a:ext cx="391055" cy="402481"/>
          </a:xfrm>
          <a:custGeom>
            <a:rect b="b" l="l" r="r" t="t"/>
            <a:pathLst>
              <a:path extrusionOk="0" h="13773" w="13382">
                <a:moveTo>
                  <a:pt x="10503" y="688"/>
                </a:moveTo>
                <a:lnTo>
                  <a:pt x="12891" y="1751"/>
                </a:lnTo>
                <a:cubicBezTo>
                  <a:pt x="12814" y="1932"/>
                  <a:pt x="12654" y="2209"/>
                  <a:pt x="12392" y="2244"/>
                </a:cubicBezTo>
                <a:lnTo>
                  <a:pt x="11564" y="1690"/>
                </a:lnTo>
                <a:lnTo>
                  <a:pt x="11339" y="2026"/>
                </a:lnTo>
                <a:lnTo>
                  <a:pt x="12108" y="2538"/>
                </a:lnTo>
                <a:cubicBezTo>
                  <a:pt x="12074" y="2645"/>
                  <a:pt x="12001" y="2806"/>
                  <a:pt x="11852" y="2921"/>
                </a:cubicBezTo>
                <a:cubicBezTo>
                  <a:pt x="11723" y="3020"/>
                  <a:pt x="11556" y="3070"/>
                  <a:pt x="11353" y="3070"/>
                </a:cubicBezTo>
                <a:cubicBezTo>
                  <a:pt x="11323" y="3070"/>
                  <a:pt x="11292" y="3069"/>
                  <a:pt x="11260" y="3067"/>
                </a:cubicBezTo>
                <a:lnTo>
                  <a:pt x="10897" y="2358"/>
                </a:lnTo>
                <a:lnTo>
                  <a:pt x="10539" y="2541"/>
                </a:lnTo>
                <a:lnTo>
                  <a:pt x="10870" y="3190"/>
                </a:lnTo>
                <a:cubicBezTo>
                  <a:pt x="10773" y="3245"/>
                  <a:pt x="10632" y="3306"/>
                  <a:pt x="10477" y="3306"/>
                </a:cubicBezTo>
                <a:cubicBezTo>
                  <a:pt x="10361" y="3306"/>
                  <a:pt x="10238" y="3273"/>
                  <a:pt x="10118" y="3180"/>
                </a:cubicBezTo>
                <a:lnTo>
                  <a:pt x="10118" y="2128"/>
                </a:lnTo>
                <a:cubicBezTo>
                  <a:pt x="10328" y="1729"/>
                  <a:pt x="10456" y="1248"/>
                  <a:pt x="10503" y="688"/>
                </a:cubicBezTo>
                <a:close/>
                <a:moveTo>
                  <a:pt x="2877" y="689"/>
                </a:moveTo>
                <a:cubicBezTo>
                  <a:pt x="2922" y="1251"/>
                  <a:pt x="3052" y="1734"/>
                  <a:pt x="3263" y="2131"/>
                </a:cubicBezTo>
                <a:lnTo>
                  <a:pt x="3263" y="3183"/>
                </a:lnTo>
                <a:cubicBezTo>
                  <a:pt x="3157" y="3266"/>
                  <a:pt x="3041" y="3307"/>
                  <a:pt x="2915" y="3307"/>
                </a:cubicBezTo>
                <a:cubicBezTo>
                  <a:pt x="2853" y="3307"/>
                  <a:pt x="2788" y="3297"/>
                  <a:pt x="2720" y="3277"/>
                </a:cubicBezTo>
                <a:cubicBezTo>
                  <a:pt x="2637" y="3253"/>
                  <a:pt x="2565" y="3219"/>
                  <a:pt x="2509" y="3186"/>
                </a:cubicBezTo>
                <a:lnTo>
                  <a:pt x="2841" y="2489"/>
                </a:lnTo>
                <a:lnTo>
                  <a:pt x="2477" y="2314"/>
                </a:lnTo>
                <a:lnTo>
                  <a:pt x="2119" y="3067"/>
                </a:lnTo>
                <a:cubicBezTo>
                  <a:pt x="2087" y="3069"/>
                  <a:pt x="2056" y="3070"/>
                  <a:pt x="2026" y="3070"/>
                </a:cubicBezTo>
                <a:cubicBezTo>
                  <a:pt x="1827" y="3070"/>
                  <a:pt x="1662" y="3021"/>
                  <a:pt x="1534" y="2923"/>
                </a:cubicBezTo>
                <a:cubicBezTo>
                  <a:pt x="1383" y="2810"/>
                  <a:pt x="1310" y="2650"/>
                  <a:pt x="1275" y="2541"/>
                </a:cubicBezTo>
                <a:lnTo>
                  <a:pt x="1961" y="2102"/>
                </a:lnTo>
                <a:lnTo>
                  <a:pt x="1743" y="1763"/>
                </a:lnTo>
                <a:lnTo>
                  <a:pt x="992" y="2244"/>
                </a:lnTo>
                <a:cubicBezTo>
                  <a:pt x="729" y="2210"/>
                  <a:pt x="569" y="1933"/>
                  <a:pt x="492" y="1751"/>
                </a:cubicBezTo>
                <a:lnTo>
                  <a:pt x="2877" y="689"/>
                </a:lnTo>
                <a:close/>
                <a:moveTo>
                  <a:pt x="10114" y="408"/>
                </a:moveTo>
                <a:cubicBezTo>
                  <a:pt x="10092" y="1058"/>
                  <a:pt x="9960" y="1595"/>
                  <a:pt x="9721" y="2011"/>
                </a:cubicBezTo>
                <a:lnTo>
                  <a:pt x="9714" y="2011"/>
                </a:lnTo>
                <a:lnTo>
                  <a:pt x="9714" y="2024"/>
                </a:lnTo>
                <a:cubicBezTo>
                  <a:pt x="9692" y="2060"/>
                  <a:pt x="9671" y="2098"/>
                  <a:pt x="9648" y="2132"/>
                </a:cubicBezTo>
                <a:cubicBezTo>
                  <a:pt x="9334" y="2605"/>
                  <a:pt x="8937" y="2783"/>
                  <a:pt x="8659" y="2848"/>
                </a:cubicBezTo>
                <a:lnTo>
                  <a:pt x="8505" y="2885"/>
                </a:lnTo>
                <a:lnTo>
                  <a:pt x="8505" y="3044"/>
                </a:lnTo>
                <a:cubicBezTo>
                  <a:pt x="8505" y="3265"/>
                  <a:pt x="8443" y="3430"/>
                  <a:pt x="8314" y="3547"/>
                </a:cubicBezTo>
                <a:cubicBezTo>
                  <a:pt x="8109" y="3735"/>
                  <a:pt x="7783" y="3757"/>
                  <a:pt x="7640" y="3757"/>
                </a:cubicBezTo>
                <a:cubicBezTo>
                  <a:pt x="7597" y="3757"/>
                  <a:pt x="7570" y="3755"/>
                  <a:pt x="7569" y="3755"/>
                </a:cubicBezTo>
                <a:lnTo>
                  <a:pt x="7367" y="3733"/>
                </a:lnTo>
                <a:lnTo>
                  <a:pt x="7349" y="3935"/>
                </a:lnTo>
                <a:cubicBezTo>
                  <a:pt x="7349" y="3937"/>
                  <a:pt x="7335" y="4058"/>
                  <a:pt x="7248" y="4174"/>
                </a:cubicBezTo>
                <a:cubicBezTo>
                  <a:pt x="7136" y="4322"/>
                  <a:pt x="6948" y="4399"/>
                  <a:pt x="6689" y="4399"/>
                </a:cubicBezTo>
                <a:cubicBezTo>
                  <a:pt x="6082" y="4399"/>
                  <a:pt x="5991" y="3971"/>
                  <a:pt x="5984" y="3925"/>
                </a:cubicBezTo>
                <a:lnTo>
                  <a:pt x="5955" y="3736"/>
                </a:lnTo>
                <a:lnTo>
                  <a:pt x="5765" y="3755"/>
                </a:lnTo>
                <a:cubicBezTo>
                  <a:pt x="5764" y="3755"/>
                  <a:pt x="5740" y="3757"/>
                  <a:pt x="5701" y="3757"/>
                </a:cubicBezTo>
                <a:cubicBezTo>
                  <a:pt x="5571" y="3757"/>
                  <a:pt x="5270" y="3736"/>
                  <a:pt x="5073" y="3557"/>
                </a:cubicBezTo>
                <a:cubicBezTo>
                  <a:pt x="4940" y="3435"/>
                  <a:pt x="4875" y="3262"/>
                  <a:pt x="4875" y="3024"/>
                </a:cubicBezTo>
                <a:lnTo>
                  <a:pt x="4875" y="2861"/>
                </a:lnTo>
                <a:lnTo>
                  <a:pt x="4714" y="2827"/>
                </a:lnTo>
                <a:cubicBezTo>
                  <a:pt x="3848" y="2644"/>
                  <a:pt x="3313" y="1747"/>
                  <a:pt x="3264" y="412"/>
                </a:cubicBezTo>
                <a:lnTo>
                  <a:pt x="4615" y="412"/>
                </a:lnTo>
                <a:cubicBezTo>
                  <a:pt x="4674" y="1040"/>
                  <a:pt x="5009" y="1702"/>
                  <a:pt x="5593" y="2338"/>
                </a:cubicBezTo>
                <a:cubicBezTo>
                  <a:pt x="6071" y="2859"/>
                  <a:pt x="6543" y="3180"/>
                  <a:pt x="6563" y="3193"/>
                </a:cubicBezTo>
                <a:lnTo>
                  <a:pt x="6676" y="3269"/>
                </a:lnTo>
                <a:lnTo>
                  <a:pt x="6789" y="3193"/>
                </a:lnTo>
                <a:cubicBezTo>
                  <a:pt x="6813" y="3177"/>
                  <a:pt x="7400" y="2778"/>
                  <a:pt x="7927" y="2145"/>
                </a:cubicBezTo>
                <a:lnTo>
                  <a:pt x="7617" y="1888"/>
                </a:lnTo>
                <a:cubicBezTo>
                  <a:pt x="7260" y="2316"/>
                  <a:pt x="6865" y="2635"/>
                  <a:pt x="6676" y="2777"/>
                </a:cubicBezTo>
                <a:cubicBezTo>
                  <a:pt x="6513" y="2654"/>
                  <a:pt x="6197" y="2401"/>
                  <a:pt x="5885" y="2059"/>
                </a:cubicBezTo>
                <a:cubicBezTo>
                  <a:pt x="5278" y="1394"/>
                  <a:pt x="5073" y="830"/>
                  <a:pt x="5022" y="425"/>
                </a:cubicBezTo>
                <a:lnTo>
                  <a:pt x="5022" y="425"/>
                </a:lnTo>
                <a:cubicBezTo>
                  <a:pt x="5168" y="549"/>
                  <a:pt x="5486" y="788"/>
                  <a:pt x="5937" y="926"/>
                </a:cubicBezTo>
                <a:cubicBezTo>
                  <a:pt x="6135" y="988"/>
                  <a:pt x="6372" y="1033"/>
                  <a:pt x="6641" y="1033"/>
                </a:cubicBezTo>
                <a:cubicBezTo>
                  <a:pt x="7119" y="1033"/>
                  <a:pt x="7697" y="889"/>
                  <a:pt x="8329" y="435"/>
                </a:cubicBezTo>
                <a:lnTo>
                  <a:pt x="8329" y="435"/>
                </a:lnTo>
                <a:cubicBezTo>
                  <a:pt x="8282" y="804"/>
                  <a:pt x="8124" y="1186"/>
                  <a:pt x="7855" y="1576"/>
                </a:cubicBezTo>
                <a:lnTo>
                  <a:pt x="8187" y="1805"/>
                </a:lnTo>
                <a:cubicBezTo>
                  <a:pt x="8511" y="1335"/>
                  <a:pt x="8694" y="867"/>
                  <a:pt x="8738" y="412"/>
                </a:cubicBezTo>
                <a:lnTo>
                  <a:pt x="10114" y="408"/>
                </a:lnTo>
                <a:close/>
                <a:moveTo>
                  <a:pt x="3666" y="2687"/>
                </a:moveTo>
                <a:cubicBezTo>
                  <a:pt x="3939" y="2965"/>
                  <a:pt x="4232" y="3109"/>
                  <a:pt x="4479" y="3183"/>
                </a:cubicBezTo>
                <a:cubicBezTo>
                  <a:pt x="4508" y="3461"/>
                  <a:pt x="4616" y="3687"/>
                  <a:pt x="4801" y="3856"/>
                </a:cubicBezTo>
                <a:cubicBezTo>
                  <a:pt x="5068" y="4097"/>
                  <a:pt x="5425" y="4150"/>
                  <a:pt x="5633" y="4158"/>
                </a:cubicBezTo>
                <a:cubicBezTo>
                  <a:pt x="5746" y="4444"/>
                  <a:pt x="6054" y="4802"/>
                  <a:pt x="6689" y="4802"/>
                </a:cubicBezTo>
                <a:cubicBezTo>
                  <a:pt x="7325" y="4802"/>
                  <a:pt x="7611" y="4447"/>
                  <a:pt x="7710" y="4158"/>
                </a:cubicBezTo>
                <a:cubicBezTo>
                  <a:pt x="7931" y="4150"/>
                  <a:pt x="8310" y="4096"/>
                  <a:pt x="8586" y="3846"/>
                </a:cubicBezTo>
                <a:cubicBezTo>
                  <a:pt x="8765" y="3681"/>
                  <a:pt x="8870" y="3464"/>
                  <a:pt x="8899" y="3200"/>
                </a:cubicBezTo>
                <a:cubicBezTo>
                  <a:pt x="9148" y="3121"/>
                  <a:pt x="9442" y="2970"/>
                  <a:pt x="9714" y="2690"/>
                </a:cubicBezTo>
                <a:lnTo>
                  <a:pt x="9714" y="3272"/>
                </a:lnTo>
                <a:lnTo>
                  <a:pt x="9713" y="3662"/>
                </a:lnTo>
                <a:cubicBezTo>
                  <a:pt x="9713" y="4097"/>
                  <a:pt x="9471" y="4489"/>
                  <a:pt x="9081" y="4684"/>
                </a:cubicBezTo>
                <a:lnTo>
                  <a:pt x="8951" y="4749"/>
                </a:lnTo>
                <a:lnTo>
                  <a:pt x="9117" y="5880"/>
                </a:lnTo>
                <a:lnTo>
                  <a:pt x="5856" y="5880"/>
                </a:lnTo>
                <a:lnTo>
                  <a:pt x="5856" y="6283"/>
                </a:lnTo>
                <a:lnTo>
                  <a:pt x="9177" y="6283"/>
                </a:lnTo>
                <a:lnTo>
                  <a:pt x="9279" y="6980"/>
                </a:lnTo>
                <a:lnTo>
                  <a:pt x="4124" y="6980"/>
                </a:lnTo>
                <a:lnTo>
                  <a:pt x="4219" y="6283"/>
                </a:lnTo>
                <a:lnTo>
                  <a:pt x="5497" y="6283"/>
                </a:lnTo>
                <a:lnTo>
                  <a:pt x="5497" y="5880"/>
                </a:lnTo>
                <a:lnTo>
                  <a:pt x="4274" y="5880"/>
                </a:lnTo>
                <a:lnTo>
                  <a:pt x="4427" y="4749"/>
                </a:lnTo>
                <a:lnTo>
                  <a:pt x="4297" y="4684"/>
                </a:lnTo>
                <a:cubicBezTo>
                  <a:pt x="3908" y="4489"/>
                  <a:pt x="3666" y="4097"/>
                  <a:pt x="3666" y="3662"/>
                </a:cubicBezTo>
                <a:lnTo>
                  <a:pt x="3666" y="2687"/>
                </a:lnTo>
                <a:close/>
                <a:moveTo>
                  <a:pt x="8703" y="10511"/>
                </a:moveTo>
                <a:cubicBezTo>
                  <a:pt x="8830" y="10700"/>
                  <a:pt x="9008" y="10852"/>
                  <a:pt x="9219" y="10946"/>
                </a:cubicBezTo>
                <a:lnTo>
                  <a:pt x="9385" y="11765"/>
                </a:lnTo>
                <a:lnTo>
                  <a:pt x="9780" y="11684"/>
                </a:lnTo>
                <a:lnTo>
                  <a:pt x="9650" y="11050"/>
                </a:lnTo>
                <a:lnTo>
                  <a:pt x="9650" y="11050"/>
                </a:lnTo>
                <a:cubicBezTo>
                  <a:pt x="9671" y="11051"/>
                  <a:pt x="9691" y="11051"/>
                  <a:pt x="9710" y="11051"/>
                </a:cubicBezTo>
                <a:cubicBezTo>
                  <a:pt x="10030" y="11051"/>
                  <a:pt x="10324" y="10925"/>
                  <a:pt x="10539" y="10722"/>
                </a:cubicBezTo>
                <a:lnTo>
                  <a:pt x="11507" y="12613"/>
                </a:lnTo>
                <a:cubicBezTo>
                  <a:pt x="11482" y="13034"/>
                  <a:pt x="11133" y="13369"/>
                  <a:pt x="10705" y="13369"/>
                </a:cubicBezTo>
                <a:cubicBezTo>
                  <a:pt x="10263" y="13369"/>
                  <a:pt x="9903" y="13010"/>
                  <a:pt x="9903" y="12566"/>
                </a:cubicBezTo>
                <a:lnTo>
                  <a:pt x="9500" y="12566"/>
                </a:lnTo>
                <a:cubicBezTo>
                  <a:pt x="9500" y="13010"/>
                  <a:pt x="9139" y="13369"/>
                  <a:pt x="8697" y="13369"/>
                </a:cubicBezTo>
                <a:cubicBezTo>
                  <a:pt x="8255" y="13369"/>
                  <a:pt x="7895" y="13010"/>
                  <a:pt x="7895" y="12566"/>
                </a:cubicBezTo>
                <a:lnTo>
                  <a:pt x="7895" y="11724"/>
                </a:lnTo>
                <a:lnTo>
                  <a:pt x="7492" y="11724"/>
                </a:lnTo>
                <a:lnTo>
                  <a:pt x="7492" y="12566"/>
                </a:lnTo>
                <a:cubicBezTo>
                  <a:pt x="7492" y="13010"/>
                  <a:pt x="7131" y="13369"/>
                  <a:pt x="6689" y="13369"/>
                </a:cubicBezTo>
                <a:cubicBezTo>
                  <a:pt x="6247" y="13369"/>
                  <a:pt x="5887" y="13010"/>
                  <a:pt x="5887" y="12566"/>
                </a:cubicBezTo>
                <a:lnTo>
                  <a:pt x="5887" y="11724"/>
                </a:lnTo>
                <a:lnTo>
                  <a:pt x="5484" y="11724"/>
                </a:lnTo>
                <a:lnTo>
                  <a:pt x="5484" y="12566"/>
                </a:lnTo>
                <a:cubicBezTo>
                  <a:pt x="5484" y="13010"/>
                  <a:pt x="5125" y="13369"/>
                  <a:pt x="4681" y="13369"/>
                </a:cubicBezTo>
                <a:cubicBezTo>
                  <a:pt x="4239" y="13369"/>
                  <a:pt x="3880" y="13010"/>
                  <a:pt x="3880" y="12566"/>
                </a:cubicBezTo>
                <a:lnTo>
                  <a:pt x="3477" y="12566"/>
                </a:lnTo>
                <a:cubicBezTo>
                  <a:pt x="3477" y="13010"/>
                  <a:pt x="3117" y="13369"/>
                  <a:pt x="2673" y="13369"/>
                </a:cubicBezTo>
                <a:cubicBezTo>
                  <a:pt x="2247" y="13369"/>
                  <a:pt x="1898" y="13034"/>
                  <a:pt x="1873" y="12614"/>
                </a:cubicBezTo>
                <a:lnTo>
                  <a:pt x="2854" y="10738"/>
                </a:lnTo>
                <a:cubicBezTo>
                  <a:pt x="3069" y="10933"/>
                  <a:pt x="3354" y="11051"/>
                  <a:pt x="3667" y="11051"/>
                </a:cubicBezTo>
                <a:cubicBezTo>
                  <a:pt x="3706" y="11051"/>
                  <a:pt x="3744" y="11050"/>
                  <a:pt x="3781" y="11045"/>
                </a:cubicBezTo>
                <a:lnTo>
                  <a:pt x="3781" y="11045"/>
                </a:lnTo>
                <a:lnTo>
                  <a:pt x="3651" y="11684"/>
                </a:lnTo>
                <a:lnTo>
                  <a:pt x="4047" y="11765"/>
                </a:lnTo>
                <a:lnTo>
                  <a:pt x="4219" y="10920"/>
                </a:lnTo>
                <a:cubicBezTo>
                  <a:pt x="4402" y="10826"/>
                  <a:pt x="4560" y="10686"/>
                  <a:pt x="4674" y="10515"/>
                </a:cubicBezTo>
                <a:cubicBezTo>
                  <a:pt x="4889" y="10840"/>
                  <a:pt x="5259" y="11051"/>
                  <a:pt x="5681" y="11051"/>
                </a:cubicBezTo>
                <a:cubicBezTo>
                  <a:pt x="6100" y="11051"/>
                  <a:pt x="6471" y="10836"/>
                  <a:pt x="6688" y="10511"/>
                </a:cubicBezTo>
                <a:cubicBezTo>
                  <a:pt x="6904" y="10836"/>
                  <a:pt x="7276" y="11051"/>
                  <a:pt x="7696" y="11051"/>
                </a:cubicBezTo>
                <a:cubicBezTo>
                  <a:pt x="8115" y="11051"/>
                  <a:pt x="8486" y="10836"/>
                  <a:pt x="8703" y="10511"/>
                </a:cubicBezTo>
                <a:close/>
                <a:moveTo>
                  <a:pt x="5162" y="0"/>
                </a:moveTo>
                <a:lnTo>
                  <a:pt x="2858" y="9"/>
                </a:lnTo>
                <a:cubicBezTo>
                  <a:pt x="2858" y="9"/>
                  <a:pt x="2858" y="240"/>
                  <a:pt x="2858" y="256"/>
                </a:cubicBezTo>
                <a:lnTo>
                  <a:pt x="1" y="1527"/>
                </a:lnTo>
                <a:lnTo>
                  <a:pt x="44" y="1693"/>
                </a:lnTo>
                <a:cubicBezTo>
                  <a:pt x="53" y="1729"/>
                  <a:pt x="264" y="2514"/>
                  <a:pt x="882" y="2635"/>
                </a:cubicBezTo>
                <a:cubicBezTo>
                  <a:pt x="931" y="2798"/>
                  <a:pt x="1041" y="3054"/>
                  <a:pt x="1284" y="3240"/>
                </a:cubicBezTo>
                <a:cubicBezTo>
                  <a:pt x="1484" y="3396"/>
                  <a:pt x="1733" y="3474"/>
                  <a:pt x="2025" y="3474"/>
                </a:cubicBezTo>
                <a:cubicBezTo>
                  <a:pt x="2080" y="3474"/>
                  <a:pt x="2136" y="3471"/>
                  <a:pt x="2194" y="3466"/>
                </a:cubicBezTo>
                <a:cubicBezTo>
                  <a:pt x="2365" y="3588"/>
                  <a:pt x="2627" y="3709"/>
                  <a:pt x="2913" y="3709"/>
                </a:cubicBezTo>
                <a:cubicBezTo>
                  <a:pt x="3027" y="3709"/>
                  <a:pt x="3145" y="3690"/>
                  <a:pt x="3263" y="3643"/>
                </a:cubicBezTo>
                <a:lnTo>
                  <a:pt x="3263" y="3662"/>
                </a:lnTo>
                <a:cubicBezTo>
                  <a:pt x="3263" y="4202"/>
                  <a:pt x="3537" y="4692"/>
                  <a:pt x="3989" y="4972"/>
                </a:cubicBezTo>
                <a:lnTo>
                  <a:pt x="3698" y="7125"/>
                </a:lnTo>
                <a:lnTo>
                  <a:pt x="2458" y="9797"/>
                </a:lnTo>
                <a:lnTo>
                  <a:pt x="2458" y="9842"/>
                </a:lnTo>
                <a:cubicBezTo>
                  <a:pt x="2458" y="10035"/>
                  <a:pt x="2504" y="10219"/>
                  <a:pt x="2585" y="10382"/>
                </a:cubicBezTo>
                <a:lnTo>
                  <a:pt x="1469" y="12517"/>
                </a:lnTo>
                <a:lnTo>
                  <a:pt x="1469" y="12568"/>
                </a:lnTo>
                <a:cubicBezTo>
                  <a:pt x="1469" y="13232"/>
                  <a:pt x="2009" y="13772"/>
                  <a:pt x="2673" y="13772"/>
                </a:cubicBezTo>
                <a:cubicBezTo>
                  <a:pt x="3092" y="13772"/>
                  <a:pt x="3462" y="13559"/>
                  <a:pt x="3677" y="13234"/>
                </a:cubicBezTo>
                <a:cubicBezTo>
                  <a:pt x="3894" y="13559"/>
                  <a:pt x="4264" y="13772"/>
                  <a:pt x="4681" y="13772"/>
                </a:cubicBezTo>
                <a:cubicBezTo>
                  <a:pt x="5100" y="13772"/>
                  <a:pt x="5470" y="13559"/>
                  <a:pt x="5685" y="13234"/>
                </a:cubicBezTo>
                <a:cubicBezTo>
                  <a:pt x="5902" y="13559"/>
                  <a:pt x="6272" y="13772"/>
                  <a:pt x="6689" y="13772"/>
                </a:cubicBezTo>
                <a:cubicBezTo>
                  <a:pt x="7108" y="13772"/>
                  <a:pt x="7476" y="13559"/>
                  <a:pt x="7693" y="13234"/>
                </a:cubicBezTo>
                <a:cubicBezTo>
                  <a:pt x="7910" y="13559"/>
                  <a:pt x="8278" y="13772"/>
                  <a:pt x="8697" y="13772"/>
                </a:cubicBezTo>
                <a:cubicBezTo>
                  <a:pt x="9116" y="13772"/>
                  <a:pt x="9484" y="13559"/>
                  <a:pt x="9701" y="13234"/>
                </a:cubicBezTo>
                <a:cubicBezTo>
                  <a:pt x="9918" y="13559"/>
                  <a:pt x="10286" y="13772"/>
                  <a:pt x="10705" y="13772"/>
                </a:cubicBezTo>
                <a:cubicBezTo>
                  <a:pt x="11369" y="13772"/>
                  <a:pt x="11911" y="13232"/>
                  <a:pt x="11911" y="12568"/>
                </a:cubicBezTo>
                <a:lnTo>
                  <a:pt x="11911" y="12519"/>
                </a:lnTo>
                <a:lnTo>
                  <a:pt x="10805" y="10355"/>
                </a:lnTo>
                <a:cubicBezTo>
                  <a:pt x="10878" y="10199"/>
                  <a:pt x="10920" y="10025"/>
                  <a:pt x="10920" y="9842"/>
                </a:cubicBezTo>
                <a:lnTo>
                  <a:pt x="10919" y="9784"/>
                </a:lnTo>
                <a:lnTo>
                  <a:pt x="10558" y="8990"/>
                </a:lnTo>
                <a:lnTo>
                  <a:pt x="10189" y="9157"/>
                </a:lnTo>
                <a:lnTo>
                  <a:pt x="10516" y="9874"/>
                </a:lnTo>
                <a:cubicBezTo>
                  <a:pt x="10500" y="10303"/>
                  <a:pt x="10144" y="10648"/>
                  <a:pt x="9711" y="10648"/>
                </a:cubicBezTo>
                <a:cubicBezTo>
                  <a:pt x="9266" y="10648"/>
                  <a:pt x="8905" y="10287"/>
                  <a:pt x="8905" y="9842"/>
                </a:cubicBezTo>
                <a:lnTo>
                  <a:pt x="8501" y="9842"/>
                </a:lnTo>
                <a:cubicBezTo>
                  <a:pt x="8501" y="10287"/>
                  <a:pt x="8139" y="10648"/>
                  <a:pt x="7696" y="10648"/>
                </a:cubicBezTo>
                <a:cubicBezTo>
                  <a:pt x="7251" y="10648"/>
                  <a:pt x="6890" y="10287"/>
                  <a:pt x="6890" y="9842"/>
                </a:cubicBezTo>
                <a:lnTo>
                  <a:pt x="6886" y="8848"/>
                </a:lnTo>
                <a:lnTo>
                  <a:pt x="6481" y="8850"/>
                </a:lnTo>
                <a:lnTo>
                  <a:pt x="6485" y="9842"/>
                </a:lnTo>
                <a:cubicBezTo>
                  <a:pt x="6485" y="10287"/>
                  <a:pt x="6124" y="10648"/>
                  <a:pt x="5681" y="10648"/>
                </a:cubicBezTo>
                <a:cubicBezTo>
                  <a:pt x="5243" y="10648"/>
                  <a:pt x="4889" y="10306"/>
                  <a:pt x="4875" y="9869"/>
                </a:cubicBezTo>
                <a:lnTo>
                  <a:pt x="4472" y="9869"/>
                </a:lnTo>
                <a:cubicBezTo>
                  <a:pt x="4457" y="10306"/>
                  <a:pt x="4103" y="10648"/>
                  <a:pt x="3667" y="10648"/>
                </a:cubicBezTo>
                <a:cubicBezTo>
                  <a:pt x="3237" y="10648"/>
                  <a:pt x="2884" y="10308"/>
                  <a:pt x="2863" y="9884"/>
                </a:cubicBezTo>
                <a:lnTo>
                  <a:pt x="4021" y="7383"/>
                </a:lnTo>
                <a:lnTo>
                  <a:pt x="4846" y="7383"/>
                </a:lnTo>
                <a:lnTo>
                  <a:pt x="4623" y="8873"/>
                </a:lnTo>
                <a:lnTo>
                  <a:pt x="5022" y="8932"/>
                </a:lnTo>
                <a:lnTo>
                  <a:pt x="5253" y="7383"/>
                </a:lnTo>
                <a:lnTo>
                  <a:pt x="8128" y="7383"/>
                </a:lnTo>
                <a:lnTo>
                  <a:pt x="8356" y="8932"/>
                </a:lnTo>
                <a:lnTo>
                  <a:pt x="8756" y="8873"/>
                </a:lnTo>
                <a:lnTo>
                  <a:pt x="8537" y="7383"/>
                </a:lnTo>
                <a:lnTo>
                  <a:pt x="9383" y="7383"/>
                </a:lnTo>
                <a:lnTo>
                  <a:pt x="10013" y="8769"/>
                </a:lnTo>
                <a:lnTo>
                  <a:pt x="10380" y="8601"/>
                </a:lnTo>
                <a:lnTo>
                  <a:pt x="9708" y="7125"/>
                </a:lnTo>
                <a:lnTo>
                  <a:pt x="9390" y="4972"/>
                </a:lnTo>
                <a:cubicBezTo>
                  <a:pt x="9841" y="4691"/>
                  <a:pt x="10116" y="4201"/>
                  <a:pt x="10116" y="3662"/>
                </a:cubicBezTo>
                <a:lnTo>
                  <a:pt x="10116" y="3643"/>
                </a:lnTo>
                <a:cubicBezTo>
                  <a:pt x="10234" y="3691"/>
                  <a:pt x="10353" y="3710"/>
                  <a:pt x="10468" y="3710"/>
                </a:cubicBezTo>
                <a:cubicBezTo>
                  <a:pt x="10755" y="3710"/>
                  <a:pt x="11017" y="3588"/>
                  <a:pt x="11187" y="3466"/>
                </a:cubicBezTo>
                <a:cubicBezTo>
                  <a:pt x="11245" y="3471"/>
                  <a:pt x="11301" y="3474"/>
                  <a:pt x="11356" y="3474"/>
                </a:cubicBezTo>
                <a:cubicBezTo>
                  <a:pt x="11648" y="3474"/>
                  <a:pt x="11897" y="3396"/>
                  <a:pt x="12099" y="3240"/>
                </a:cubicBezTo>
                <a:cubicBezTo>
                  <a:pt x="12340" y="3053"/>
                  <a:pt x="12451" y="2798"/>
                  <a:pt x="12501" y="2635"/>
                </a:cubicBezTo>
                <a:cubicBezTo>
                  <a:pt x="13117" y="2514"/>
                  <a:pt x="13330" y="1729"/>
                  <a:pt x="13338" y="1693"/>
                </a:cubicBezTo>
                <a:lnTo>
                  <a:pt x="13382" y="1527"/>
                </a:lnTo>
                <a:lnTo>
                  <a:pt x="10520" y="255"/>
                </a:lnTo>
                <a:cubicBezTo>
                  <a:pt x="10522" y="237"/>
                  <a:pt x="10522" y="2"/>
                  <a:pt x="10522" y="2"/>
                </a:cubicBezTo>
                <a:lnTo>
                  <a:pt x="8238" y="0"/>
                </a:lnTo>
                <a:lnTo>
                  <a:pt x="8180" y="44"/>
                </a:lnTo>
                <a:cubicBezTo>
                  <a:pt x="7601" y="485"/>
                  <a:pt x="7077" y="632"/>
                  <a:pt x="6636" y="632"/>
                </a:cubicBezTo>
                <a:cubicBezTo>
                  <a:pt x="5795" y="632"/>
                  <a:pt x="5258" y="98"/>
                  <a:pt x="5224" y="64"/>
                </a:cubicBezTo>
                <a:lnTo>
                  <a:pt x="51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5"/>
          <p:cNvSpPr/>
          <p:nvPr/>
        </p:nvSpPr>
        <p:spPr>
          <a:xfrm>
            <a:off x="7751791" y="2309923"/>
            <a:ext cx="402569" cy="182290"/>
          </a:xfrm>
          <a:custGeom>
            <a:rect b="b" l="l" r="r" t="t"/>
            <a:pathLst>
              <a:path extrusionOk="0" h="6238" w="13776">
                <a:moveTo>
                  <a:pt x="3777" y="3723"/>
                </a:moveTo>
                <a:lnTo>
                  <a:pt x="3729" y="4465"/>
                </a:lnTo>
                <a:lnTo>
                  <a:pt x="10042" y="4465"/>
                </a:lnTo>
                <a:lnTo>
                  <a:pt x="9994" y="3726"/>
                </a:lnTo>
                <a:lnTo>
                  <a:pt x="9994" y="3726"/>
                </a:lnTo>
                <a:cubicBezTo>
                  <a:pt x="10914" y="3785"/>
                  <a:pt x="11713" y="3869"/>
                  <a:pt x="12315" y="3970"/>
                </a:cubicBezTo>
                <a:cubicBezTo>
                  <a:pt x="12948" y="4078"/>
                  <a:pt x="13211" y="4181"/>
                  <a:pt x="13316" y="4240"/>
                </a:cubicBezTo>
                <a:cubicBezTo>
                  <a:pt x="13168" y="4321"/>
                  <a:pt x="12711" y="4487"/>
                  <a:pt x="11371" y="4636"/>
                </a:cubicBezTo>
                <a:cubicBezTo>
                  <a:pt x="10144" y="4770"/>
                  <a:pt x="8552" y="4845"/>
                  <a:pt x="6887" y="4845"/>
                </a:cubicBezTo>
                <a:cubicBezTo>
                  <a:pt x="5221" y="4845"/>
                  <a:pt x="3629" y="4770"/>
                  <a:pt x="2403" y="4636"/>
                </a:cubicBezTo>
                <a:cubicBezTo>
                  <a:pt x="1065" y="4487"/>
                  <a:pt x="609" y="4318"/>
                  <a:pt x="460" y="4237"/>
                </a:cubicBezTo>
                <a:cubicBezTo>
                  <a:pt x="568" y="4181"/>
                  <a:pt x="831" y="4078"/>
                  <a:pt x="1461" y="3970"/>
                </a:cubicBezTo>
                <a:cubicBezTo>
                  <a:pt x="2061" y="3869"/>
                  <a:pt x="2859" y="3782"/>
                  <a:pt x="3777" y="3723"/>
                </a:cubicBezTo>
                <a:close/>
                <a:moveTo>
                  <a:pt x="4966" y="0"/>
                </a:moveTo>
                <a:cubicBezTo>
                  <a:pt x="4437" y="0"/>
                  <a:pt x="3995" y="415"/>
                  <a:pt x="3960" y="942"/>
                </a:cubicBezTo>
                <a:lnTo>
                  <a:pt x="3804" y="3317"/>
                </a:lnTo>
                <a:cubicBezTo>
                  <a:pt x="2753" y="3385"/>
                  <a:pt x="1861" y="3482"/>
                  <a:pt x="1218" y="3602"/>
                </a:cubicBezTo>
                <a:cubicBezTo>
                  <a:pt x="353" y="3766"/>
                  <a:pt x="1" y="3950"/>
                  <a:pt x="1" y="4237"/>
                </a:cubicBezTo>
                <a:cubicBezTo>
                  <a:pt x="1" y="4259"/>
                  <a:pt x="4" y="4280"/>
                  <a:pt x="5" y="4299"/>
                </a:cubicBezTo>
                <a:lnTo>
                  <a:pt x="5" y="5176"/>
                </a:lnTo>
                <a:cubicBezTo>
                  <a:pt x="4" y="5189"/>
                  <a:pt x="1" y="5208"/>
                  <a:pt x="1" y="5230"/>
                </a:cubicBezTo>
                <a:cubicBezTo>
                  <a:pt x="1" y="5495"/>
                  <a:pt x="259" y="5776"/>
                  <a:pt x="2136" y="6001"/>
                </a:cubicBezTo>
                <a:cubicBezTo>
                  <a:pt x="3405" y="6155"/>
                  <a:pt x="5093" y="6238"/>
                  <a:pt x="6887" y="6238"/>
                </a:cubicBezTo>
                <a:cubicBezTo>
                  <a:pt x="7570" y="6238"/>
                  <a:pt x="8250" y="6225"/>
                  <a:pt x="8912" y="6200"/>
                </a:cubicBezTo>
                <a:lnTo>
                  <a:pt x="8896" y="5797"/>
                </a:lnTo>
                <a:cubicBezTo>
                  <a:pt x="8240" y="5822"/>
                  <a:pt x="7564" y="5835"/>
                  <a:pt x="6887" y="5835"/>
                </a:cubicBezTo>
                <a:cubicBezTo>
                  <a:pt x="5221" y="5835"/>
                  <a:pt x="3629" y="5760"/>
                  <a:pt x="2403" y="5625"/>
                </a:cubicBezTo>
                <a:cubicBezTo>
                  <a:pt x="853" y="5455"/>
                  <a:pt x="488" y="5257"/>
                  <a:pt x="410" y="5198"/>
                </a:cubicBezTo>
                <a:lnTo>
                  <a:pt x="410" y="4656"/>
                </a:lnTo>
                <a:cubicBezTo>
                  <a:pt x="716" y="4780"/>
                  <a:pt x="1243" y="4902"/>
                  <a:pt x="2136" y="5008"/>
                </a:cubicBezTo>
                <a:cubicBezTo>
                  <a:pt x="3408" y="5162"/>
                  <a:pt x="5096" y="5248"/>
                  <a:pt x="6887" y="5248"/>
                </a:cubicBezTo>
                <a:cubicBezTo>
                  <a:pt x="8681" y="5248"/>
                  <a:pt x="10368" y="5164"/>
                  <a:pt x="11638" y="5011"/>
                </a:cubicBezTo>
                <a:cubicBezTo>
                  <a:pt x="12536" y="4904"/>
                  <a:pt x="13064" y="4783"/>
                  <a:pt x="13370" y="4656"/>
                </a:cubicBezTo>
                <a:lnTo>
                  <a:pt x="13370" y="5198"/>
                </a:lnTo>
                <a:cubicBezTo>
                  <a:pt x="13319" y="5238"/>
                  <a:pt x="13085" y="5380"/>
                  <a:pt x="12162" y="5526"/>
                </a:cubicBezTo>
                <a:cubicBezTo>
                  <a:pt x="11420" y="5641"/>
                  <a:pt x="10427" y="5732"/>
                  <a:pt x="9292" y="5784"/>
                </a:cubicBezTo>
                <a:lnTo>
                  <a:pt x="9311" y="6187"/>
                </a:lnTo>
                <a:cubicBezTo>
                  <a:pt x="10562" y="6128"/>
                  <a:pt x="11635" y="6028"/>
                  <a:pt x="12409" y="5894"/>
                </a:cubicBezTo>
                <a:cubicBezTo>
                  <a:pt x="13380" y="5728"/>
                  <a:pt x="13776" y="5533"/>
                  <a:pt x="13776" y="5232"/>
                </a:cubicBezTo>
                <a:lnTo>
                  <a:pt x="13773" y="4237"/>
                </a:lnTo>
                <a:cubicBezTo>
                  <a:pt x="13770" y="3950"/>
                  <a:pt x="13419" y="3766"/>
                  <a:pt x="12555" y="3604"/>
                </a:cubicBezTo>
                <a:cubicBezTo>
                  <a:pt x="11909" y="3483"/>
                  <a:pt x="11018" y="3385"/>
                  <a:pt x="9967" y="3320"/>
                </a:cubicBezTo>
                <a:lnTo>
                  <a:pt x="9811" y="942"/>
                </a:lnTo>
                <a:cubicBezTo>
                  <a:pt x="9779" y="415"/>
                  <a:pt x="9335" y="0"/>
                  <a:pt x="8805" y="0"/>
                </a:cubicBezTo>
                <a:lnTo>
                  <a:pt x="7694" y="0"/>
                </a:lnTo>
                <a:lnTo>
                  <a:pt x="7694" y="403"/>
                </a:lnTo>
                <a:lnTo>
                  <a:pt x="8805" y="403"/>
                </a:lnTo>
                <a:cubicBezTo>
                  <a:pt x="9122" y="403"/>
                  <a:pt x="9389" y="650"/>
                  <a:pt x="9408" y="968"/>
                </a:cubicBezTo>
                <a:lnTo>
                  <a:pt x="9504" y="2421"/>
                </a:lnTo>
                <a:lnTo>
                  <a:pt x="5668" y="2421"/>
                </a:lnTo>
                <a:lnTo>
                  <a:pt x="5668" y="2824"/>
                </a:lnTo>
                <a:lnTo>
                  <a:pt x="9532" y="2824"/>
                </a:lnTo>
                <a:lnTo>
                  <a:pt x="9611" y="4062"/>
                </a:lnTo>
                <a:lnTo>
                  <a:pt x="4160" y="4062"/>
                </a:lnTo>
                <a:lnTo>
                  <a:pt x="4240" y="2824"/>
                </a:lnTo>
                <a:lnTo>
                  <a:pt x="5273" y="2824"/>
                </a:lnTo>
                <a:lnTo>
                  <a:pt x="5273" y="2421"/>
                </a:lnTo>
                <a:lnTo>
                  <a:pt x="4266" y="2421"/>
                </a:lnTo>
                <a:lnTo>
                  <a:pt x="4363" y="968"/>
                </a:lnTo>
                <a:cubicBezTo>
                  <a:pt x="4382" y="650"/>
                  <a:pt x="4649" y="403"/>
                  <a:pt x="4966" y="403"/>
                </a:cubicBezTo>
                <a:lnTo>
                  <a:pt x="7271" y="403"/>
                </a:lnTo>
                <a:lnTo>
                  <a:pt x="72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 name="Google Shape;916;p45"/>
          <p:cNvGrpSpPr/>
          <p:nvPr/>
        </p:nvGrpSpPr>
        <p:grpSpPr>
          <a:xfrm>
            <a:off x="919175" y="2860677"/>
            <a:ext cx="413177" cy="284773"/>
            <a:chOff x="919175" y="2860677"/>
            <a:chExt cx="413177" cy="284773"/>
          </a:xfrm>
        </p:grpSpPr>
        <p:sp>
          <p:nvSpPr>
            <p:cNvPr id="917" name="Google Shape;917;p45"/>
            <p:cNvSpPr/>
            <p:nvPr/>
          </p:nvSpPr>
          <p:spPr>
            <a:xfrm>
              <a:off x="919175" y="2860677"/>
              <a:ext cx="413177" cy="284773"/>
            </a:xfrm>
            <a:custGeom>
              <a:rect b="b" l="l" r="r" t="t"/>
              <a:pathLst>
                <a:path extrusionOk="0" h="9745" w="14139">
                  <a:moveTo>
                    <a:pt x="7354" y="565"/>
                  </a:moveTo>
                  <a:lnTo>
                    <a:pt x="7944" y="1371"/>
                  </a:lnTo>
                  <a:lnTo>
                    <a:pt x="7385" y="1780"/>
                  </a:lnTo>
                  <a:cubicBezTo>
                    <a:pt x="7328" y="1430"/>
                    <a:pt x="7111" y="1131"/>
                    <a:pt x="6813" y="961"/>
                  </a:cubicBezTo>
                  <a:lnTo>
                    <a:pt x="7354" y="565"/>
                  </a:lnTo>
                  <a:close/>
                  <a:moveTo>
                    <a:pt x="6236" y="1212"/>
                  </a:moveTo>
                  <a:cubicBezTo>
                    <a:pt x="6656" y="1212"/>
                    <a:pt x="6998" y="1553"/>
                    <a:pt x="6998" y="1973"/>
                  </a:cubicBezTo>
                  <a:cubicBezTo>
                    <a:pt x="6998" y="2394"/>
                    <a:pt x="6656" y="2735"/>
                    <a:pt x="6236" y="2735"/>
                  </a:cubicBezTo>
                  <a:cubicBezTo>
                    <a:pt x="5817" y="2735"/>
                    <a:pt x="5474" y="2394"/>
                    <a:pt x="5474" y="1973"/>
                  </a:cubicBezTo>
                  <a:cubicBezTo>
                    <a:pt x="5474" y="1553"/>
                    <a:pt x="5817" y="1212"/>
                    <a:pt x="6236" y="1212"/>
                  </a:cubicBezTo>
                  <a:close/>
                  <a:moveTo>
                    <a:pt x="5097" y="2220"/>
                  </a:moveTo>
                  <a:cubicBezTo>
                    <a:pt x="5172" y="2566"/>
                    <a:pt x="5401" y="2854"/>
                    <a:pt x="5707" y="3012"/>
                  </a:cubicBezTo>
                  <a:lnTo>
                    <a:pt x="5214" y="3373"/>
                  </a:lnTo>
                  <a:cubicBezTo>
                    <a:pt x="5125" y="3438"/>
                    <a:pt x="5022" y="3470"/>
                    <a:pt x="4919" y="3470"/>
                  </a:cubicBezTo>
                  <a:cubicBezTo>
                    <a:pt x="4765" y="3470"/>
                    <a:pt x="4613" y="3399"/>
                    <a:pt x="4515" y="3266"/>
                  </a:cubicBezTo>
                  <a:cubicBezTo>
                    <a:pt x="4353" y="3044"/>
                    <a:pt x="4401" y="2730"/>
                    <a:pt x="4623" y="2567"/>
                  </a:cubicBezTo>
                  <a:lnTo>
                    <a:pt x="5097" y="2220"/>
                  </a:lnTo>
                  <a:close/>
                  <a:moveTo>
                    <a:pt x="7440" y="0"/>
                  </a:moveTo>
                  <a:lnTo>
                    <a:pt x="6334" y="812"/>
                  </a:lnTo>
                  <a:cubicBezTo>
                    <a:pt x="6302" y="809"/>
                    <a:pt x="6269" y="808"/>
                    <a:pt x="6236" y="808"/>
                  </a:cubicBezTo>
                  <a:cubicBezTo>
                    <a:pt x="5755" y="808"/>
                    <a:pt x="5341" y="1099"/>
                    <a:pt x="5164" y="1517"/>
                  </a:cubicBezTo>
                  <a:lnTo>
                    <a:pt x="2851" y="979"/>
                  </a:lnTo>
                  <a:lnTo>
                    <a:pt x="2759" y="1374"/>
                  </a:lnTo>
                  <a:lnTo>
                    <a:pt x="4892" y="1869"/>
                  </a:lnTo>
                  <a:lnTo>
                    <a:pt x="4384" y="2240"/>
                  </a:lnTo>
                  <a:cubicBezTo>
                    <a:pt x="3982" y="2535"/>
                    <a:pt x="3895" y="3103"/>
                    <a:pt x="4190" y="3504"/>
                  </a:cubicBezTo>
                  <a:cubicBezTo>
                    <a:pt x="4333" y="3699"/>
                    <a:pt x="4543" y="3827"/>
                    <a:pt x="4781" y="3863"/>
                  </a:cubicBezTo>
                  <a:cubicBezTo>
                    <a:pt x="4827" y="3870"/>
                    <a:pt x="4875" y="3874"/>
                    <a:pt x="4921" y="3874"/>
                  </a:cubicBezTo>
                  <a:cubicBezTo>
                    <a:pt x="5112" y="3874"/>
                    <a:pt x="5297" y="3814"/>
                    <a:pt x="5453" y="3699"/>
                  </a:cubicBezTo>
                  <a:lnTo>
                    <a:pt x="5993" y="3302"/>
                  </a:lnTo>
                  <a:cubicBezTo>
                    <a:pt x="5993" y="3318"/>
                    <a:pt x="5993" y="3328"/>
                    <a:pt x="5993" y="3333"/>
                  </a:cubicBezTo>
                  <a:lnTo>
                    <a:pt x="5993" y="3335"/>
                  </a:lnTo>
                  <a:cubicBezTo>
                    <a:pt x="5967" y="4165"/>
                    <a:pt x="6337" y="4949"/>
                    <a:pt x="7004" y="5488"/>
                  </a:cubicBezTo>
                  <a:cubicBezTo>
                    <a:pt x="7497" y="5883"/>
                    <a:pt x="8086" y="6091"/>
                    <a:pt x="8683" y="6091"/>
                  </a:cubicBezTo>
                  <a:cubicBezTo>
                    <a:pt x="8892" y="6091"/>
                    <a:pt x="9103" y="6066"/>
                    <a:pt x="9311" y="6014"/>
                  </a:cubicBezTo>
                  <a:lnTo>
                    <a:pt x="10374" y="5746"/>
                  </a:lnTo>
                  <a:lnTo>
                    <a:pt x="13104" y="7122"/>
                  </a:lnTo>
                  <a:cubicBezTo>
                    <a:pt x="13499" y="7379"/>
                    <a:pt x="13734" y="7812"/>
                    <a:pt x="13734" y="8283"/>
                  </a:cubicBezTo>
                  <a:lnTo>
                    <a:pt x="13734" y="8504"/>
                  </a:lnTo>
                  <a:lnTo>
                    <a:pt x="9005" y="8504"/>
                  </a:lnTo>
                  <a:cubicBezTo>
                    <a:pt x="8511" y="8504"/>
                    <a:pt x="8017" y="8385"/>
                    <a:pt x="7576" y="8159"/>
                  </a:cubicBezTo>
                  <a:lnTo>
                    <a:pt x="7393" y="8518"/>
                  </a:lnTo>
                  <a:cubicBezTo>
                    <a:pt x="7890" y="8774"/>
                    <a:pt x="8447" y="8908"/>
                    <a:pt x="9005" y="8908"/>
                  </a:cubicBezTo>
                  <a:lnTo>
                    <a:pt x="13734" y="8908"/>
                  </a:lnTo>
                  <a:lnTo>
                    <a:pt x="13734" y="9340"/>
                  </a:lnTo>
                  <a:lnTo>
                    <a:pt x="8466" y="9340"/>
                  </a:lnTo>
                  <a:cubicBezTo>
                    <a:pt x="7630" y="9340"/>
                    <a:pt x="6815" y="8998"/>
                    <a:pt x="6230" y="8400"/>
                  </a:cubicBezTo>
                  <a:lnTo>
                    <a:pt x="4054" y="6178"/>
                  </a:lnTo>
                  <a:cubicBezTo>
                    <a:pt x="3943" y="6022"/>
                    <a:pt x="3104" y="4923"/>
                    <a:pt x="1291" y="4692"/>
                  </a:cubicBezTo>
                  <a:cubicBezTo>
                    <a:pt x="1211" y="4560"/>
                    <a:pt x="1133" y="4412"/>
                    <a:pt x="1063" y="4248"/>
                  </a:cubicBezTo>
                  <a:lnTo>
                    <a:pt x="1700" y="4248"/>
                  </a:lnTo>
                  <a:cubicBezTo>
                    <a:pt x="3255" y="4422"/>
                    <a:pt x="4272" y="5592"/>
                    <a:pt x="4283" y="5603"/>
                  </a:cubicBezTo>
                  <a:lnTo>
                    <a:pt x="4287" y="5609"/>
                  </a:lnTo>
                  <a:lnTo>
                    <a:pt x="6481" y="7848"/>
                  </a:lnTo>
                  <a:cubicBezTo>
                    <a:pt x="6647" y="8019"/>
                    <a:pt x="6832" y="8172"/>
                    <a:pt x="7029" y="8305"/>
                  </a:cubicBezTo>
                  <a:lnTo>
                    <a:pt x="7255" y="7969"/>
                  </a:lnTo>
                  <a:cubicBezTo>
                    <a:pt x="7081" y="7852"/>
                    <a:pt x="6917" y="7715"/>
                    <a:pt x="6769" y="7565"/>
                  </a:cubicBezTo>
                  <a:lnTo>
                    <a:pt x="4586" y="5336"/>
                  </a:lnTo>
                  <a:cubicBezTo>
                    <a:pt x="4493" y="5229"/>
                    <a:pt x="3417" y="4027"/>
                    <a:pt x="1732" y="3845"/>
                  </a:cubicBezTo>
                  <a:lnTo>
                    <a:pt x="1721" y="3844"/>
                  </a:lnTo>
                  <a:lnTo>
                    <a:pt x="920" y="3844"/>
                  </a:lnTo>
                  <a:cubicBezTo>
                    <a:pt x="715" y="3135"/>
                    <a:pt x="678" y="2190"/>
                    <a:pt x="1087" y="987"/>
                  </a:cubicBezTo>
                  <a:lnTo>
                    <a:pt x="2357" y="1280"/>
                  </a:lnTo>
                  <a:lnTo>
                    <a:pt x="2448" y="887"/>
                  </a:lnTo>
                  <a:lnTo>
                    <a:pt x="829" y="511"/>
                  </a:lnTo>
                  <a:lnTo>
                    <a:pt x="768" y="679"/>
                  </a:lnTo>
                  <a:cubicBezTo>
                    <a:pt x="1" y="2765"/>
                    <a:pt x="472" y="4175"/>
                    <a:pt x="1002" y="4991"/>
                  </a:cubicBezTo>
                  <a:cubicBezTo>
                    <a:pt x="1434" y="5657"/>
                    <a:pt x="1721" y="6408"/>
                    <a:pt x="1856" y="7226"/>
                  </a:cubicBezTo>
                  <a:lnTo>
                    <a:pt x="2341" y="9736"/>
                  </a:lnTo>
                  <a:lnTo>
                    <a:pt x="4099" y="9736"/>
                  </a:lnTo>
                  <a:lnTo>
                    <a:pt x="4099" y="8523"/>
                  </a:lnTo>
                  <a:lnTo>
                    <a:pt x="3696" y="8523"/>
                  </a:lnTo>
                  <a:lnTo>
                    <a:pt x="3696" y="9333"/>
                  </a:lnTo>
                  <a:lnTo>
                    <a:pt x="2675" y="9333"/>
                  </a:lnTo>
                  <a:lnTo>
                    <a:pt x="2254" y="7158"/>
                  </a:lnTo>
                  <a:cubicBezTo>
                    <a:pt x="2135" y="6435"/>
                    <a:pt x="1903" y="5762"/>
                    <a:pt x="1565" y="5147"/>
                  </a:cubicBezTo>
                  <a:lnTo>
                    <a:pt x="1565" y="5147"/>
                  </a:lnTo>
                  <a:cubicBezTo>
                    <a:pt x="2870" y="5414"/>
                    <a:pt x="3542" y="6180"/>
                    <a:pt x="3695" y="6375"/>
                  </a:cubicBezTo>
                  <a:lnTo>
                    <a:pt x="3695" y="8125"/>
                  </a:lnTo>
                  <a:lnTo>
                    <a:pt x="4099" y="8125"/>
                  </a:lnTo>
                  <a:lnTo>
                    <a:pt x="4099" y="6804"/>
                  </a:lnTo>
                  <a:lnTo>
                    <a:pt x="5941" y="8683"/>
                  </a:lnTo>
                  <a:cubicBezTo>
                    <a:pt x="6602" y="9358"/>
                    <a:pt x="7523" y="9745"/>
                    <a:pt x="8466" y="9745"/>
                  </a:cubicBezTo>
                  <a:lnTo>
                    <a:pt x="14139" y="9745"/>
                  </a:lnTo>
                  <a:lnTo>
                    <a:pt x="14139" y="8283"/>
                  </a:lnTo>
                  <a:cubicBezTo>
                    <a:pt x="14139" y="7670"/>
                    <a:pt x="13829" y="7107"/>
                    <a:pt x="13314" y="6776"/>
                  </a:cubicBezTo>
                  <a:lnTo>
                    <a:pt x="10422" y="5317"/>
                  </a:lnTo>
                  <a:lnTo>
                    <a:pt x="9213" y="5621"/>
                  </a:lnTo>
                  <a:cubicBezTo>
                    <a:pt x="9037" y="5665"/>
                    <a:pt x="8859" y="5687"/>
                    <a:pt x="8682" y="5687"/>
                  </a:cubicBezTo>
                  <a:cubicBezTo>
                    <a:pt x="8176" y="5687"/>
                    <a:pt x="7677" y="5509"/>
                    <a:pt x="7258" y="5171"/>
                  </a:cubicBezTo>
                  <a:cubicBezTo>
                    <a:pt x="6689" y="4715"/>
                    <a:pt x="6376" y="4049"/>
                    <a:pt x="6396" y="3347"/>
                  </a:cubicBezTo>
                  <a:cubicBezTo>
                    <a:pt x="6397" y="3337"/>
                    <a:pt x="6397" y="3296"/>
                    <a:pt x="6403" y="3127"/>
                  </a:cubicBezTo>
                  <a:cubicBezTo>
                    <a:pt x="6857" y="3061"/>
                    <a:pt x="7225" y="2735"/>
                    <a:pt x="7354" y="2305"/>
                  </a:cubicBezTo>
                  <a:lnTo>
                    <a:pt x="8509" y="1458"/>
                  </a:lnTo>
                  <a:lnTo>
                    <a:pt x="74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5"/>
            <p:cNvSpPr/>
            <p:nvPr/>
          </p:nvSpPr>
          <p:spPr>
            <a:xfrm>
              <a:off x="1237435" y="3063275"/>
              <a:ext cx="11835" cy="11864"/>
            </a:xfrm>
            <a:custGeom>
              <a:rect b="b" l="l" r="r" t="t"/>
              <a:pathLst>
                <a:path extrusionOk="0" h="406" w="405">
                  <a:moveTo>
                    <a:pt x="0" y="1"/>
                  </a:moveTo>
                  <a:lnTo>
                    <a:pt x="0" y="405"/>
                  </a:lnTo>
                  <a:lnTo>
                    <a:pt x="405" y="405"/>
                  </a:lnTo>
                  <a:lnTo>
                    <a:pt x="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5"/>
            <p:cNvSpPr/>
            <p:nvPr/>
          </p:nvSpPr>
          <p:spPr>
            <a:xfrm>
              <a:off x="1249446" y="3075023"/>
              <a:ext cx="11806" cy="11835"/>
            </a:xfrm>
            <a:custGeom>
              <a:rect b="b" l="l" r="r" t="t"/>
              <a:pathLst>
                <a:path extrusionOk="0" h="405" w="404">
                  <a:moveTo>
                    <a:pt x="1" y="0"/>
                  </a:moveTo>
                  <a:lnTo>
                    <a:pt x="1" y="405"/>
                  </a:lnTo>
                  <a:lnTo>
                    <a:pt x="404" y="405"/>
                  </a:lnTo>
                  <a:lnTo>
                    <a:pt x="4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 name="Google Shape;920;p45"/>
          <p:cNvGrpSpPr/>
          <p:nvPr/>
        </p:nvGrpSpPr>
        <p:grpSpPr>
          <a:xfrm>
            <a:off x="7049287" y="2209574"/>
            <a:ext cx="402540" cy="382815"/>
            <a:chOff x="7049287" y="2209574"/>
            <a:chExt cx="402540" cy="382815"/>
          </a:xfrm>
        </p:grpSpPr>
        <p:sp>
          <p:nvSpPr>
            <p:cNvPr id="921" name="Google Shape;921;p45"/>
            <p:cNvSpPr/>
            <p:nvPr/>
          </p:nvSpPr>
          <p:spPr>
            <a:xfrm>
              <a:off x="7049287" y="2209574"/>
              <a:ext cx="402540" cy="382815"/>
            </a:xfrm>
            <a:custGeom>
              <a:rect b="b" l="l" r="r" t="t"/>
              <a:pathLst>
                <a:path extrusionOk="0" h="13100" w="13775">
                  <a:moveTo>
                    <a:pt x="3018" y="459"/>
                  </a:moveTo>
                  <a:cubicBezTo>
                    <a:pt x="3213" y="469"/>
                    <a:pt x="3371" y="631"/>
                    <a:pt x="3371" y="827"/>
                  </a:cubicBezTo>
                  <a:cubicBezTo>
                    <a:pt x="3371" y="1028"/>
                    <a:pt x="3208" y="1194"/>
                    <a:pt x="3007" y="1198"/>
                  </a:cubicBezTo>
                  <a:lnTo>
                    <a:pt x="2812" y="1201"/>
                  </a:lnTo>
                  <a:lnTo>
                    <a:pt x="2809" y="1396"/>
                  </a:lnTo>
                  <a:cubicBezTo>
                    <a:pt x="2805" y="1597"/>
                    <a:pt x="2639" y="1760"/>
                    <a:pt x="2438" y="1760"/>
                  </a:cubicBezTo>
                  <a:cubicBezTo>
                    <a:pt x="2237" y="1760"/>
                    <a:pt x="2071" y="1597"/>
                    <a:pt x="2068" y="1396"/>
                  </a:cubicBezTo>
                  <a:lnTo>
                    <a:pt x="2065" y="1201"/>
                  </a:lnTo>
                  <a:cubicBezTo>
                    <a:pt x="2065" y="1201"/>
                    <a:pt x="1835" y="1195"/>
                    <a:pt x="1818" y="1192"/>
                  </a:cubicBezTo>
                  <a:cubicBezTo>
                    <a:pt x="2127" y="823"/>
                    <a:pt x="2549" y="565"/>
                    <a:pt x="3018" y="459"/>
                  </a:cubicBezTo>
                  <a:close/>
                  <a:moveTo>
                    <a:pt x="3514" y="1"/>
                  </a:moveTo>
                  <a:cubicBezTo>
                    <a:pt x="2532" y="1"/>
                    <a:pt x="1640" y="542"/>
                    <a:pt x="1190" y="1415"/>
                  </a:cubicBezTo>
                  <a:lnTo>
                    <a:pt x="1" y="3719"/>
                  </a:lnTo>
                  <a:lnTo>
                    <a:pt x="632" y="4421"/>
                  </a:lnTo>
                  <a:lnTo>
                    <a:pt x="632" y="6919"/>
                  </a:lnTo>
                  <a:lnTo>
                    <a:pt x="1035" y="6919"/>
                  </a:lnTo>
                  <a:lnTo>
                    <a:pt x="1035" y="4869"/>
                  </a:lnTo>
                  <a:lnTo>
                    <a:pt x="1843" y="5769"/>
                  </a:lnTo>
                  <a:lnTo>
                    <a:pt x="1843" y="8219"/>
                  </a:lnTo>
                  <a:lnTo>
                    <a:pt x="2244" y="8219"/>
                  </a:lnTo>
                  <a:lnTo>
                    <a:pt x="2244" y="6216"/>
                  </a:lnTo>
                  <a:lnTo>
                    <a:pt x="3046" y="7108"/>
                  </a:lnTo>
                  <a:lnTo>
                    <a:pt x="3046" y="9571"/>
                  </a:lnTo>
                  <a:lnTo>
                    <a:pt x="3447" y="9571"/>
                  </a:lnTo>
                  <a:lnTo>
                    <a:pt x="3447" y="7556"/>
                  </a:lnTo>
                  <a:lnTo>
                    <a:pt x="4256" y="8454"/>
                  </a:lnTo>
                  <a:lnTo>
                    <a:pt x="4256" y="10913"/>
                  </a:lnTo>
                  <a:lnTo>
                    <a:pt x="4658" y="10913"/>
                  </a:lnTo>
                  <a:lnTo>
                    <a:pt x="4658" y="8902"/>
                  </a:lnTo>
                  <a:lnTo>
                    <a:pt x="5460" y="9795"/>
                  </a:lnTo>
                  <a:lnTo>
                    <a:pt x="5460" y="12227"/>
                  </a:lnTo>
                  <a:lnTo>
                    <a:pt x="5861" y="12227"/>
                  </a:lnTo>
                  <a:lnTo>
                    <a:pt x="5861" y="10242"/>
                  </a:lnTo>
                  <a:lnTo>
                    <a:pt x="6666" y="11137"/>
                  </a:lnTo>
                  <a:lnTo>
                    <a:pt x="6666" y="13100"/>
                  </a:lnTo>
                  <a:lnTo>
                    <a:pt x="7067" y="13100"/>
                  </a:lnTo>
                  <a:lnTo>
                    <a:pt x="7067" y="11138"/>
                  </a:lnTo>
                  <a:lnTo>
                    <a:pt x="7900" y="10218"/>
                  </a:lnTo>
                  <a:lnTo>
                    <a:pt x="7900" y="12227"/>
                  </a:lnTo>
                  <a:lnTo>
                    <a:pt x="8301" y="12227"/>
                  </a:lnTo>
                  <a:lnTo>
                    <a:pt x="8301" y="9773"/>
                  </a:lnTo>
                  <a:lnTo>
                    <a:pt x="9103" y="8886"/>
                  </a:lnTo>
                  <a:lnTo>
                    <a:pt x="9103" y="10913"/>
                  </a:lnTo>
                  <a:lnTo>
                    <a:pt x="9504" y="10913"/>
                  </a:lnTo>
                  <a:lnTo>
                    <a:pt x="9504" y="8441"/>
                  </a:lnTo>
                  <a:lnTo>
                    <a:pt x="10313" y="7548"/>
                  </a:lnTo>
                  <a:lnTo>
                    <a:pt x="10313" y="9571"/>
                  </a:lnTo>
                  <a:lnTo>
                    <a:pt x="10715" y="9571"/>
                  </a:lnTo>
                  <a:lnTo>
                    <a:pt x="10715" y="7102"/>
                  </a:lnTo>
                  <a:lnTo>
                    <a:pt x="11517" y="6216"/>
                  </a:lnTo>
                  <a:lnTo>
                    <a:pt x="11517" y="8220"/>
                  </a:lnTo>
                  <a:lnTo>
                    <a:pt x="11918" y="8220"/>
                  </a:lnTo>
                  <a:lnTo>
                    <a:pt x="11918" y="5772"/>
                  </a:lnTo>
                  <a:lnTo>
                    <a:pt x="12726" y="4877"/>
                  </a:lnTo>
                  <a:lnTo>
                    <a:pt x="12726" y="6919"/>
                  </a:lnTo>
                  <a:lnTo>
                    <a:pt x="13129" y="6919"/>
                  </a:lnTo>
                  <a:lnTo>
                    <a:pt x="13129" y="4432"/>
                  </a:lnTo>
                  <a:lnTo>
                    <a:pt x="13774" y="3717"/>
                  </a:lnTo>
                  <a:lnTo>
                    <a:pt x="13179" y="2588"/>
                  </a:lnTo>
                  <a:lnTo>
                    <a:pt x="12822" y="2776"/>
                  </a:lnTo>
                  <a:lnTo>
                    <a:pt x="13288" y="3657"/>
                  </a:lnTo>
                  <a:lnTo>
                    <a:pt x="6868" y="10760"/>
                  </a:lnTo>
                  <a:lnTo>
                    <a:pt x="3339" y="6832"/>
                  </a:lnTo>
                  <a:lnTo>
                    <a:pt x="4856" y="5314"/>
                  </a:lnTo>
                  <a:lnTo>
                    <a:pt x="4571" y="5031"/>
                  </a:lnTo>
                  <a:lnTo>
                    <a:pt x="3070" y="6533"/>
                  </a:lnTo>
                  <a:lnTo>
                    <a:pt x="486" y="3657"/>
                  </a:lnTo>
                  <a:cubicBezTo>
                    <a:pt x="486" y="3657"/>
                    <a:pt x="1570" y="1559"/>
                    <a:pt x="1580" y="1541"/>
                  </a:cubicBezTo>
                  <a:cubicBezTo>
                    <a:pt x="1616" y="1555"/>
                    <a:pt x="1652" y="1568"/>
                    <a:pt x="1689" y="1577"/>
                  </a:cubicBezTo>
                  <a:cubicBezTo>
                    <a:pt x="1773" y="1912"/>
                    <a:pt x="2080" y="2163"/>
                    <a:pt x="2438" y="2163"/>
                  </a:cubicBezTo>
                  <a:cubicBezTo>
                    <a:pt x="2797" y="2163"/>
                    <a:pt x="3104" y="1912"/>
                    <a:pt x="3187" y="1577"/>
                  </a:cubicBezTo>
                  <a:cubicBezTo>
                    <a:pt x="3523" y="1493"/>
                    <a:pt x="3773" y="1187"/>
                    <a:pt x="3773" y="827"/>
                  </a:cubicBezTo>
                  <a:cubicBezTo>
                    <a:pt x="3773" y="671"/>
                    <a:pt x="3726" y="525"/>
                    <a:pt x="3644" y="402"/>
                  </a:cubicBezTo>
                  <a:lnTo>
                    <a:pt x="3968" y="402"/>
                  </a:lnTo>
                  <a:lnTo>
                    <a:pt x="6582" y="3018"/>
                  </a:lnTo>
                  <a:lnTo>
                    <a:pt x="4867" y="4734"/>
                  </a:lnTo>
                  <a:lnTo>
                    <a:pt x="5152" y="5019"/>
                  </a:lnTo>
                  <a:lnTo>
                    <a:pt x="9766" y="402"/>
                  </a:lnTo>
                  <a:lnTo>
                    <a:pt x="10237" y="402"/>
                  </a:lnTo>
                  <a:cubicBezTo>
                    <a:pt x="11060" y="402"/>
                    <a:pt x="11811" y="856"/>
                    <a:pt x="12194" y="1584"/>
                  </a:cubicBezTo>
                  <a:lnTo>
                    <a:pt x="12632" y="2413"/>
                  </a:lnTo>
                  <a:lnTo>
                    <a:pt x="12987" y="2225"/>
                  </a:lnTo>
                  <a:lnTo>
                    <a:pt x="12551" y="1396"/>
                  </a:lnTo>
                  <a:cubicBezTo>
                    <a:pt x="12097" y="535"/>
                    <a:pt x="11210" y="1"/>
                    <a:pt x="10237" y="1"/>
                  </a:cubicBezTo>
                  <a:lnTo>
                    <a:pt x="5928" y="1"/>
                  </a:lnTo>
                  <a:lnTo>
                    <a:pt x="5928" y="402"/>
                  </a:lnTo>
                  <a:lnTo>
                    <a:pt x="9197" y="402"/>
                  </a:lnTo>
                  <a:lnTo>
                    <a:pt x="6867" y="2734"/>
                  </a:lnTo>
                  <a:lnTo>
                    <a:pt x="4537" y="402"/>
                  </a:lnTo>
                  <a:lnTo>
                    <a:pt x="5535" y="402"/>
                  </a:lnTo>
                  <a:lnTo>
                    <a:pt x="553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5"/>
            <p:cNvSpPr/>
            <p:nvPr/>
          </p:nvSpPr>
          <p:spPr>
            <a:xfrm>
              <a:off x="7267548" y="2334821"/>
              <a:ext cx="95704" cy="63091"/>
            </a:xfrm>
            <a:custGeom>
              <a:rect b="b" l="l" r="r" t="t"/>
              <a:pathLst>
                <a:path extrusionOk="0" h="2159" w="3275">
                  <a:moveTo>
                    <a:pt x="2534" y="401"/>
                  </a:moveTo>
                  <a:cubicBezTo>
                    <a:pt x="2603" y="401"/>
                    <a:pt x="2667" y="405"/>
                    <a:pt x="2723" y="411"/>
                  </a:cubicBezTo>
                  <a:cubicBezTo>
                    <a:pt x="2745" y="625"/>
                    <a:pt x="2752" y="1038"/>
                    <a:pt x="2537" y="1253"/>
                  </a:cubicBezTo>
                  <a:cubicBezTo>
                    <a:pt x="2398" y="1392"/>
                    <a:pt x="2176" y="1436"/>
                    <a:pt x="1989" y="1447"/>
                  </a:cubicBezTo>
                  <a:cubicBezTo>
                    <a:pt x="1978" y="1220"/>
                    <a:pt x="1926" y="958"/>
                    <a:pt x="1781" y="746"/>
                  </a:cubicBezTo>
                  <a:cubicBezTo>
                    <a:pt x="1809" y="688"/>
                    <a:pt x="1843" y="639"/>
                    <a:pt x="1882" y="599"/>
                  </a:cubicBezTo>
                  <a:cubicBezTo>
                    <a:pt x="2038" y="443"/>
                    <a:pt x="2308" y="401"/>
                    <a:pt x="2534" y="401"/>
                  </a:cubicBezTo>
                  <a:close/>
                  <a:moveTo>
                    <a:pt x="751" y="708"/>
                  </a:moveTo>
                  <a:cubicBezTo>
                    <a:pt x="966" y="708"/>
                    <a:pt x="1233" y="746"/>
                    <a:pt x="1393" y="905"/>
                  </a:cubicBezTo>
                  <a:cubicBezTo>
                    <a:pt x="1595" y="1107"/>
                    <a:pt x="1605" y="1504"/>
                    <a:pt x="1580" y="1746"/>
                  </a:cubicBezTo>
                  <a:cubicBezTo>
                    <a:pt x="1525" y="1751"/>
                    <a:pt x="1455" y="1756"/>
                    <a:pt x="1380" y="1756"/>
                  </a:cubicBezTo>
                  <a:cubicBezTo>
                    <a:pt x="1165" y="1756"/>
                    <a:pt x="897" y="1718"/>
                    <a:pt x="738" y="1559"/>
                  </a:cubicBezTo>
                  <a:cubicBezTo>
                    <a:pt x="536" y="1357"/>
                    <a:pt x="526" y="960"/>
                    <a:pt x="550" y="719"/>
                  </a:cubicBezTo>
                  <a:cubicBezTo>
                    <a:pt x="606" y="713"/>
                    <a:pt x="675" y="708"/>
                    <a:pt x="751" y="708"/>
                  </a:cubicBezTo>
                  <a:close/>
                  <a:moveTo>
                    <a:pt x="2533" y="0"/>
                  </a:moveTo>
                  <a:cubicBezTo>
                    <a:pt x="2240" y="0"/>
                    <a:pt x="1855" y="57"/>
                    <a:pt x="1598" y="314"/>
                  </a:cubicBezTo>
                  <a:cubicBezTo>
                    <a:pt x="1551" y="360"/>
                    <a:pt x="1511" y="412"/>
                    <a:pt x="1475" y="470"/>
                  </a:cubicBezTo>
                  <a:cubicBezTo>
                    <a:pt x="1241" y="340"/>
                    <a:pt x="962" y="306"/>
                    <a:pt x="739" y="306"/>
                  </a:cubicBezTo>
                  <a:cubicBezTo>
                    <a:pt x="516" y="306"/>
                    <a:pt x="348" y="339"/>
                    <a:pt x="332" y="343"/>
                  </a:cubicBezTo>
                  <a:lnTo>
                    <a:pt x="202" y="369"/>
                  </a:lnTo>
                  <a:lnTo>
                    <a:pt x="176" y="499"/>
                  </a:lnTo>
                  <a:cubicBezTo>
                    <a:pt x="169" y="535"/>
                    <a:pt x="0" y="1390"/>
                    <a:pt x="454" y="1844"/>
                  </a:cubicBezTo>
                  <a:cubicBezTo>
                    <a:pt x="711" y="2101"/>
                    <a:pt x="1098" y="2159"/>
                    <a:pt x="1390" y="2159"/>
                  </a:cubicBezTo>
                  <a:cubicBezTo>
                    <a:pt x="1614" y="2159"/>
                    <a:pt x="1783" y="2124"/>
                    <a:pt x="1798" y="2121"/>
                  </a:cubicBezTo>
                  <a:lnTo>
                    <a:pt x="1929" y="2095"/>
                  </a:lnTo>
                  <a:lnTo>
                    <a:pt x="1955" y="1965"/>
                  </a:lnTo>
                  <a:cubicBezTo>
                    <a:pt x="1956" y="1958"/>
                    <a:pt x="1965" y="1916"/>
                    <a:pt x="1973" y="1851"/>
                  </a:cubicBezTo>
                  <a:cubicBezTo>
                    <a:pt x="2259" y="1839"/>
                    <a:pt x="2590" y="1769"/>
                    <a:pt x="2821" y="1538"/>
                  </a:cubicBezTo>
                  <a:cubicBezTo>
                    <a:pt x="3275" y="1084"/>
                    <a:pt x="3107" y="229"/>
                    <a:pt x="3099" y="193"/>
                  </a:cubicBezTo>
                  <a:lnTo>
                    <a:pt x="3073" y="63"/>
                  </a:lnTo>
                  <a:lnTo>
                    <a:pt x="2943" y="37"/>
                  </a:lnTo>
                  <a:cubicBezTo>
                    <a:pt x="2927" y="34"/>
                    <a:pt x="2757" y="0"/>
                    <a:pt x="25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5"/>
            <p:cNvSpPr/>
            <p:nvPr/>
          </p:nvSpPr>
          <p:spPr>
            <a:xfrm>
              <a:off x="7099900" y="2293763"/>
              <a:ext cx="95733" cy="63121"/>
            </a:xfrm>
            <a:custGeom>
              <a:rect b="b" l="l" r="r" t="t"/>
              <a:pathLst>
                <a:path extrusionOk="0" h="2160" w="3276">
                  <a:moveTo>
                    <a:pt x="2538" y="403"/>
                  </a:moveTo>
                  <a:cubicBezTo>
                    <a:pt x="2606" y="403"/>
                    <a:pt x="2670" y="406"/>
                    <a:pt x="2725" y="412"/>
                  </a:cubicBezTo>
                  <a:cubicBezTo>
                    <a:pt x="2745" y="627"/>
                    <a:pt x="2753" y="1039"/>
                    <a:pt x="2537" y="1254"/>
                  </a:cubicBezTo>
                  <a:cubicBezTo>
                    <a:pt x="2400" y="1393"/>
                    <a:pt x="2176" y="1437"/>
                    <a:pt x="1990" y="1447"/>
                  </a:cubicBezTo>
                  <a:cubicBezTo>
                    <a:pt x="1978" y="1221"/>
                    <a:pt x="1926" y="959"/>
                    <a:pt x="1782" y="747"/>
                  </a:cubicBezTo>
                  <a:cubicBezTo>
                    <a:pt x="1809" y="689"/>
                    <a:pt x="1844" y="640"/>
                    <a:pt x="1883" y="600"/>
                  </a:cubicBezTo>
                  <a:cubicBezTo>
                    <a:pt x="2040" y="444"/>
                    <a:pt x="2311" y="403"/>
                    <a:pt x="2538" y="403"/>
                  </a:cubicBezTo>
                  <a:close/>
                  <a:moveTo>
                    <a:pt x="753" y="709"/>
                  </a:moveTo>
                  <a:cubicBezTo>
                    <a:pt x="968" y="709"/>
                    <a:pt x="1234" y="747"/>
                    <a:pt x="1393" y="906"/>
                  </a:cubicBezTo>
                  <a:cubicBezTo>
                    <a:pt x="1596" y="1109"/>
                    <a:pt x="1606" y="1505"/>
                    <a:pt x="1581" y="1748"/>
                  </a:cubicBezTo>
                  <a:cubicBezTo>
                    <a:pt x="1527" y="1753"/>
                    <a:pt x="1459" y="1757"/>
                    <a:pt x="1385" y="1757"/>
                  </a:cubicBezTo>
                  <a:cubicBezTo>
                    <a:pt x="1170" y="1757"/>
                    <a:pt x="899" y="1721"/>
                    <a:pt x="739" y="1560"/>
                  </a:cubicBezTo>
                  <a:cubicBezTo>
                    <a:pt x="537" y="1358"/>
                    <a:pt x="528" y="962"/>
                    <a:pt x="551" y="719"/>
                  </a:cubicBezTo>
                  <a:cubicBezTo>
                    <a:pt x="607" y="714"/>
                    <a:pt x="677" y="709"/>
                    <a:pt x="753" y="709"/>
                  </a:cubicBezTo>
                  <a:close/>
                  <a:moveTo>
                    <a:pt x="2534" y="1"/>
                  </a:moveTo>
                  <a:cubicBezTo>
                    <a:pt x="2242" y="1"/>
                    <a:pt x="1857" y="58"/>
                    <a:pt x="1600" y="315"/>
                  </a:cubicBezTo>
                  <a:cubicBezTo>
                    <a:pt x="1554" y="361"/>
                    <a:pt x="1512" y="413"/>
                    <a:pt x="1476" y="471"/>
                  </a:cubicBezTo>
                  <a:cubicBezTo>
                    <a:pt x="1242" y="341"/>
                    <a:pt x="965" y="308"/>
                    <a:pt x="742" y="308"/>
                  </a:cubicBezTo>
                  <a:cubicBezTo>
                    <a:pt x="518" y="308"/>
                    <a:pt x="350" y="341"/>
                    <a:pt x="335" y="344"/>
                  </a:cubicBezTo>
                  <a:lnTo>
                    <a:pt x="203" y="370"/>
                  </a:lnTo>
                  <a:lnTo>
                    <a:pt x="177" y="501"/>
                  </a:lnTo>
                  <a:cubicBezTo>
                    <a:pt x="170" y="537"/>
                    <a:pt x="1" y="1391"/>
                    <a:pt x="454" y="1845"/>
                  </a:cubicBezTo>
                  <a:cubicBezTo>
                    <a:pt x="713" y="2102"/>
                    <a:pt x="1099" y="2160"/>
                    <a:pt x="1390" y="2160"/>
                  </a:cubicBezTo>
                  <a:cubicBezTo>
                    <a:pt x="1614" y="2160"/>
                    <a:pt x="1783" y="2126"/>
                    <a:pt x="1799" y="2124"/>
                  </a:cubicBezTo>
                  <a:lnTo>
                    <a:pt x="1929" y="2096"/>
                  </a:lnTo>
                  <a:lnTo>
                    <a:pt x="1957" y="1966"/>
                  </a:lnTo>
                  <a:cubicBezTo>
                    <a:pt x="1957" y="1959"/>
                    <a:pt x="1965" y="1917"/>
                    <a:pt x="1974" y="1852"/>
                  </a:cubicBezTo>
                  <a:cubicBezTo>
                    <a:pt x="2260" y="1840"/>
                    <a:pt x="2591" y="1770"/>
                    <a:pt x="2822" y="1538"/>
                  </a:cubicBezTo>
                  <a:cubicBezTo>
                    <a:pt x="3276" y="1085"/>
                    <a:pt x="3108" y="231"/>
                    <a:pt x="3101" y="195"/>
                  </a:cubicBezTo>
                  <a:lnTo>
                    <a:pt x="3073" y="64"/>
                  </a:lnTo>
                  <a:lnTo>
                    <a:pt x="2943" y="38"/>
                  </a:lnTo>
                  <a:cubicBezTo>
                    <a:pt x="2928" y="34"/>
                    <a:pt x="2758" y="1"/>
                    <a:pt x="25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5"/>
            <p:cNvSpPr/>
            <p:nvPr/>
          </p:nvSpPr>
          <p:spPr>
            <a:xfrm>
              <a:off x="7211149" y="2406971"/>
              <a:ext cx="78024" cy="78024"/>
            </a:xfrm>
            <a:custGeom>
              <a:rect b="b" l="l" r="r" t="t"/>
              <a:pathLst>
                <a:path extrusionOk="0" h="2670" w="2670">
                  <a:moveTo>
                    <a:pt x="1335" y="402"/>
                  </a:moveTo>
                  <a:cubicBezTo>
                    <a:pt x="1537" y="402"/>
                    <a:pt x="1702" y="565"/>
                    <a:pt x="1705" y="766"/>
                  </a:cubicBezTo>
                  <a:lnTo>
                    <a:pt x="1709" y="961"/>
                  </a:lnTo>
                  <a:lnTo>
                    <a:pt x="1904" y="964"/>
                  </a:lnTo>
                  <a:cubicBezTo>
                    <a:pt x="2105" y="968"/>
                    <a:pt x="2268" y="1133"/>
                    <a:pt x="2268" y="1335"/>
                  </a:cubicBezTo>
                  <a:cubicBezTo>
                    <a:pt x="2268" y="1536"/>
                    <a:pt x="2105" y="1702"/>
                    <a:pt x="1904" y="1705"/>
                  </a:cubicBezTo>
                  <a:lnTo>
                    <a:pt x="1709" y="1708"/>
                  </a:lnTo>
                  <a:lnTo>
                    <a:pt x="1705" y="1903"/>
                  </a:lnTo>
                  <a:cubicBezTo>
                    <a:pt x="1702" y="2104"/>
                    <a:pt x="1537" y="2267"/>
                    <a:pt x="1335" y="2267"/>
                  </a:cubicBezTo>
                  <a:cubicBezTo>
                    <a:pt x="1134" y="2267"/>
                    <a:pt x="968" y="2104"/>
                    <a:pt x="965" y="1903"/>
                  </a:cubicBezTo>
                  <a:lnTo>
                    <a:pt x="962" y="1708"/>
                  </a:lnTo>
                  <a:lnTo>
                    <a:pt x="767" y="1705"/>
                  </a:lnTo>
                  <a:cubicBezTo>
                    <a:pt x="566" y="1702"/>
                    <a:pt x="403" y="1536"/>
                    <a:pt x="403" y="1335"/>
                  </a:cubicBezTo>
                  <a:cubicBezTo>
                    <a:pt x="403" y="1133"/>
                    <a:pt x="566" y="968"/>
                    <a:pt x="767" y="964"/>
                  </a:cubicBezTo>
                  <a:lnTo>
                    <a:pt x="962" y="961"/>
                  </a:lnTo>
                  <a:lnTo>
                    <a:pt x="965" y="766"/>
                  </a:lnTo>
                  <a:cubicBezTo>
                    <a:pt x="968" y="565"/>
                    <a:pt x="1134" y="402"/>
                    <a:pt x="1335" y="402"/>
                  </a:cubicBezTo>
                  <a:close/>
                  <a:moveTo>
                    <a:pt x="1335" y="0"/>
                  </a:moveTo>
                  <a:cubicBezTo>
                    <a:pt x="977" y="0"/>
                    <a:pt x="670" y="250"/>
                    <a:pt x="587" y="585"/>
                  </a:cubicBezTo>
                  <a:cubicBezTo>
                    <a:pt x="252" y="669"/>
                    <a:pt x="0" y="975"/>
                    <a:pt x="0" y="1335"/>
                  </a:cubicBezTo>
                  <a:cubicBezTo>
                    <a:pt x="0" y="1693"/>
                    <a:pt x="252" y="2000"/>
                    <a:pt x="587" y="2083"/>
                  </a:cubicBezTo>
                  <a:cubicBezTo>
                    <a:pt x="670" y="2418"/>
                    <a:pt x="977" y="2670"/>
                    <a:pt x="1335" y="2670"/>
                  </a:cubicBezTo>
                  <a:cubicBezTo>
                    <a:pt x="1695" y="2670"/>
                    <a:pt x="2001" y="2418"/>
                    <a:pt x="2085" y="2083"/>
                  </a:cubicBezTo>
                  <a:cubicBezTo>
                    <a:pt x="2420" y="2000"/>
                    <a:pt x="2670" y="1693"/>
                    <a:pt x="2670" y="1335"/>
                  </a:cubicBezTo>
                  <a:cubicBezTo>
                    <a:pt x="2670" y="975"/>
                    <a:pt x="2420" y="669"/>
                    <a:pt x="2085" y="585"/>
                  </a:cubicBezTo>
                  <a:cubicBezTo>
                    <a:pt x="2001" y="250"/>
                    <a:pt x="1695" y="0"/>
                    <a:pt x="1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5"/>
            <p:cNvSpPr/>
            <p:nvPr/>
          </p:nvSpPr>
          <p:spPr>
            <a:xfrm>
              <a:off x="7311323" y="2235231"/>
              <a:ext cx="78024" cy="78083"/>
            </a:xfrm>
            <a:custGeom>
              <a:rect b="b" l="l" r="r" t="t"/>
              <a:pathLst>
                <a:path extrusionOk="0" h="2672" w="2670">
                  <a:moveTo>
                    <a:pt x="1335" y="404"/>
                  </a:moveTo>
                  <a:cubicBezTo>
                    <a:pt x="1536" y="404"/>
                    <a:pt x="1702" y="567"/>
                    <a:pt x="1705" y="768"/>
                  </a:cubicBezTo>
                  <a:lnTo>
                    <a:pt x="1707" y="963"/>
                  </a:lnTo>
                  <a:lnTo>
                    <a:pt x="1902" y="966"/>
                  </a:lnTo>
                  <a:cubicBezTo>
                    <a:pt x="2103" y="969"/>
                    <a:pt x="2268" y="1135"/>
                    <a:pt x="2268" y="1336"/>
                  </a:cubicBezTo>
                  <a:cubicBezTo>
                    <a:pt x="2268" y="1538"/>
                    <a:pt x="2103" y="1704"/>
                    <a:pt x="1902" y="1707"/>
                  </a:cubicBezTo>
                  <a:lnTo>
                    <a:pt x="1707" y="1710"/>
                  </a:lnTo>
                  <a:lnTo>
                    <a:pt x="1705" y="1905"/>
                  </a:lnTo>
                  <a:cubicBezTo>
                    <a:pt x="1702" y="2106"/>
                    <a:pt x="1536" y="2269"/>
                    <a:pt x="1335" y="2269"/>
                  </a:cubicBezTo>
                  <a:cubicBezTo>
                    <a:pt x="1134" y="2269"/>
                    <a:pt x="968" y="2106"/>
                    <a:pt x="965" y="1905"/>
                  </a:cubicBezTo>
                  <a:lnTo>
                    <a:pt x="962" y="1710"/>
                  </a:lnTo>
                  <a:lnTo>
                    <a:pt x="767" y="1707"/>
                  </a:lnTo>
                  <a:cubicBezTo>
                    <a:pt x="566" y="1704"/>
                    <a:pt x="402" y="1538"/>
                    <a:pt x="402" y="1336"/>
                  </a:cubicBezTo>
                  <a:cubicBezTo>
                    <a:pt x="402" y="1135"/>
                    <a:pt x="566" y="969"/>
                    <a:pt x="767" y="966"/>
                  </a:cubicBezTo>
                  <a:lnTo>
                    <a:pt x="962" y="963"/>
                  </a:lnTo>
                  <a:lnTo>
                    <a:pt x="965" y="768"/>
                  </a:lnTo>
                  <a:cubicBezTo>
                    <a:pt x="968" y="567"/>
                    <a:pt x="1134" y="404"/>
                    <a:pt x="1335" y="404"/>
                  </a:cubicBezTo>
                  <a:close/>
                  <a:moveTo>
                    <a:pt x="1335" y="1"/>
                  </a:moveTo>
                  <a:cubicBezTo>
                    <a:pt x="975" y="1"/>
                    <a:pt x="670" y="252"/>
                    <a:pt x="585" y="587"/>
                  </a:cubicBezTo>
                  <a:cubicBezTo>
                    <a:pt x="250" y="671"/>
                    <a:pt x="0" y="977"/>
                    <a:pt x="0" y="1336"/>
                  </a:cubicBezTo>
                  <a:cubicBezTo>
                    <a:pt x="0" y="1695"/>
                    <a:pt x="250" y="2002"/>
                    <a:pt x="585" y="2085"/>
                  </a:cubicBezTo>
                  <a:cubicBezTo>
                    <a:pt x="670" y="2421"/>
                    <a:pt x="975" y="2672"/>
                    <a:pt x="1335" y="2672"/>
                  </a:cubicBezTo>
                  <a:cubicBezTo>
                    <a:pt x="1694" y="2672"/>
                    <a:pt x="1999" y="2421"/>
                    <a:pt x="2084" y="2085"/>
                  </a:cubicBezTo>
                  <a:cubicBezTo>
                    <a:pt x="2420" y="2002"/>
                    <a:pt x="2670" y="1695"/>
                    <a:pt x="2670" y="1336"/>
                  </a:cubicBezTo>
                  <a:cubicBezTo>
                    <a:pt x="2670" y="977"/>
                    <a:pt x="2420" y="671"/>
                    <a:pt x="2084" y="587"/>
                  </a:cubicBezTo>
                  <a:cubicBezTo>
                    <a:pt x="1999" y="252"/>
                    <a:pt x="1694" y="1"/>
                    <a:pt x="1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5"/>
            <p:cNvSpPr/>
            <p:nvPr/>
          </p:nvSpPr>
          <p:spPr>
            <a:xfrm>
              <a:off x="7167666" y="2268369"/>
              <a:ext cx="11894" cy="11806"/>
            </a:xfrm>
            <a:custGeom>
              <a:rect b="b" l="l" r="r" t="t"/>
              <a:pathLst>
                <a:path extrusionOk="0" h="404" w="407">
                  <a:moveTo>
                    <a:pt x="0" y="1"/>
                  </a:moveTo>
                  <a:lnTo>
                    <a:pt x="0" y="404"/>
                  </a:lnTo>
                  <a:lnTo>
                    <a:pt x="406" y="404"/>
                  </a:lnTo>
                  <a:lnTo>
                    <a:pt x="4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5"/>
            <p:cNvSpPr/>
            <p:nvPr/>
          </p:nvSpPr>
          <p:spPr>
            <a:xfrm>
              <a:off x="7085464" y="2291893"/>
              <a:ext cx="11689" cy="11806"/>
            </a:xfrm>
            <a:custGeom>
              <a:rect b="b" l="l" r="r" t="t"/>
              <a:pathLst>
                <a:path extrusionOk="0" h="404" w="400">
                  <a:moveTo>
                    <a:pt x="1" y="1"/>
                  </a:moveTo>
                  <a:lnTo>
                    <a:pt x="1" y="404"/>
                  </a:lnTo>
                  <a:lnTo>
                    <a:pt x="399" y="404"/>
                  </a:lnTo>
                  <a:lnTo>
                    <a:pt x="3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5"/>
            <p:cNvSpPr/>
            <p:nvPr/>
          </p:nvSpPr>
          <p:spPr>
            <a:xfrm>
              <a:off x="7285227" y="2303582"/>
              <a:ext cx="11747" cy="11806"/>
            </a:xfrm>
            <a:custGeom>
              <a:rect b="b" l="l" r="r" t="t"/>
              <a:pathLst>
                <a:path extrusionOk="0" h="404" w="402">
                  <a:moveTo>
                    <a:pt x="0" y="1"/>
                  </a:moveTo>
                  <a:lnTo>
                    <a:pt x="0" y="404"/>
                  </a:lnTo>
                  <a:lnTo>
                    <a:pt x="402" y="404"/>
                  </a:lnTo>
                  <a:lnTo>
                    <a:pt x="4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5"/>
            <p:cNvSpPr/>
            <p:nvPr/>
          </p:nvSpPr>
          <p:spPr>
            <a:xfrm>
              <a:off x="7391012" y="2315417"/>
              <a:ext cx="11747" cy="11747"/>
            </a:xfrm>
            <a:custGeom>
              <a:rect b="b" l="l" r="r" t="t"/>
              <a:pathLst>
                <a:path extrusionOk="0" h="402" w="402">
                  <a:moveTo>
                    <a:pt x="0" y="0"/>
                  </a:moveTo>
                  <a:lnTo>
                    <a:pt x="0" y="402"/>
                  </a:lnTo>
                  <a:lnTo>
                    <a:pt x="402" y="402"/>
                  </a:lnTo>
                  <a:lnTo>
                    <a:pt x="4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5"/>
            <p:cNvSpPr/>
            <p:nvPr/>
          </p:nvSpPr>
          <p:spPr>
            <a:xfrm>
              <a:off x="7226549" y="2362436"/>
              <a:ext cx="11689" cy="11747"/>
            </a:xfrm>
            <a:custGeom>
              <a:rect b="b" l="l" r="r" t="t"/>
              <a:pathLst>
                <a:path extrusionOk="0" h="402" w="400">
                  <a:moveTo>
                    <a:pt x="0" y="0"/>
                  </a:moveTo>
                  <a:lnTo>
                    <a:pt x="0" y="402"/>
                  </a:lnTo>
                  <a:lnTo>
                    <a:pt x="399" y="402"/>
                  </a:lnTo>
                  <a:lnTo>
                    <a:pt x="3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5"/>
            <p:cNvSpPr/>
            <p:nvPr/>
          </p:nvSpPr>
          <p:spPr>
            <a:xfrm>
              <a:off x="7296946" y="2421143"/>
              <a:ext cx="11777" cy="11777"/>
            </a:xfrm>
            <a:custGeom>
              <a:rect b="b" l="l" r="r" t="t"/>
              <a:pathLst>
                <a:path extrusionOk="0" h="403" w="403">
                  <a:moveTo>
                    <a:pt x="1" y="1"/>
                  </a:moveTo>
                  <a:lnTo>
                    <a:pt x="1" y="402"/>
                  </a:lnTo>
                  <a:lnTo>
                    <a:pt x="402" y="402"/>
                  </a:lnTo>
                  <a:lnTo>
                    <a:pt x="4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5"/>
            <p:cNvSpPr/>
            <p:nvPr/>
          </p:nvSpPr>
          <p:spPr>
            <a:xfrm>
              <a:off x="7343994" y="2268369"/>
              <a:ext cx="11747" cy="11806"/>
            </a:xfrm>
            <a:custGeom>
              <a:rect b="b" l="l" r="r" t="t"/>
              <a:pathLst>
                <a:path extrusionOk="0" h="404" w="402">
                  <a:moveTo>
                    <a:pt x="0" y="1"/>
                  </a:moveTo>
                  <a:lnTo>
                    <a:pt x="0" y="404"/>
                  </a:lnTo>
                  <a:lnTo>
                    <a:pt x="402" y="404"/>
                  </a:lnTo>
                  <a:lnTo>
                    <a:pt x="4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5"/>
            <p:cNvSpPr/>
            <p:nvPr/>
          </p:nvSpPr>
          <p:spPr>
            <a:xfrm>
              <a:off x="7243673" y="2440869"/>
              <a:ext cx="11981" cy="11747"/>
            </a:xfrm>
            <a:custGeom>
              <a:rect b="b" l="l" r="r" t="t"/>
              <a:pathLst>
                <a:path extrusionOk="0" h="402" w="410">
                  <a:moveTo>
                    <a:pt x="1" y="0"/>
                  </a:moveTo>
                  <a:lnTo>
                    <a:pt x="1" y="402"/>
                  </a:lnTo>
                  <a:lnTo>
                    <a:pt x="410" y="402"/>
                  </a:lnTo>
                  <a:lnTo>
                    <a:pt x="4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 name="Google Shape;934;p45"/>
          <p:cNvGrpSpPr/>
          <p:nvPr/>
        </p:nvGrpSpPr>
        <p:grpSpPr>
          <a:xfrm>
            <a:off x="6341990" y="2199726"/>
            <a:ext cx="335620" cy="402510"/>
            <a:chOff x="6341990" y="2199726"/>
            <a:chExt cx="335620" cy="402510"/>
          </a:xfrm>
        </p:grpSpPr>
        <p:sp>
          <p:nvSpPr>
            <p:cNvPr id="935" name="Google Shape;935;p45"/>
            <p:cNvSpPr/>
            <p:nvPr/>
          </p:nvSpPr>
          <p:spPr>
            <a:xfrm>
              <a:off x="6357974" y="2394551"/>
              <a:ext cx="248888" cy="207684"/>
            </a:xfrm>
            <a:custGeom>
              <a:rect b="b" l="l" r="r" t="t"/>
              <a:pathLst>
                <a:path extrusionOk="0" h="7107" w="8517">
                  <a:moveTo>
                    <a:pt x="8178" y="1"/>
                  </a:moveTo>
                  <a:cubicBezTo>
                    <a:pt x="7486" y="1054"/>
                    <a:pt x="6686" y="2052"/>
                    <a:pt x="5981" y="2739"/>
                  </a:cubicBezTo>
                  <a:cubicBezTo>
                    <a:pt x="5345" y="3360"/>
                    <a:pt x="4803" y="3706"/>
                    <a:pt x="4477" y="3706"/>
                  </a:cubicBezTo>
                  <a:cubicBezTo>
                    <a:pt x="4421" y="3706"/>
                    <a:pt x="4372" y="3696"/>
                    <a:pt x="4330" y="3675"/>
                  </a:cubicBezTo>
                  <a:cubicBezTo>
                    <a:pt x="4090" y="3557"/>
                    <a:pt x="3975" y="3047"/>
                    <a:pt x="4014" y="2273"/>
                  </a:cubicBezTo>
                  <a:lnTo>
                    <a:pt x="3609" y="2253"/>
                  </a:lnTo>
                  <a:lnTo>
                    <a:pt x="3609" y="2253"/>
                  </a:lnTo>
                  <a:cubicBezTo>
                    <a:pt x="3559" y="3238"/>
                    <a:pt x="3742" y="3839"/>
                    <a:pt x="4152" y="4038"/>
                  </a:cubicBezTo>
                  <a:cubicBezTo>
                    <a:pt x="4251" y="4086"/>
                    <a:pt x="4357" y="4110"/>
                    <a:pt x="4473" y="4110"/>
                  </a:cubicBezTo>
                  <a:cubicBezTo>
                    <a:pt x="4707" y="4110"/>
                    <a:pt x="4977" y="4015"/>
                    <a:pt x="5286" y="3826"/>
                  </a:cubicBezTo>
                  <a:cubicBezTo>
                    <a:pt x="5426" y="4545"/>
                    <a:pt x="5494" y="5176"/>
                    <a:pt x="5483" y="5662"/>
                  </a:cubicBezTo>
                  <a:cubicBezTo>
                    <a:pt x="5471" y="6216"/>
                    <a:pt x="5356" y="6576"/>
                    <a:pt x="5159" y="6671"/>
                  </a:cubicBezTo>
                  <a:cubicBezTo>
                    <a:pt x="5119" y="6691"/>
                    <a:pt x="5070" y="6701"/>
                    <a:pt x="5013" y="6701"/>
                  </a:cubicBezTo>
                  <a:cubicBezTo>
                    <a:pt x="4651" y="6701"/>
                    <a:pt x="3948" y="6282"/>
                    <a:pt x="2890" y="5081"/>
                  </a:cubicBezTo>
                  <a:cubicBezTo>
                    <a:pt x="1949" y="4012"/>
                    <a:pt x="963" y="2568"/>
                    <a:pt x="436" y="1487"/>
                  </a:cubicBezTo>
                  <a:cubicBezTo>
                    <a:pt x="412" y="1439"/>
                    <a:pt x="389" y="1393"/>
                    <a:pt x="369" y="1347"/>
                  </a:cubicBezTo>
                  <a:lnTo>
                    <a:pt x="1" y="1517"/>
                  </a:lnTo>
                  <a:cubicBezTo>
                    <a:pt x="24" y="1566"/>
                    <a:pt x="47" y="1616"/>
                    <a:pt x="72" y="1665"/>
                  </a:cubicBezTo>
                  <a:cubicBezTo>
                    <a:pt x="613" y="2774"/>
                    <a:pt x="1624" y="4255"/>
                    <a:pt x="2586" y="5350"/>
                  </a:cubicBezTo>
                  <a:cubicBezTo>
                    <a:pt x="3124" y="5959"/>
                    <a:pt x="3615" y="6420"/>
                    <a:pt x="4044" y="6719"/>
                  </a:cubicBezTo>
                  <a:cubicBezTo>
                    <a:pt x="4417" y="6976"/>
                    <a:pt x="4742" y="7106"/>
                    <a:pt x="5015" y="7106"/>
                  </a:cubicBezTo>
                  <a:cubicBezTo>
                    <a:pt x="5132" y="7106"/>
                    <a:pt x="5239" y="7083"/>
                    <a:pt x="5337" y="7035"/>
                  </a:cubicBezTo>
                  <a:cubicBezTo>
                    <a:pt x="5686" y="6865"/>
                    <a:pt x="5871" y="6406"/>
                    <a:pt x="5887" y="5670"/>
                  </a:cubicBezTo>
                  <a:cubicBezTo>
                    <a:pt x="5900" y="5117"/>
                    <a:pt x="5818" y="4393"/>
                    <a:pt x="5647" y="3573"/>
                  </a:cubicBezTo>
                  <a:cubicBezTo>
                    <a:pt x="5841" y="3423"/>
                    <a:pt x="6046" y="3242"/>
                    <a:pt x="6264" y="3030"/>
                  </a:cubicBezTo>
                  <a:cubicBezTo>
                    <a:pt x="6989" y="2322"/>
                    <a:pt x="7810" y="1299"/>
                    <a:pt x="8516" y="223"/>
                  </a:cubicBezTo>
                  <a:lnTo>
                    <a:pt x="81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5"/>
            <p:cNvSpPr/>
            <p:nvPr/>
          </p:nvSpPr>
          <p:spPr>
            <a:xfrm>
              <a:off x="6534565" y="2266820"/>
              <a:ext cx="35973" cy="39363"/>
            </a:xfrm>
            <a:custGeom>
              <a:rect b="b" l="l" r="r" t="t"/>
              <a:pathLst>
                <a:path extrusionOk="0" h="1347" w="1231">
                  <a:moveTo>
                    <a:pt x="1052" y="0"/>
                  </a:moveTo>
                  <a:cubicBezTo>
                    <a:pt x="1027" y="12"/>
                    <a:pt x="454" y="304"/>
                    <a:pt x="0" y="1156"/>
                  </a:cubicBezTo>
                  <a:lnTo>
                    <a:pt x="358" y="1347"/>
                  </a:lnTo>
                  <a:cubicBezTo>
                    <a:pt x="746" y="617"/>
                    <a:pt x="1228" y="366"/>
                    <a:pt x="1231" y="363"/>
                  </a:cubicBezTo>
                  <a:lnTo>
                    <a:pt x="10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5"/>
            <p:cNvSpPr/>
            <p:nvPr/>
          </p:nvSpPr>
          <p:spPr>
            <a:xfrm>
              <a:off x="6524424" y="2311560"/>
              <a:ext cx="15634" cy="15605"/>
            </a:xfrm>
            <a:custGeom>
              <a:rect b="b" l="l" r="r" t="t"/>
              <a:pathLst>
                <a:path extrusionOk="0" h="534" w="535">
                  <a:moveTo>
                    <a:pt x="168" y="1"/>
                  </a:moveTo>
                  <a:cubicBezTo>
                    <a:pt x="118" y="108"/>
                    <a:pt x="60" y="238"/>
                    <a:pt x="1" y="378"/>
                  </a:cubicBezTo>
                  <a:lnTo>
                    <a:pt x="375" y="534"/>
                  </a:lnTo>
                  <a:cubicBezTo>
                    <a:pt x="431" y="399"/>
                    <a:pt x="487" y="274"/>
                    <a:pt x="535" y="170"/>
                  </a:cubicBezTo>
                  <a:lnTo>
                    <a:pt x="1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5"/>
            <p:cNvSpPr/>
            <p:nvPr/>
          </p:nvSpPr>
          <p:spPr>
            <a:xfrm>
              <a:off x="6341990" y="2199726"/>
              <a:ext cx="335620" cy="249765"/>
            </a:xfrm>
            <a:custGeom>
              <a:rect b="b" l="l" r="r" t="t"/>
              <a:pathLst>
                <a:path extrusionOk="0" h="8547" w="11485">
                  <a:moveTo>
                    <a:pt x="8734" y="1346"/>
                  </a:moveTo>
                  <a:cubicBezTo>
                    <a:pt x="8897" y="1346"/>
                    <a:pt x="9062" y="1382"/>
                    <a:pt x="9215" y="1457"/>
                  </a:cubicBezTo>
                  <a:cubicBezTo>
                    <a:pt x="9598" y="1644"/>
                    <a:pt x="9829" y="2032"/>
                    <a:pt x="9833" y="2439"/>
                  </a:cubicBezTo>
                  <a:cubicBezTo>
                    <a:pt x="9579" y="2244"/>
                    <a:pt x="9274" y="2096"/>
                    <a:pt x="8975" y="1950"/>
                  </a:cubicBezTo>
                  <a:cubicBezTo>
                    <a:pt x="8676" y="1804"/>
                    <a:pt x="8370" y="1655"/>
                    <a:pt x="8061" y="1574"/>
                  </a:cubicBezTo>
                  <a:cubicBezTo>
                    <a:pt x="8254" y="1426"/>
                    <a:pt x="8493" y="1346"/>
                    <a:pt x="8734" y="1346"/>
                  </a:cubicBezTo>
                  <a:close/>
                  <a:moveTo>
                    <a:pt x="1847" y="4343"/>
                  </a:moveTo>
                  <a:cubicBezTo>
                    <a:pt x="2090" y="4343"/>
                    <a:pt x="2329" y="4422"/>
                    <a:pt x="2522" y="4570"/>
                  </a:cubicBezTo>
                  <a:cubicBezTo>
                    <a:pt x="2213" y="4651"/>
                    <a:pt x="1908" y="4800"/>
                    <a:pt x="1609" y="4947"/>
                  </a:cubicBezTo>
                  <a:cubicBezTo>
                    <a:pt x="1308" y="5093"/>
                    <a:pt x="1004" y="5242"/>
                    <a:pt x="750" y="5434"/>
                  </a:cubicBezTo>
                  <a:cubicBezTo>
                    <a:pt x="756" y="5027"/>
                    <a:pt x="987" y="4639"/>
                    <a:pt x="1368" y="4453"/>
                  </a:cubicBezTo>
                  <a:cubicBezTo>
                    <a:pt x="1521" y="4378"/>
                    <a:pt x="1685" y="4343"/>
                    <a:pt x="1847" y="4343"/>
                  </a:cubicBezTo>
                  <a:close/>
                  <a:moveTo>
                    <a:pt x="10689" y="1"/>
                  </a:moveTo>
                  <a:cubicBezTo>
                    <a:pt x="10584" y="1"/>
                    <a:pt x="10479" y="15"/>
                    <a:pt x="10375" y="43"/>
                  </a:cubicBezTo>
                  <a:cubicBezTo>
                    <a:pt x="9801" y="198"/>
                    <a:pt x="9408" y="744"/>
                    <a:pt x="9238" y="1028"/>
                  </a:cubicBezTo>
                  <a:cubicBezTo>
                    <a:pt x="9075" y="970"/>
                    <a:pt x="8905" y="942"/>
                    <a:pt x="8737" y="942"/>
                  </a:cubicBezTo>
                  <a:cubicBezTo>
                    <a:pt x="8285" y="942"/>
                    <a:pt x="7842" y="1144"/>
                    <a:pt x="7551" y="1511"/>
                  </a:cubicBezTo>
                  <a:cubicBezTo>
                    <a:pt x="7477" y="1514"/>
                    <a:pt x="7403" y="1522"/>
                    <a:pt x="7328" y="1538"/>
                  </a:cubicBezTo>
                  <a:cubicBezTo>
                    <a:pt x="6725" y="1662"/>
                    <a:pt x="6206" y="2207"/>
                    <a:pt x="5696" y="3251"/>
                  </a:cubicBezTo>
                  <a:cubicBezTo>
                    <a:pt x="5335" y="3989"/>
                    <a:pt x="4990" y="4947"/>
                    <a:pt x="4715" y="5915"/>
                  </a:cubicBezTo>
                  <a:cubicBezTo>
                    <a:pt x="4260" y="5086"/>
                    <a:pt x="3791" y="4644"/>
                    <a:pt x="3255" y="4534"/>
                  </a:cubicBezTo>
                  <a:cubicBezTo>
                    <a:pt x="3181" y="4518"/>
                    <a:pt x="3106" y="4509"/>
                    <a:pt x="3032" y="4507"/>
                  </a:cubicBezTo>
                  <a:cubicBezTo>
                    <a:pt x="2741" y="4141"/>
                    <a:pt x="2298" y="3939"/>
                    <a:pt x="1846" y="3939"/>
                  </a:cubicBezTo>
                  <a:cubicBezTo>
                    <a:pt x="1684" y="3939"/>
                    <a:pt x="1520" y="3965"/>
                    <a:pt x="1362" y="4018"/>
                  </a:cubicBezTo>
                  <a:cubicBezTo>
                    <a:pt x="1231" y="3780"/>
                    <a:pt x="997" y="3276"/>
                    <a:pt x="1113" y="2841"/>
                  </a:cubicBezTo>
                  <a:cubicBezTo>
                    <a:pt x="1179" y="2588"/>
                    <a:pt x="1354" y="2396"/>
                    <a:pt x="1646" y="2253"/>
                  </a:cubicBezTo>
                  <a:lnTo>
                    <a:pt x="1468" y="1889"/>
                  </a:lnTo>
                  <a:cubicBezTo>
                    <a:pt x="1069" y="2084"/>
                    <a:pt x="816" y="2370"/>
                    <a:pt x="720" y="2740"/>
                  </a:cubicBezTo>
                  <a:cubicBezTo>
                    <a:pt x="572" y="3303"/>
                    <a:pt x="838" y="3904"/>
                    <a:pt x="1001" y="4200"/>
                  </a:cubicBezTo>
                  <a:cubicBezTo>
                    <a:pt x="491" y="4550"/>
                    <a:pt x="241" y="5190"/>
                    <a:pt x="387" y="5795"/>
                  </a:cubicBezTo>
                  <a:cubicBezTo>
                    <a:pt x="84" y="6213"/>
                    <a:pt x="0" y="6812"/>
                    <a:pt x="376" y="7781"/>
                  </a:cubicBezTo>
                  <a:lnTo>
                    <a:pt x="754" y="7635"/>
                  </a:lnTo>
                  <a:cubicBezTo>
                    <a:pt x="478" y="6926"/>
                    <a:pt x="458" y="6431"/>
                    <a:pt x="688" y="6075"/>
                  </a:cubicBezTo>
                  <a:cubicBezTo>
                    <a:pt x="905" y="5742"/>
                    <a:pt x="1334" y="5532"/>
                    <a:pt x="1787" y="5310"/>
                  </a:cubicBezTo>
                  <a:cubicBezTo>
                    <a:pt x="2206" y="5106"/>
                    <a:pt x="2606" y="4911"/>
                    <a:pt x="2979" y="4911"/>
                  </a:cubicBezTo>
                  <a:cubicBezTo>
                    <a:pt x="3045" y="4911"/>
                    <a:pt x="3110" y="4917"/>
                    <a:pt x="3174" y="4930"/>
                  </a:cubicBezTo>
                  <a:cubicBezTo>
                    <a:pt x="3344" y="4966"/>
                    <a:pt x="3863" y="5073"/>
                    <a:pt x="4525" y="6425"/>
                  </a:cubicBezTo>
                  <a:cubicBezTo>
                    <a:pt x="4536" y="6449"/>
                    <a:pt x="4548" y="6474"/>
                    <a:pt x="4559" y="6500"/>
                  </a:cubicBezTo>
                  <a:cubicBezTo>
                    <a:pt x="4382" y="7214"/>
                    <a:pt x="4249" y="7910"/>
                    <a:pt x="4188" y="8506"/>
                  </a:cubicBezTo>
                  <a:lnTo>
                    <a:pt x="4591" y="8547"/>
                  </a:lnTo>
                  <a:cubicBezTo>
                    <a:pt x="4747" y="7024"/>
                    <a:pt x="5378" y="4824"/>
                    <a:pt x="6060" y="3429"/>
                  </a:cubicBezTo>
                  <a:cubicBezTo>
                    <a:pt x="6504" y="2519"/>
                    <a:pt x="6946" y="2029"/>
                    <a:pt x="7411" y="1934"/>
                  </a:cubicBezTo>
                  <a:cubicBezTo>
                    <a:pt x="7475" y="1921"/>
                    <a:pt x="7540" y="1914"/>
                    <a:pt x="7607" y="1914"/>
                  </a:cubicBezTo>
                  <a:cubicBezTo>
                    <a:pt x="7979" y="1914"/>
                    <a:pt x="8378" y="2109"/>
                    <a:pt x="8797" y="2314"/>
                  </a:cubicBezTo>
                  <a:cubicBezTo>
                    <a:pt x="9290" y="2555"/>
                    <a:pt x="9755" y="2782"/>
                    <a:pt x="9950" y="3173"/>
                  </a:cubicBezTo>
                  <a:cubicBezTo>
                    <a:pt x="10160" y="3598"/>
                    <a:pt x="10046" y="4248"/>
                    <a:pt x="9602" y="5158"/>
                  </a:cubicBezTo>
                  <a:cubicBezTo>
                    <a:pt x="9429" y="5511"/>
                    <a:pt x="9208" y="5905"/>
                    <a:pt x="8943" y="6327"/>
                  </a:cubicBezTo>
                  <a:lnTo>
                    <a:pt x="9287" y="6542"/>
                  </a:lnTo>
                  <a:cubicBezTo>
                    <a:pt x="9559" y="6107"/>
                    <a:pt x="9787" y="5701"/>
                    <a:pt x="9965" y="5336"/>
                  </a:cubicBezTo>
                  <a:cubicBezTo>
                    <a:pt x="10476" y="4290"/>
                    <a:pt x="10586" y="3546"/>
                    <a:pt x="10313" y="2994"/>
                  </a:cubicBezTo>
                  <a:cubicBezTo>
                    <a:pt x="10278" y="2926"/>
                    <a:pt x="10239" y="2863"/>
                    <a:pt x="10196" y="2802"/>
                  </a:cubicBezTo>
                  <a:cubicBezTo>
                    <a:pt x="10342" y="2201"/>
                    <a:pt x="10098" y="1567"/>
                    <a:pt x="9598" y="1215"/>
                  </a:cubicBezTo>
                  <a:cubicBezTo>
                    <a:pt x="9762" y="947"/>
                    <a:pt x="10085" y="541"/>
                    <a:pt x="10480" y="434"/>
                  </a:cubicBezTo>
                  <a:cubicBezTo>
                    <a:pt x="10550" y="415"/>
                    <a:pt x="10620" y="406"/>
                    <a:pt x="10690" y="406"/>
                  </a:cubicBezTo>
                  <a:cubicBezTo>
                    <a:pt x="10874" y="406"/>
                    <a:pt x="11062" y="472"/>
                    <a:pt x="11257" y="605"/>
                  </a:cubicBezTo>
                  <a:lnTo>
                    <a:pt x="11484" y="270"/>
                  </a:lnTo>
                  <a:cubicBezTo>
                    <a:pt x="11221" y="91"/>
                    <a:pt x="10955" y="1"/>
                    <a:pt x="106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 name="Google Shape;939;p45"/>
          <p:cNvGrpSpPr/>
          <p:nvPr/>
        </p:nvGrpSpPr>
        <p:grpSpPr>
          <a:xfrm>
            <a:off x="4808285" y="2199726"/>
            <a:ext cx="400874" cy="402510"/>
            <a:chOff x="4808285" y="2199726"/>
            <a:chExt cx="400874" cy="402510"/>
          </a:xfrm>
        </p:grpSpPr>
        <p:sp>
          <p:nvSpPr>
            <p:cNvPr id="940" name="Google Shape;940;p45"/>
            <p:cNvSpPr/>
            <p:nvPr/>
          </p:nvSpPr>
          <p:spPr>
            <a:xfrm>
              <a:off x="4845602" y="2436134"/>
              <a:ext cx="11718" cy="11806"/>
            </a:xfrm>
            <a:custGeom>
              <a:rect b="b" l="l" r="r" t="t"/>
              <a:pathLst>
                <a:path extrusionOk="0" h="404" w="401">
                  <a:moveTo>
                    <a:pt x="0" y="0"/>
                  </a:moveTo>
                  <a:lnTo>
                    <a:pt x="0" y="403"/>
                  </a:lnTo>
                  <a:lnTo>
                    <a:pt x="400" y="403"/>
                  </a:lnTo>
                  <a:lnTo>
                    <a:pt x="4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5"/>
            <p:cNvSpPr/>
            <p:nvPr/>
          </p:nvSpPr>
          <p:spPr>
            <a:xfrm>
              <a:off x="4904485" y="2436134"/>
              <a:ext cx="11718" cy="11806"/>
            </a:xfrm>
            <a:custGeom>
              <a:rect b="b" l="l" r="r" t="t"/>
              <a:pathLst>
                <a:path extrusionOk="0" h="404" w="401">
                  <a:moveTo>
                    <a:pt x="0" y="0"/>
                  </a:moveTo>
                  <a:lnTo>
                    <a:pt x="0" y="403"/>
                  </a:lnTo>
                  <a:lnTo>
                    <a:pt x="400" y="403"/>
                  </a:lnTo>
                  <a:lnTo>
                    <a:pt x="4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5"/>
            <p:cNvSpPr/>
            <p:nvPr/>
          </p:nvSpPr>
          <p:spPr>
            <a:xfrm>
              <a:off x="4873802" y="2412611"/>
              <a:ext cx="11864" cy="11806"/>
            </a:xfrm>
            <a:custGeom>
              <a:rect b="b" l="l" r="r" t="t"/>
              <a:pathLst>
                <a:path extrusionOk="0" h="404" w="406">
                  <a:moveTo>
                    <a:pt x="0" y="1"/>
                  </a:moveTo>
                  <a:lnTo>
                    <a:pt x="0" y="404"/>
                  </a:lnTo>
                  <a:lnTo>
                    <a:pt x="406" y="404"/>
                  </a:lnTo>
                  <a:lnTo>
                    <a:pt x="4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5"/>
            <p:cNvSpPr/>
            <p:nvPr/>
          </p:nvSpPr>
          <p:spPr>
            <a:xfrm>
              <a:off x="4873802" y="2459688"/>
              <a:ext cx="11864" cy="11806"/>
            </a:xfrm>
            <a:custGeom>
              <a:rect b="b" l="l" r="r" t="t"/>
              <a:pathLst>
                <a:path extrusionOk="0" h="404" w="406">
                  <a:moveTo>
                    <a:pt x="0" y="0"/>
                  </a:moveTo>
                  <a:lnTo>
                    <a:pt x="0" y="404"/>
                  </a:lnTo>
                  <a:lnTo>
                    <a:pt x="406" y="404"/>
                  </a:lnTo>
                  <a:lnTo>
                    <a:pt x="4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5"/>
            <p:cNvSpPr/>
            <p:nvPr/>
          </p:nvSpPr>
          <p:spPr>
            <a:xfrm>
              <a:off x="4808285" y="2240608"/>
              <a:ext cx="400874" cy="361628"/>
            </a:xfrm>
            <a:custGeom>
              <a:rect b="b" l="l" r="r" t="t"/>
              <a:pathLst>
                <a:path extrusionOk="0" h="12375" w="13718">
                  <a:moveTo>
                    <a:pt x="2874" y="405"/>
                  </a:moveTo>
                  <a:cubicBezTo>
                    <a:pt x="3346" y="405"/>
                    <a:pt x="4085" y="486"/>
                    <a:pt x="4540" y="942"/>
                  </a:cubicBezTo>
                  <a:cubicBezTo>
                    <a:pt x="4998" y="1400"/>
                    <a:pt x="5078" y="2148"/>
                    <a:pt x="5076" y="2619"/>
                  </a:cubicBezTo>
                  <a:lnTo>
                    <a:pt x="2862" y="405"/>
                  </a:lnTo>
                  <a:cubicBezTo>
                    <a:pt x="2866" y="405"/>
                    <a:pt x="2870" y="405"/>
                    <a:pt x="2874" y="405"/>
                  </a:cubicBezTo>
                  <a:close/>
                  <a:moveTo>
                    <a:pt x="9533" y="8870"/>
                  </a:moveTo>
                  <a:lnTo>
                    <a:pt x="8266" y="10491"/>
                  </a:lnTo>
                  <a:cubicBezTo>
                    <a:pt x="7822" y="10079"/>
                    <a:pt x="7528" y="9508"/>
                    <a:pt x="7477" y="8870"/>
                  </a:cubicBezTo>
                  <a:close/>
                  <a:moveTo>
                    <a:pt x="10159" y="9238"/>
                  </a:moveTo>
                  <a:lnTo>
                    <a:pt x="11379" y="10700"/>
                  </a:lnTo>
                  <a:cubicBezTo>
                    <a:pt x="11038" y="10940"/>
                    <a:pt x="10635" y="11097"/>
                    <a:pt x="10198" y="11141"/>
                  </a:cubicBezTo>
                  <a:lnTo>
                    <a:pt x="10159" y="9238"/>
                  </a:lnTo>
                  <a:close/>
                  <a:moveTo>
                    <a:pt x="9755" y="9240"/>
                  </a:moveTo>
                  <a:lnTo>
                    <a:pt x="9795" y="11148"/>
                  </a:lnTo>
                  <a:cubicBezTo>
                    <a:pt x="9349" y="11119"/>
                    <a:pt x="8935" y="10973"/>
                    <a:pt x="8584" y="10740"/>
                  </a:cubicBezTo>
                  <a:lnTo>
                    <a:pt x="9755" y="9240"/>
                  </a:lnTo>
                  <a:close/>
                  <a:moveTo>
                    <a:pt x="13309" y="8870"/>
                  </a:moveTo>
                  <a:cubicBezTo>
                    <a:pt x="13203" y="10597"/>
                    <a:pt x="11760" y="11971"/>
                    <a:pt x="10001" y="11971"/>
                  </a:cubicBezTo>
                  <a:cubicBezTo>
                    <a:pt x="8243" y="11971"/>
                    <a:pt x="6800" y="10597"/>
                    <a:pt x="6694" y="8870"/>
                  </a:cubicBezTo>
                  <a:lnTo>
                    <a:pt x="7073" y="8870"/>
                  </a:lnTo>
                  <a:cubicBezTo>
                    <a:pt x="7177" y="10368"/>
                    <a:pt x="8427" y="11555"/>
                    <a:pt x="9951" y="11555"/>
                  </a:cubicBezTo>
                  <a:cubicBezTo>
                    <a:pt x="11477" y="11555"/>
                    <a:pt x="12728" y="10368"/>
                    <a:pt x="12832" y="8870"/>
                  </a:cubicBezTo>
                  <a:close/>
                  <a:moveTo>
                    <a:pt x="2875" y="1"/>
                  </a:moveTo>
                  <a:cubicBezTo>
                    <a:pt x="2593" y="1"/>
                    <a:pt x="2397" y="28"/>
                    <a:pt x="2375" y="31"/>
                  </a:cubicBezTo>
                  <a:lnTo>
                    <a:pt x="2226" y="52"/>
                  </a:lnTo>
                  <a:lnTo>
                    <a:pt x="2204" y="201"/>
                  </a:lnTo>
                  <a:cubicBezTo>
                    <a:pt x="2200" y="226"/>
                    <a:pt x="2118" y="812"/>
                    <a:pt x="2243" y="1458"/>
                  </a:cubicBezTo>
                  <a:lnTo>
                    <a:pt x="2639" y="1381"/>
                  </a:lnTo>
                  <a:cubicBezTo>
                    <a:pt x="2590" y="1130"/>
                    <a:pt x="2577" y="886"/>
                    <a:pt x="2577" y="689"/>
                  </a:cubicBezTo>
                  <a:lnTo>
                    <a:pt x="2577" y="689"/>
                  </a:lnTo>
                  <a:lnTo>
                    <a:pt x="4793" y="2904"/>
                  </a:lnTo>
                  <a:cubicBezTo>
                    <a:pt x="4789" y="2904"/>
                    <a:pt x="4785" y="2904"/>
                    <a:pt x="4780" y="2904"/>
                  </a:cubicBezTo>
                  <a:cubicBezTo>
                    <a:pt x="4309" y="2904"/>
                    <a:pt x="3571" y="2823"/>
                    <a:pt x="3115" y="2367"/>
                  </a:cubicBezTo>
                  <a:cubicBezTo>
                    <a:pt x="2954" y="2206"/>
                    <a:pt x="2827" y="1997"/>
                    <a:pt x="2737" y="1744"/>
                  </a:cubicBezTo>
                  <a:lnTo>
                    <a:pt x="2358" y="1878"/>
                  </a:lnTo>
                  <a:cubicBezTo>
                    <a:pt x="2467" y="2189"/>
                    <a:pt x="2626" y="2449"/>
                    <a:pt x="2830" y="2653"/>
                  </a:cubicBezTo>
                  <a:cubicBezTo>
                    <a:pt x="2856" y="2679"/>
                    <a:pt x="2883" y="2705"/>
                    <a:pt x="2912" y="2729"/>
                  </a:cubicBezTo>
                  <a:cubicBezTo>
                    <a:pt x="2112" y="3102"/>
                    <a:pt x="1426" y="3675"/>
                    <a:pt x="913" y="4405"/>
                  </a:cubicBezTo>
                  <a:cubicBezTo>
                    <a:pt x="316" y="5256"/>
                    <a:pt x="0" y="6255"/>
                    <a:pt x="0" y="7298"/>
                  </a:cubicBezTo>
                  <a:cubicBezTo>
                    <a:pt x="0" y="10076"/>
                    <a:pt x="2261" y="12337"/>
                    <a:pt x="5040" y="12337"/>
                  </a:cubicBezTo>
                  <a:cubicBezTo>
                    <a:pt x="5986" y="12337"/>
                    <a:pt x="6904" y="12074"/>
                    <a:pt x="7701" y="11577"/>
                  </a:cubicBezTo>
                  <a:cubicBezTo>
                    <a:pt x="8334" y="12077"/>
                    <a:pt x="9134" y="12374"/>
                    <a:pt x="10001" y="12374"/>
                  </a:cubicBezTo>
                  <a:cubicBezTo>
                    <a:pt x="12050" y="12374"/>
                    <a:pt x="13717" y="10712"/>
                    <a:pt x="13717" y="8669"/>
                  </a:cubicBezTo>
                  <a:lnTo>
                    <a:pt x="13717" y="8467"/>
                  </a:lnTo>
                  <a:lnTo>
                    <a:pt x="11566" y="8467"/>
                  </a:lnTo>
                  <a:lnTo>
                    <a:pt x="11566" y="8870"/>
                  </a:lnTo>
                  <a:lnTo>
                    <a:pt x="12427" y="8870"/>
                  </a:lnTo>
                  <a:cubicBezTo>
                    <a:pt x="12378" y="9484"/>
                    <a:pt x="12104" y="10036"/>
                    <a:pt x="11688" y="10443"/>
                  </a:cubicBezTo>
                  <a:lnTo>
                    <a:pt x="10376" y="8870"/>
                  </a:lnTo>
                  <a:lnTo>
                    <a:pt x="11176" y="8870"/>
                  </a:lnTo>
                  <a:lnTo>
                    <a:pt x="11176" y="8467"/>
                  </a:lnTo>
                  <a:lnTo>
                    <a:pt x="9941" y="8467"/>
                  </a:lnTo>
                  <a:cubicBezTo>
                    <a:pt x="10032" y="8085"/>
                    <a:pt x="10079" y="7694"/>
                    <a:pt x="10079" y="7298"/>
                  </a:cubicBezTo>
                  <a:cubicBezTo>
                    <a:pt x="10079" y="6648"/>
                    <a:pt x="9956" y="6015"/>
                    <a:pt x="9716" y="5417"/>
                  </a:cubicBezTo>
                  <a:lnTo>
                    <a:pt x="9342" y="5568"/>
                  </a:lnTo>
                  <a:cubicBezTo>
                    <a:pt x="9563" y="6118"/>
                    <a:pt x="9676" y="6700"/>
                    <a:pt x="9676" y="7298"/>
                  </a:cubicBezTo>
                  <a:cubicBezTo>
                    <a:pt x="9676" y="7694"/>
                    <a:pt x="9625" y="8087"/>
                    <a:pt x="9527" y="8467"/>
                  </a:cubicBezTo>
                  <a:lnTo>
                    <a:pt x="6285" y="8467"/>
                  </a:lnTo>
                  <a:lnTo>
                    <a:pt x="6285" y="8669"/>
                  </a:lnTo>
                  <a:cubicBezTo>
                    <a:pt x="6285" y="9695"/>
                    <a:pt x="6706" y="10626"/>
                    <a:pt x="7385" y="11298"/>
                  </a:cubicBezTo>
                  <a:cubicBezTo>
                    <a:pt x="6675" y="11714"/>
                    <a:pt x="5869" y="11934"/>
                    <a:pt x="5040" y="11934"/>
                  </a:cubicBezTo>
                  <a:cubicBezTo>
                    <a:pt x="2483" y="11934"/>
                    <a:pt x="403" y="9854"/>
                    <a:pt x="403" y="7298"/>
                  </a:cubicBezTo>
                  <a:cubicBezTo>
                    <a:pt x="403" y="6339"/>
                    <a:pt x="693" y="5419"/>
                    <a:pt x="1242" y="4637"/>
                  </a:cubicBezTo>
                  <a:cubicBezTo>
                    <a:pt x="1762" y="3898"/>
                    <a:pt x="2475" y="3333"/>
                    <a:pt x="3308" y="2996"/>
                  </a:cubicBezTo>
                  <a:cubicBezTo>
                    <a:pt x="3805" y="3253"/>
                    <a:pt x="4378" y="3308"/>
                    <a:pt x="4780" y="3308"/>
                  </a:cubicBezTo>
                  <a:cubicBezTo>
                    <a:pt x="4857" y="3308"/>
                    <a:pt x="4926" y="3305"/>
                    <a:pt x="4988" y="3303"/>
                  </a:cubicBezTo>
                  <a:lnTo>
                    <a:pt x="4988" y="3303"/>
                  </a:lnTo>
                  <a:cubicBezTo>
                    <a:pt x="4952" y="3443"/>
                    <a:pt x="4923" y="3568"/>
                    <a:pt x="4901" y="3675"/>
                  </a:cubicBezTo>
                  <a:cubicBezTo>
                    <a:pt x="4881" y="3672"/>
                    <a:pt x="4860" y="3668"/>
                    <a:pt x="4839" y="3664"/>
                  </a:cubicBezTo>
                  <a:cubicBezTo>
                    <a:pt x="4546" y="3609"/>
                    <a:pt x="4331" y="3495"/>
                    <a:pt x="4329" y="3495"/>
                  </a:cubicBezTo>
                  <a:lnTo>
                    <a:pt x="4137" y="3849"/>
                  </a:lnTo>
                  <a:cubicBezTo>
                    <a:pt x="4165" y="3865"/>
                    <a:pt x="4605" y="4097"/>
                    <a:pt x="5141" y="4097"/>
                  </a:cubicBezTo>
                  <a:cubicBezTo>
                    <a:pt x="5169" y="4097"/>
                    <a:pt x="5196" y="4097"/>
                    <a:pt x="5224" y="4096"/>
                  </a:cubicBezTo>
                  <a:lnTo>
                    <a:pt x="5237" y="4097"/>
                  </a:lnTo>
                  <a:cubicBezTo>
                    <a:pt x="5237" y="4097"/>
                    <a:pt x="5237" y="4096"/>
                    <a:pt x="5237" y="4096"/>
                  </a:cubicBezTo>
                  <a:cubicBezTo>
                    <a:pt x="5491" y="4081"/>
                    <a:pt x="5762" y="4012"/>
                    <a:pt x="6018" y="3839"/>
                  </a:cubicBezTo>
                  <a:lnTo>
                    <a:pt x="5793" y="3505"/>
                  </a:lnTo>
                  <a:cubicBezTo>
                    <a:pt x="5650" y="3600"/>
                    <a:pt x="5489" y="3661"/>
                    <a:pt x="5313" y="3683"/>
                  </a:cubicBezTo>
                  <a:cubicBezTo>
                    <a:pt x="5341" y="3560"/>
                    <a:pt x="5543" y="2879"/>
                    <a:pt x="5614" y="2697"/>
                  </a:cubicBezTo>
                  <a:cubicBezTo>
                    <a:pt x="7138" y="2888"/>
                    <a:pt x="8485" y="3830"/>
                    <a:pt x="9183" y="5217"/>
                  </a:cubicBezTo>
                  <a:lnTo>
                    <a:pt x="9543" y="5036"/>
                  </a:lnTo>
                  <a:cubicBezTo>
                    <a:pt x="8803" y="3564"/>
                    <a:pt x="7390" y="2553"/>
                    <a:pt x="5783" y="2315"/>
                  </a:cubicBezTo>
                  <a:cubicBezTo>
                    <a:pt x="6012" y="1839"/>
                    <a:pt x="6331" y="1360"/>
                    <a:pt x="6775" y="1006"/>
                  </a:cubicBezTo>
                  <a:lnTo>
                    <a:pt x="6522" y="691"/>
                  </a:lnTo>
                  <a:cubicBezTo>
                    <a:pt x="6044" y="1074"/>
                    <a:pt x="5697" y="1576"/>
                    <a:pt x="5447" y="2075"/>
                  </a:cubicBezTo>
                  <a:cubicBezTo>
                    <a:pt x="5385" y="1598"/>
                    <a:pt x="5221" y="1052"/>
                    <a:pt x="4825" y="656"/>
                  </a:cubicBezTo>
                  <a:cubicBezTo>
                    <a:pt x="4268" y="100"/>
                    <a:pt x="3415" y="1"/>
                    <a:pt x="28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5"/>
            <p:cNvSpPr/>
            <p:nvPr/>
          </p:nvSpPr>
          <p:spPr>
            <a:xfrm>
              <a:off x="5049954" y="2199726"/>
              <a:ext cx="159000" cy="124313"/>
            </a:xfrm>
            <a:custGeom>
              <a:rect b="b" l="l" r="r" t="t"/>
              <a:pathLst>
                <a:path extrusionOk="0" h="4254" w="5441">
                  <a:moveTo>
                    <a:pt x="4176" y="403"/>
                  </a:moveTo>
                  <a:cubicBezTo>
                    <a:pt x="4465" y="403"/>
                    <a:pt x="4752" y="441"/>
                    <a:pt x="5037" y="540"/>
                  </a:cubicBezTo>
                  <a:lnTo>
                    <a:pt x="5037" y="1193"/>
                  </a:lnTo>
                  <a:cubicBezTo>
                    <a:pt x="4748" y="1108"/>
                    <a:pt x="4461" y="1076"/>
                    <a:pt x="4175" y="1076"/>
                  </a:cubicBezTo>
                  <a:cubicBezTo>
                    <a:pt x="3669" y="1076"/>
                    <a:pt x="3169" y="1179"/>
                    <a:pt x="2680" y="1280"/>
                  </a:cubicBezTo>
                  <a:cubicBezTo>
                    <a:pt x="2196" y="1379"/>
                    <a:pt x="1728" y="1475"/>
                    <a:pt x="1267" y="1475"/>
                  </a:cubicBezTo>
                  <a:cubicBezTo>
                    <a:pt x="977" y="1475"/>
                    <a:pt x="689" y="1437"/>
                    <a:pt x="403" y="1337"/>
                  </a:cubicBezTo>
                  <a:lnTo>
                    <a:pt x="403" y="686"/>
                  </a:lnTo>
                  <a:cubicBezTo>
                    <a:pt x="692" y="770"/>
                    <a:pt x="980" y="802"/>
                    <a:pt x="1265" y="802"/>
                  </a:cubicBezTo>
                  <a:cubicBezTo>
                    <a:pt x="1771" y="802"/>
                    <a:pt x="2270" y="700"/>
                    <a:pt x="2761" y="599"/>
                  </a:cubicBezTo>
                  <a:cubicBezTo>
                    <a:pt x="3245" y="500"/>
                    <a:pt x="3715" y="403"/>
                    <a:pt x="4176" y="403"/>
                  </a:cubicBezTo>
                  <a:close/>
                  <a:moveTo>
                    <a:pt x="4173" y="1479"/>
                  </a:moveTo>
                  <a:cubicBezTo>
                    <a:pt x="4463" y="1479"/>
                    <a:pt x="4751" y="1517"/>
                    <a:pt x="5037" y="1616"/>
                  </a:cubicBezTo>
                  <a:lnTo>
                    <a:pt x="5037" y="2494"/>
                  </a:lnTo>
                  <a:cubicBezTo>
                    <a:pt x="4748" y="2410"/>
                    <a:pt x="4460" y="2378"/>
                    <a:pt x="4175" y="2378"/>
                  </a:cubicBezTo>
                  <a:cubicBezTo>
                    <a:pt x="3669" y="2378"/>
                    <a:pt x="3169" y="2480"/>
                    <a:pt x="2680" y="2581"/>
                  </a:cubicBezTo>
                  <a:cubicBezTo>
                    <a:pt x="2196" y="2680"/>
                    <a:pt x="1728" y="2776"/>
                    <a:pt x="1267" y="2776"/>
                  </a:cubicBezTo>
                  <a:cubicBezTo>
                    <a:pt x="977" y="2776"/>
                    <a:pt x="689" y="2738"/>
                    <a:pt x="403" y="2639"/>
                  </a:cubicBezTo>
                  <a:lnTo>
                    <a:pt x="403" y="1761"/>
                  </a:lnTo>
                  <a:cubicBezTo>
                    <a:pt x="692" y="1844"/>
                    <a:pt x="979" y="1878"/>
                    <a:pt x="1265" y="1878"/>
                  </a:cubicBezTo>
                  <a:cubicBezTo>
                    <a:pt x="1771" y="1878"/>
                    <a:pt x="2271" y="1775"/>
                    <a:pt x="2761" y="1674"/>
                  </a:cubicBezTo>
                  <a:cubicBezTo>
                    <a:pt x="3244" y="1575"/>
                    <a:pt x="3713" y="1479"/>
                    <a:pt x="4173" y="1479"/>
                  </a:cubicBezTo>
                  <a:close/>
                  <a:moveTo>
                    <a:pt x="4173" y="2780"/>
                  </a:moveTo>
                  <a:cubicBezTo>
                    <a:pt x="4463" y="2780"/>
                    <a:pt x="4751" y="2818"/>
                    <a:pt x="5037" y="2918"/>
                  </a:cubicBezTo>
                  <a:lnTo>
                    <a:pt x="5037" y="3569"/>
                  </a:lnTo>
                  <a:cubicBezTo>
                    <a:pt x="4748" y="3485"/>
                    <a:pt x="4461" y="3452"/>
                    <a:pt x="4176" y="3452"/>
                  </a:cubicBezTo>
                  <a:cubicBezTo>
                    <a:pt x="3670" y="3452"/>
                    <a:pt x="3170" y="3555"/>
                    <a:pt x="2680" y="3656"/>
                  </a:cubicBezTo>
                  <a:cubicBezTo>
                    <a:pt x="2196" y="3755"/>
                    <a:pt x="1728" y="3851"/>
                    <a:pt x="1267" y="3851"/>
                  </a:cubicBezTo>
                  <a:cubicBezTo>
                    <a:pt x="977" y="3851"/>
                    <a:pt x="689" y="3813"/>
                    <a:pt x="403" y="3714"/>
                  </a:cubicBezTo>
                  <a:lnTo>
                    <a:pt x="403" y="3062"/>
                  </a:lnTo>
                  <a:cubicBezTo>
                    <a:pt x="692" y="3146"/>
                    <a:pt x="979" y="3179"/>
                    <a:pt x="1265" y="3179"/>
                  </a:cubicBezTo>
                  <a:cubicBezTo>
                    <a:pt x="1771" y="3179"/>
                    <a:pt x="2271" y="3077"/>
                    <a:pt x="2761" y="2975"/>
                  </a:cubicBezTo>
                  <a:cubicBezTo>
                    <a:pt x="3244" y="2876"/>
                    <a:pt x="3713" y="2780"/>
                    <a:pt x="4173" y="2780"/>
                  </a:cubicBezTo>
                  <a:close/>
                  <a:moveTo>
                    <a:pt x="4176" y="1"/>
                  </a:moveTo>
                  <a:cubicBezTo>
                    <a:pt x="3670" y="1"/>
                    <a:pt x="3170" y="104"/>
                    <a:pt x="2680" y="205"/>
                  </a:cubicBezTo>
                  <a:cubicBezTo>
                    <a:pt x="2196" y="304"/>
                    <a:pt x="1728" y="400"/>
                    <a:pt x="1267" y="400"/>
                  </a:cubicBezTo>
                  <a:cubicBezTo>
                    <a:pt x="935" y="400"/>
                    <a:pt x="606" y="350"/>
                    <a:pt x="279" y="215"/>
                  </a:cubicBezTo>
                  <a:lnTo>
                    <a:pt x="0" y="101"/>
                  </a:lnTo>
                  <a:lnTo>
                    <a:pt x="0" y="3988"/>
                  </a:lnTo>
                  <a:lnTo>
                    <a:pt x="124" y="4040"/>
                  </a:lnTo>
                  <a:cubicBezTo>
                    <a:pt x="507" y="4197"/>
                    <a:pt x="888" y="4254"/>
                    <a:pt x="1265" y="4254"/>
                  </a:cubicBezTo>
                  <a:cubicBezTo>
                    <a:pt x="1771" y="4254"/>
                    <a:pt x="2271" y="4151"/>
                    <a:pt x="2761" y="4050"/>
                  </a:cubicBezTo>
                  <a:cubicBezTo>
                    <a:pt x="3244" y="3951"/>
                    <a:pt x="3712" y="3855"/>
                    <a:pt x="4173" y="3855"/>
                  </a:cubicBezTo>
                  <a:cubicBezTo>
                    <a:pt x="4505" y="3855"/>
                    <a:pt x="4834" y="3905"/>
                    <a:pt x="5161" y="4040"/>
                  </a:cubicBezTo>
                  <a:lnTo>
                    <a:pt x="5440" y="4154"/>
                  </a:lnTo>
                  <a:lnTo>
                    <a:pt x="5440" y="267"/>
                  </a:lnTo>
                  <a:lnTo>
                    <a:pt x="5314" y="215"/>
                  </a:lnTo>
                  <a:cubicBezTo>
                    <a:pt x="4932" y="58"/>
                    <a:pt x="4552" y="1"/>
                    <a:pt x="41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 name="Google Shape;946;p45"/>
          <p:cNvGrpSpPr/>
          <p:nvPr/>
        </p:nvGrpSpPr>
        <p:grpSpPr>
          <a:xfrm>
            <a:off x="5558948" y="2199930"/>
            <a:ext cx="402480" cy="402071"/>
            <a:chOff x="5558948" y="2199930"/>
            <a:chExt cx="402480" cy="402071"/>
          </a:xfrm>
        </p:grpSpPr>
        <p:sp>
          <p:nvSpPr>
            <p:cNvPr id="947" name="Google Shape;947;p45"/>
            <p:cNvSpPr/>
            <p:nvPr/>
          </p:nvSpPr>
          <p:spPr>
            <a:xfrm>
              <a:off x="5607107" y="2279620"/>
              <a:ext cx="282552" cy="265165"/>
            </a:xfrm>
            <a:custGeom>
              <a:rect b="b" l="l" r="r" t="t"/>
              <a:pathLst>
                <a:path extrusionOk="0" h="9074" w="9669">
                  <a:moveTo>
                    <a:pt x="3444" y="405"/>
                  </a:moveTo>
                  <a:lnTo>
                    <a:pt x="3384" y="2008"/>
                  </a:lnTo>
                  <a:lnTo>
                    <a:pt x="3711" y="1788"/>
                  </a:lnTo>
                  <a:cubicBezTo>
                    <a:pt x="3932" y="1641"/>
                    <a:pt x="4148" y="1566"/>
                    <a:pt x="4348" y="1566"/>
                  </a:cubicBezTo>
                  <a:cubicBezTo>
                    <a:pt x="4712" y="1566"/>
                    <a:pt x="5042" y="1812"/>
                    <a:pt x="5217" y="1969"/>
                  </a:cubicBezTo>
                  <a:cubicBezTo>
                    <a:pt x="5074" y="2099"/>
                    <a:pt x="4828" y="2285"/>
                    <a:pt x="4545" y="2350"/>
                  </a:cubicBezTo>
                  <a:lnTo>
                    <a:pt x="4268" y="2414"/>
                  </a:lnTo>
                  <a:lnTo>
                    <a:pt x="4419" y="2654"/>
                  </a:lnTo>
                  <a:cubicBezTo>
                    <a:pt x="4574" y="2901"/>
                    <a:pt x="4616" y="3207"/>
                    <a:pt x="4624" y="3399"/>
                  </a:cubicBezTo>
                  <a:cubicBezTo>
                    <a:pt x="4434" y="3389"/>
                    <a:pt x="4129" y="3349"/>
                    <a:pt x="3880" y="3193"/>
                  </a:cubicBezTo>
                  <a:lnTo>
                    <a:pt x="3641" y="3041"/>
                  </a:lnTo>
                  <a:lnTo>
                    <a:pt x="3577" y="3318"/>
                  </a:lnTo>
                  <a:cubicBezTo>
                    <a:pt x="3512" y="3601"/>
                    <a:pt x="3324" y="3847"/>
                    <a:pt x="3196" y="3990"/>
                  </a:cubicBezTo>
                  <a:cubicBezTo>
                    <a:pt x="3067" y="3848"/>
                    <a:pt x="2881" y="3604"/>
                    <a:pt x="2816" y="3318"/>
                  </a:cubicBezTo>
                  <a:lnTo>
                    <a:pt x="2752" y="3041"/>
                  </a:lnTo>
                  <a:lnTo>
                    <a:pt x="2511" y="3193"/>
                  </a:lnTo>
                  <a:cubicBezTo>
                    <a:pt x="2265" y="3347"/>
                    <a:pt x="1959" y="3389"/>
                    <a:pt x="1767" y="3398"/>
                  </a:cubicBezTo>
                  <a:cubicBezTo>
                    <a:pt x="1777" y="3206"/>
                    <a:pt x="1819" y="2901"/>
                    <a:pt x="1974" y="2654"/>
                  </a:cubicBezTo>
                  <a:lnTo>
                    <a:pt x="2124" y="2414"/>
                  </a:lnTo>
                  <a:lnTo>
                    <a:pt x="1847" y="2350"/>
                  </a:lnTo>
                  <a:cubicBezTo>
                    <a:pt x="1563" y="2285"/>
                    <a:pt x="1318" y="2098"/>
                    <a:pt x="1175" y="1969"/>
                  </a:cubicBezTo>
                  <a:cubicBezTo>
                    <a:pt x="1222" y="1927"/>
                    <a:pt x="1280" y="1878"/>
                    <a:pt x="1347" y="1830"/>
                  </a:cubicBezTo>
                  <a:cubicBezTo>
                    <a:pt x="1513" y="1709"/>
                    <a:pt x="1769" y="1566"/>
                    <a:pt x="2043" y="1566"/>
                  </a:cubicBezTo>
                  <a:cubicBezTo>
                    <a:pt x="2244" y="1566"/>
                    <a:pt x="2459" y="1641"/>
                    <a:pt x="2680" y="1788"/>
                  </a:cubicBezTo>
                  <a:lnTo>
                    <a:pt x="3009" y="2008"/>
                  </a:lnTo>
                  <a:lnTo>
                    <a:pt x="2949" y="405"/>
                  </a:lnTo>
                  <a:close/>
                  <a:moveTo>
                    <a:pt x="2528" y="0"/>
                  </a:moveTo>
                  <a:lnTo>
                    <a:pt x="2577" y="1276"/>
                  </a:lnTo>
                  <a:cubicBezTo>
                    <a:pt x="2398" y="1201"/>
                    <a:pt x="2219" y="1162"/>
                    <a:pt x="2043" y="1162"/>
                  </a:cubicBezTo>
                  <a:cubicBezTo>
                    <a:pt x="1322" y="1162"/>
                    <a:pt x="760" y="1810"/>
                    <a:pt x="737" y="1839"/>
                  </a:cubicBezTo>
                  <a:lnTo>
                    <a:pt x="626" y="1969"/>
                  </a:lnTo>
                  <a:lnTo>
                    <a:pt x="737" y="2100"/>
                  </a:lnTo>
                  <a:cubicBezTo>
                    <a:pt x="744" y="2109"/>
                    <a:pt x="828" y="2206"/>
                    <a:pt x="968" y="2324"/>
                  </a:cubicBezTo>
                  <a:cubicBezTo>
                    <a:pt x="620" y="2501"/>
                    <a:pt x="295" y="2713"/>
                    <a:pt x="0" y="2960"/>
                  </a:cubicBezTo>
                  <a:lnTo>
                    <a:pt x="259" y="3271"/>
                  </a:lnTo>
                  <a:cubicBezTo>
                    <a:pt x="587" y="2995"/>
                    <a:pt x="955" y="2766"/>
                    <a:pt x="1352" y="2589"/>
                  </a:cubicBezTo>
                  <a:cubicBezTo>
                    <a:pt x="1404" y="2616"/>
                    <a:pt x="1458" y="2642"/>
                    <a:pt x="1516" y="2665"/>
                  </a:cubicBezTo>
                  <a:cubicBezTo>
                    <a:pt x="1328" y="3117"/>
                    <a:pt x="1363" y="3593"/>
                    <a:pt x="1364" y="3616"/>
                  </a:cubicBezTo>
                  <a:lnTo>
                    <a:pt x="1378" y="3788"/>
                  </a:lnTo>
                  <a:lnTo>
                    <a:pt x="1550" y="3801"/>
                  </a:lnTo>
                  <a:cubicBezTo>
                    <a:pt x="1557" y="3801"/>
                    <a:pt x="1599" y="3804"/>
                    <a:pt x="1667" y="3804"/>
                  </a:cubicBezTo>
                  <a:cubicBezTo>
                    <a:pt x="1839" y="3804"/>
                    <a:pt x="2176" y="3784"/>
                    <a:pt x="2499" y="3650"/>
                  </a:cubicBezTo>
                  <a:cubicBezTo>
                    <a:pt x="2687" y="4103"/>
                    <a:pt x="3047" y="4413"/>
                    <a:pt x="3066" y="4429"/>
                  </a:cubicBezTo>
                  <a:lnTo>
                    <a:pt x="3196" y="4540"/>
                  </a:lnTo>
                  <a:lnTo>
                    <a:pt x="3327" y="4429"/>
                  </a:lnTo>
                  <a:cubicBezTo>
                    <a:pt x="3345" y="4413"/>
                    <a:pt x="3706" y="4103"/>
                    <a:pt x="3892" y="3650"/>
                  </a:cubicBezTo>
                  <a:cubicBezTo>
                    <a:pt x="4217" y="3784"/>
                    <a:pt x="4554" y="3804"/>
                    <a:pt x="4726" y="3804"/>
                  </a:cubicBezTo>
                  <a:cubicBezTo>
                    <a:pt x="4794" y="3804"/>
                    <a:pt x="4836" y="3801"/>
                    <a:pt x="4842" y="3801"/>
                  </a:cubicBezTo>
                  <a:lnTo>
                    <a:pt x="5014" y="3788"/>
                  </a:lnTo>
                  <a:lnTo>
                    <a:pt x="5027" y="3616"/>
                  </a:lnTo>
                  <a:cubicBezTo>
                    <a:pt x="5029" y="3593"/>
                    <a:pt x="5063" y="3117"/>
                    <a:pt x="4877" y="2665"/>
                  </a:cubicBezTo>
                  <a:cubicBezTo>
                    <a:pt x="4997" y="2616"/>
                    <a:pt x="5107" y="2554"/>
                    <a:pt x="5205" y="2489"/>
                  </a:cubicBezTo>
                  <a:cubicBezTo>
                    <a:pt x="6020" y="2804"/>
                    <a:pt x="6716" y="3320"/>
                    <a:pt x="7222" y="3988"/>
                  </a:cubicBezTo>
                  <a:cubicBezTo>
                    <a:pt x="7758" y="4698"/>
                    <a:pt x="8041" y="5528"/>
                    <a:pt x="8041" y="6392"/>
                  </a:cubicBezTo>
                  <a:cubicBezTo>
                    <a:pt x="8041" y="6449"/>
                    <a:pt x="8039" y="6505"/>
                    <a:pt x="8036" y="6563"/>
                  </a:cubicBezTo>
                  <a:lnTo>
                    <a:pt x="3600" y="6563"/>
                  </a:lnTo>
                  <a:lnTo>
                    <a:pt x="3600" y="6765"/>
                  </a:lnTo>
                  <a:cubicBezTo>
                    <a:pt x="3600" y="7587"/>
                    <a:pt x="3834" y="8386"/>
                    <a:pt x="4279" y="9073"/>
                  </a:cubicBezTo>
                  <a:lnTo>
                    <a:pt x="4619" y="8855"/>
                  </a:lnTo>
                  <a:cubicBezTo>
                    <a:pt x="4253" y="8289"/>
                    <a:pt x="4044" y="7639"/>
                    <a:pt x="4009" y="6966"/>
                  </a:cubicBezTo>
                  <a:lnTo>
                    <a:pt x="9669" y="6966"/>
                  </a:lnTo>
                  <a:lnTo>
                    <a:pt x="9669" y="6563"/>
                  </a:lnTo>
                  <a:lnTo>
                    <a:pt x="8441" y="6563"/>
                  </a:lnTo>
                  <a:cubicBezTo>
                    <a:pt x="8442" y="6505"/>
                    <a:pt x="8444" y="6449"/>
                    <a:pt x="8444" y="6392"/>
                  </a:cubicBezTo>
                  <a:cubicBezTo>
                    <a:pt x="8444" y="5440"/>
                    <a:pt x="8133" y="4524"/>
                    <a:pt x="7544" y="3746"/>
                  </a:cubicBezTo>
                  <a:cubicBezTo>
                    <a:pt x="7037" y="3076"/>
                    <a:pt x="6356" y="2545"/>
                    <a:pt x="5562" y="2199"/>
                  </a:cubicBezTo>
                  <a:cubicBezTo>
                    <a:pt x="5618" y="2144"/>
                    <a:pt x="5650" y="2106"/>
                    <a:pt x="5654" y="2100"/>
                  </a:cubicBezTo>
                  <a:lnTo>
                    <a:pt x="5767" y="1969"/>
                  </a:lnTo>
                  <a:lnTo>
                    <a:pt x="5654" y="1839"/>
                  </a:lnTo>
                  <a:cubicBezTo>
                    <a:pt x="5631" y="1810"/>
                    <a:pt x="5071" y="1162"/>
                    <a:pt x="4348" y="1162"/>
                  </a:cubicBezTo>
                  <a:cubicBezTo>
                    <a:pt x="4172" y="1162"/>
                    <a:pt x="3995" y="1201"/>
                    <a:pt x="3815" y="1276"/>
                  </a:cubicBezTo>
                  <a:lnTo>
                    <a:pt x="386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5"/>
            <p:cNvSpPr/>
            <p:nvPr/>
          </p:nvSpPr>
          <p:spPr>
            <a:xfrm>
              <a:off x="5588054" y="2391337"/>
              <a:ext cx="37989" cy="52980"/>
            </a:xfrm>
            <a:custGeom>
              <a:rect b="b" l="l" r="r" t="t"/>
              <a:pathLst>
                <a:path extrusionOk="0" h="1813" w="1300">
                  <a:moveTo>
                    <a:pt x="1019" y="1"/>
                  </a:moveTo>
                  <a:cubicBezTo>
                    <a:pt x="520" y="482"/>
                    <a:pt x="167" y="1073"/>
                    <a:pt x="1" y="1711"/>
                  </a:cubicBezTo>
                  <a:lnTo>
                    <a:pt x="392" y="1812"/>
                  </a:lnTo>
                  <a:cubicBezTo>
                    <a:pt x="540" y="1247"/>
                    <a:pt x="853" y="722"/>
                    <a:pt x="1300" y="293"/>
                  </a:cubicBezTo>
                  <a:lnTo>
                    <a:pt x="10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5"/>
            <p:cNvSpPr/>
            <p:nvPr/>
          </p:nvSpPr>
          <p:spPr>
            <a:xfrm>
              <a:off x="5584898" y="2453814"/>
              <a:ext cx="12536" cy="12624"/>
            </a:xfrm>
            <a:custGeom>
              <a:rect b="b" l="l" r="r" t="t"/>
              <a:pathLst>
                <a:path extrusionOk="0" h="432" w="429">
                  <a:moveTo>
                    <a:pt x="27" y="1"/>
                  </a:moveTo>
                  <a:cubicBezTo>
                    <a:pt x="9" y="142"/>
                    <a:pt x="1" y="287"/>
                    <a:pt x="1" y="431"/>
                  </a:cubicBezTo>
                  <a:lnTo>
                    <a:pt x="404" y="431"/>
                  </a:lnTo>
                  <a:cubicBezTo>
                    <a:pt x="404" y="304"/>
                    <a:pt x="412" y="175"/>
                    <a:pt x="428" y="51"/>
                  </a:cubicBezTo>
                  <a:lnTo>
                    <a:pt x="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5"/>
            <p:cNvSpPr/>
            <p:nvPr/>
          </p:nvSpPr>
          <p:spPr>
            <a:xfrm>
              <a:off x="5558948" y="2374388"/>
              <a:ext cx="402394" cy="227614"/>
            </a:xfrm>
            <a:custGeom>
              <a:rect b="b" l="l" r="r" t="t"/>
              <a:pathLst>
                <a:path extrusionOk="0" h="7789" w="13770">
                  <a:moveTo>
                    <a:pt x="1339" y="0"/>
                  </a:moveTo>
                  <a:cubicBezTo>
                    <a:pt x="475" y="860"/>
                    <a:pt x="0" y="1978"/>
                    <a:pt x="0" y="3149"/>
                  </a:cubicBezTo>
                  <a:cubicBezTo>
                    <a:pt x="0" y="5707"/>
                    <a:pt x="2264" y="7789"/>
                    <a:pt x="5046" y="7789"/>
                  </a:cubicBezTo>
                  <a:cubicBezTo>
                    <a:pt x="5878" y="7789"/>
                    <a:pt x="6698" y="7600"/>
                    <a:pt x="7427" y="7242"/>
                  </a:cubicBezTo>
                  <a:cubicBezTo>
                    <a:pt x="8053" y="7593"/>
                    <a:pt x="8767" y="7782"/>
                    <a:pt x="9508" y="7782"/>
                  </a:cubicBezTo>
                  <a:cubicBezTo>
                    <a:pt x="11858" y="7782"/>
                    <a:pt x="13769" y="5871"/>
                    <a:pt x="13769" y="3522"/>
                  </a:cubicBezTo>
                  <a:lnTo>
                    <a:pt x="13769" y="3320"/>
                  </a:lnTo>
                  <a:lnTo>
                    <a:pt x="11720" y="3320"/>
                  </a:lnTo>
                  <a:lnTo>
                    <a:pt x="11720" y="3723"/>
                  </a:lnTo>
                  <a:lnTo>
                    <a:pt x="13361" y="3723"/>
                  </a:lnTo>
                  <a:cubicBezTo>
                    <a:pt x="13255" y="5757"/>
                    <a:pt x="11568" y="7379"/>
                    <a:pt x="9508" y="7379"/>
                  </a:cubicBezTo>
                  <a:cubicBezTo>
                    <a:pt x="8331" y="7379"/>
                    <a:pt x="7232" y="6850"/>
                    <a:pt x="6495" y="5928"/>
                  </a:cubicBezTo>
                  <a:lnTo>
                    <a:pt x="6180" y="6181"/>
                  </a:lnTo>
                  <a:cubicBezTo>
                    <a:pt x="6427" y="6490"/>
                    <a:pt x="6710" y="6758"/>
                    <a:pt x="7022" y="6983"/>
                  </a:cubicBezTo>
                  <a:cubicBezTo>
                    <a:pt x="6407" y="7247"/>
                    <a:pt x="5731" y="7386"/>
                    <a:pt x="5046" y="7386"/>
                  </a:cubicBezTo>
                  <a:cubicBezTo>
                    <a:pt x="2486" y="7386"/>
                    <a:pt x="403" y="5485"/>
                    <a:pt x="403" y="3149"/>
                  </a:cubicBezTo>
                  <a:cubicBezTo>
                    <a:pt x="403" y="2086"/>
                    <a:pt x="837" y="1069"/>
                    <a:pt x="1624" y="286"/>
                  </a:cubicBezTo>
                  <a:lnTo>
                    <a:pt x="13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5"/>
            <p:cNvSpPr/>
            <p:nvPr/>
          </p:nvSpPr>
          <p:spPr>
            <a:xfrm>
              <a:off x="5739951" y="2497355"/>
              <a:ext cx="193745" cy="78521"/>
            </a:xfrm>
            <a:custGeom>
              <a:rect b="b" l="l" r="r" t="t"/>
              <a:pathLst>
                <a:path extrusionOk="0" h="2687" w="6630">
                  <a:moveTo>
                    <a:pt x="6076" y="403"/>
                  </a:moveTo>
                  <a:cubicBezTo>
                    <a:pt x="5878" y="903"/>
                    <a:pt x="5542" y="1348"/>
                    <a:pt x="5111" y="1677"/>
                  </a:cubicBezTo>
                  <a:cubicBezTo>
                    <a:pt x="4590" y="2073"/>
                    <a:pt x="3968" y="2282"/>
                    <a:pt x="3314" y="2282"/>
                  </a:cubicBezTo>
                  <a:cubicBezTo>
                    <a:pt x="2660" y="2282"/>
                    <a:pt x="2040" y="2073"/>
                    <a:pt x="1519" y="1677"/>
                  </a:cubicBezTo>
                  <a:cubicBezTo>
                    <a:pt x="1088" y="1348"/>
                    <a:pt x="752" y="903"/>
                    <a:pt x="552" y="403"/>
                  </a:cubicBezTo>
                  <a:lnTo>
                    <a:pt x="2228" y="403"/>
                  </a:lnTo>
                  <a:cubicBezTo>
                    <a:pt x="2439" y="805"/>
                    <a:pt x="2852" y="1057"/>
                    <a:pt x="3314" y="1057"/>
                  </a:cubicBezTo>
                  <a:cubicBezTo>
                    <a:pt x="3778" y="1057"/>
                    <a:pt x="4191" y="805"/>
                    <a:pt x="4402" y="403"/>
                  </a:cubicBezTo>
                  <a:close/>
                  <a:moveTo>
                    <a:pt x="0" y="0"/>
                  </a:moveTo>
                  <a:lnTo>
                    <a:pt x="77" y="259"/>
                  </a:lnTo>
                  <a:cubicBezTo>
                    <a:pt x="276" y="943"/>
                    <a:pt x="702" y="1562"/>
                    <a:pt x="1274" y="1998"/>
                  </a:cubicBezTo>
                  <a:cubicBezTo>
                    <a:pt x="1865" y="2448"/>
                    <a:pt x="2572" y="2687"/>
                    <a:pt x="3314" y="2687"/>
                  </a:cubicBezTo>
                  <a:cubicBezTo>
                    <a:pt x="4058" y="2687"/>
                    <a:pt x="4764" y="2448"/>
                    <a:pt x="5355" y="1998"/>
                  </a:cubicBezTo>
                  <a:cubicBezTo>
                    <a:pt x="5927" y="1562"/>
                    <a:pt x="6353" y="943"/>
                    <a:pt x="6553" y="259"/>
                  </a:cubicBezTo>
                  <a:lnTo>
                    <a:pt x="6629" y="0"/>
                  </a:lnTo>
                  <a:lnTo>
                    <a:pt x="4135" y="0"/>
                  </a:lnTo>
                  <a:lnTo>
                    <a:pt x="4084" y="129"/>
                  </a:lnTo>
                  <a:cubicBezTo>
                    <a:pt x="3960" y="448"/>
                    <a:pt x="3658" y="654"/>
                    <a:pt x="3314" y="654"/>
                  </a:cubicBezTo>
                  <a:cubicBezTo>
                    <a:pt x="2972" y="654"/>
                    <a:pt x="2670" y="448"/>
                    <a:pt x="2546" y="129"/>
                  </a:cubicBezTo>
                  <a:lnTo>
                    <a:pt x="24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5"/>
            <p:cNvSpPr/>
            <p:nvPr/>
          </p:nvSpPr>
          <p:spPr>
            <a:xfrm>
              <a:off x="5830920" y="2538150"/>
              <a:ext cx="11806" cy="15313"/>
            </a:xfrm>
            <a:custGeom>
              <a:rect b="b" l="l" r="r" t="t"/>
              <a:pathLst>
                <a:path extrusionOk="0" h="524" w="404">
                  <a:moveTo>
                    <a:pt x="0" y="1"/>
                  </a:moveTo>
                  <a:lnTo>
                    <a:pt x="0" y="524"/>
                  </a:lnTo>
                  <a:lnTo>
                    <a:pt x="403" y="524"/>
                  </a:lnTo>
                  <a:lnTo>
                    <a:pt x="4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5"/>
            <p:cNvSpPr/>
            <p:nvPr/>
          </p:nvSpPr>
          <p:spPr>
            <a:xfrm>
              <a:off x="5858214" y="2529880"/>
              <a:ext cx="17007" cy="18819"/>
            </a:xfrm>
            <a:custGeom>
              <a:rect b="b" l="l" r="r" t="t"/>
              <a:pathLst>
                <a:path extrusionOk="0" h="644" w="582">
                  <a:moveTo>
                    <a:pt x="369" y="1"/>
                  </a:moveTo>
                  <a:lnTo>
                    <a:pt x="1" y="165"/>
                  </a:lnTo>
                  <a:lnTo>
                    <a:pt x="213" y="644"/>
                  </a:lnTo>
                  <a:lnTo>
                    <a:pt x="582" y="479"/>
                  </a:lnTo>
                  <a:lnTo>
                    <a:pt x="3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5"/>
            <p:cNvSpPr/>
            <p:nvPr/>
          </p:nvSpPr>
          <p:spPr>
            <a:xfrm>
              <a:off x="5881183" y="2511645"/>
              <a:ext cx="19287" cy="18995"/>
            </a:xfrm>
            <a:custGeom>
              <a:rect b="b" l="l" r="r" t="t"/>
              <a:pathLst>
                <a:path extrusionOk="0" h="650" w="660">
                  <a:moveTo>
                    <a:pt x="271" y="1"/>
                  </a:moveTo>
                  <a:lnTo>
                    <a:pt x="1" y="300"/>
                  </a:lnTo>
                  <a:lnTo>
                    <a:pt x="389" y="649"/>
                  </a:lnTo>
                  <a:lnTo>
                    <a:pt x="659" y="350"/>
                  </a:lnTo>
                  <a:lnTo>
                    <a:pt x="2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5"/>
            <p:cNvSpPr/>
            <p:nvPr/>
          </p:nvSpPr>
          <p:spPr>
            <a:xfrm>
              <a:off x="5772563" y="2512580"/>
              <a:ext cx="19258" cy="19024"/>
            </a:xfrm>
            <a:custGeom>
              <a:rect b="b" l="l" r="r" t="t"/>
              <a:pathLst>
                <a:path extrusionOk="0" h="651" w="659">
                  <a:moveTo>
                    <a:pt x="388" y="0"/>
                  </a:moveTo>
                  <a:lnTo>
                    <a:pt x="1" y="350"/>
                  </a:lnTo>
                  <a:lnTo>
                    <a:pt x="271" y="651"/>
                  </a:lnTo>
                  <a:lnTo>
                    <a:pt x="658" y="301"/>
                  </a:lnTo>
                  <a:lnTo>
                    <a:pt x="3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5"/>
            <p:cNvSpPr/>
            <p:nvPr/>
          </p:nvSpPr>
          <p:spPr>
            <a:xfrm>
              <a:off x="5798747" y="2530318"/>
              <a:ext cx="17007" cy="18790"/>
            </a:xfrm>
            <a:custGeom>
              <a:rect b="b" l="l" r="r" t="t"/>
              <a:pathLst>
                <a:path extrusionOk="0" h="643" w="582">
                  <a:moveTo>
                    <a:pt x="213" y="0"/>
                  </a:moveTo>
                  <a:lnTo>
                    <a:pt x="1" y="478"/>
                  </a:lnTo>
                  <a:lnTo>
                    <a:pt x="369" y="643"/>
                  </a:lnTo>
                  <a:lnTo>
                    <a:pt x="581" y="165"/>
                  </a:lnTo>
                  <a:lnTo>
                    <a:pt x="2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5"/>
            <p:cNvSpPr/>
            <p:nvPr/>
          </p:nvSpPr>
          <p:spPr>
            <a:xfrm>
              <a:off x="5802224" y="2199930"/>
              <a:ext cx="159204" cy="124488"/>
            </a:xfrm>
            <a:custGeom>
              <a:rect b="b" l="l" r="r" t="t"/>
              <a:pathLst>
                <a:path extrusionOk="0" h="4260" w="5448">
                  <a:moveTo>
                    <a:pt x="4179" y="403"/>
                  </a:moveTo>
                  <a:cubicBezTo>
                    <a:pt x="4470" y="403"/>
                    <a:pt x="4758" y="442"/>
                    <a:pt x="5044" y="542"/>
                  </a:cubicBezTo>
                  <a:lnTo>
                    <a:pt x="5044" y="1195"/>
                  </a:lnTo>
                  <a:cubicBezTo>
                    <a:pt x="4754" y="1110"/>
                    <a:pt x="4466" y="1077"/>
                    <a:pt x="4179" y="1077"/>
                  </a:cubicBezTo>
                  <a:cubicBezTo>
                    <a:pt x="3673" y="1077"/>
                    <a:pt x="3173" y="1180"/>
                    <a:pt x="2683" y="1281"/>
                  </a:cubicBezTo>
                  <a:cubicBezTo>
                    <a:pt x="2199" y="1380"/>
                    <a:pt x="1730" y="1476"/>
                    <a:pt x="1269" y="1476"/>
                  </a:cubicBezTo>
                  <a:cubicBezTo>
                    <a:pt x="978" y="1476"/>
                    <a:pt x="690" y="1438"/>
                    <a:pt x="403" y="1339"/>
                  </a:cubicBezTo>
                  <a:lnTo>
                    <a:pt x="403" y="686"/>
                  </a:lnTo>
                  <a:cubicBezTo>
                    <a:pt x="693" y="770"/>
                    <a:pt x="980" y="803"/>
                    <a:pt x="1266" y="803"/>
                  </a:cubicBezTo>
                  <a:cubicBezTo>
                    <a:pt x="1773" y="803"/>
                    <a:pt x="2273" y="700"/>
                    <a:pt x="2765" y="599"/>
                  </a:cubicBezTo>
                  <a:cubicBezTo>
                    <a:pt x="3249" y="500"/>
                    <a:pt x="3718" y="403"/>
                    <a:pt x="4179" y="403"/>
                  </a:cubicBezTo>
                  <a:close/>
                  <a:moveTo>
                    <a:pt x="4179" y="1480"/>
                  </a:moveTo>
                  <a:cubicBezTo>
                    <a:pt x="4470" y="1480"/>
                    <a:pt x="4757" y="1518"/>
                    <a:pt x="5044" y="1618"/>
                  </a:cubicBezTo>
                  <a:lnTo>
                    <a:pt x="5044" y="2497"/>
                  </a:lnTo>
                  <a:cubicBezTo>
                    <a:pt x="4755" y="2414"/>
                    <a:pt x="4467" y="2381"/>
                    <a:pt x="4181" y="2381"/>
                  </a:cubicBezTo>
                  <a:cubicBezTo>
                    <a:pt x="3674" y="2381"/>
                    <a:pt x="3174" y="2483"/>
                    <a:pt x="2683" y="2584"/>
                  </a:cubicBezTo>
                  <a:cubicBezTo>
                    <a:pt x="2198" y="2683"/>
                    <a:pt x="1730" y="2780"/>
                    <a:pt x="1268" y="2780"/>
                  </a:cubicBezTo>
                  <a:cubicBezTo>
                    <a:pt x="977" y="2780"/>
                    <a:pt x="690" y="2742"/>
                    <a:pt x="403" y="2642"/>
                  </a:cubicBezTo>
                  <a:lnTo>
                    <a:pt x="403" y="1762"/>
                  </a:lnTo>
                  <a:cubicBezTo>
                    <a:pt x="693" y="1847"/>
                    <a:pt x="981" y="1879"/>
                    <a:pt x="1267" y="1879"/>
                  </a:cubicBezTo>
                  <a:cubicBezTo>
                    <a:pt x="1774" y="1879"/>
                    <a:pt x="2274" y="1777"/>
                    <a:pt x="2765" y="1676"/>
                  </a:cubicBezTo>
                  <a:cubicBezTo>
                    <a:pt x="3249" y="1576"/>
                    <a:pt x="3717" y="1480"/>
                    <a:pt x="4179" y="1480"/>
                  </a:cubicBezTo>
                  <a:close/>
                  <a:moveTo>
                    <a:pt x="4177" y="2784"/>
                  </a:moveTo>
                  <a:cubicBezTo>
                    <a:pt x="4469" y="2784"/>
                    <a:pt x="4757" y="2822"/>
                    <a:pt x="5044" y="2922"/>
                  </a:cubicBezTo>
                  <a:lnTo>
                    <a:pt x="5044" y="3574"/>
                  </a:lnTo>
                  <a:cubicBezTo>
                    <a:pt x="4755" y="3489"/>
                    <a:pt x="4467" y="3457"/>
                    <a:pt x="4181" y="3457"/>
                  </a:cubicBezTo>
                  <a:cubicBezTo>
                    <a:pt x="3674" y="3457"/>
                    <a:pt x="3174" y="3560"/>
                    <a:pt x="2683" y="3660"/>
                  </a:cubicBezTo>
                  <a:cubicBezTo>
                    <a:pt x="2198" y="3761"/>
                    <a:pt x="1729" y="3857"/>
                    <a:pt x="1268" y="3857"/>
                  </a:cubicBezTo>
                  <a:cubicBezTo>
                    <a:pt x="977" y="3857"/>
                    <a:pt x="690" y="3819"/>
                    <a:pt x="403" y="3720"/>
                  </a:cubicBezTo>
                  <a:lnTo>
                    <a:pt x="403" y="3067"/>
                  </a:lnTo>
                  <a:cubicBezTo>
                    <a:pt x="693" y="3150"/>
                    <a:pt x="981" y="3184"/>
                    <a:pt x="1267" y="3184"/>
                  </a:cubicBezTo>
                  <a:cubicBezTo>
                    <a:pt x="1774" y="3184"/>
                    <a:pt x="2274" y="3081"/>
                    <a:pt x="2765" y="2980"/>
                  </a:cubicBezTo>
                  <a:cubicBezTo>
                    <a:pt x="3248" y="2880"/>
                    <a:pt x="3716" y="2784"/>
                    <a:pt x="4177" y="2784"/>
                  </a:cubicBezTo>
                  <a:close/>
                  <a:moveTo>
                    <a:pt x="4180" y="1"/>
                  </a:moveTo>
                  <a:cubicBezTo>
                    <a:pt x="3674" y="1"/>
                    <a:pt x="3173" y="103"/>
                    <a:pt x="2683" y="204"/>
                  </a:cubicBezTo>
                  <a:cubicBezTo>
                    <a:pt x="2198" y="304"/>
                    <a:pt x="1729" y="400"/>
                    <a:pt x="1267" y="400"/>
                  </a:cubicBezTo>
                  <a:cubicBezTo>
                    <a:pt x="935" y="400"/>
                    <a:pt x="607" y="350"/>
                    <a:pt x="279" y="215"/>
                  </a:cubicBezTo>
                  <a:lnTo>
                    <a:pt x="0" y="101"/>
                  </a:lnTo>
                  <a:lnTo>
                    <a:pt x="0" y="3994"/>
                  </a:lnTo>
                  <a:lnTo>
                    <a:pt x="124" y="4045"/>
                  </a:lnTo>
                  <a:cubicBezTo>
                    <a:pt x="509" y="4203"/>
                    <a:pt x="890" y="4260"/>
                    <a:pt x="1267" y="4260"/>
                  </a:cubicBezTo>
                  <a:cubicBezTo>
                    <a:pt x="1774" y="4260"/>
                    <a:pt x="2274" y="4157"/>
                    <a:pt x="2765" y="4056"/>
                  </a:cubicBezTo>
                  <a:cubicBezTo>
                    <a:pt x="3249" y="3956"/>
                    <a:pt x="3718" y="3860"/>
                    <a:pt x="4180" y="3860"/>
                  </a:cubicBezTo>
                  <a:cubicBezTo>
                    <a:pt x="4512" y="3860"/>
                    <a:pt x="4841" y="3910"/>
                    <a:pt x="5169" y="4045"/>
                  </a:cubicBezTo>
                  <a:lnTo>
                    <a:pt x="5447" y="4160"/>
                  </a:lnTo>
                  <a:lnTo>
                    <a:pt x="5447" y="267"/>
                  </a:lnTo>
                  <a:lnTo>
                    <a:pt x="5323" y="215"/>
                  </a:lnTo>
                  <a:cubicBezTo>
                    <a:pt x="4939" y="58"/>
                    <a:pt x="4558" y="1"/>
                    <a:pt x="41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5"/>
            <p:cNvSpPr/>
            <p:nvPr/>
          </p:nvSpPr>
          <p:spPr>
            <a:xfrm>
              <a:off x="5759910" y="2418835"/>
              <a:ext cx="11777" cy="11806"/>
            </a:xfrm>
            <a:custGeom>
              <a:rect b="b" l="l" r="r" t="t"/>
              <a:pathLst>
                <a:path extrusionOk="0" h="404" w="403">
                  <a:moveTo>
                    <a:pt x="1" y="0"/>
                  </a:moveTo>
                  <a:lnTo>
                    <a:pt x="1" y="403"/>
                  </a:lnTo>
                  <a:lnTo>
                    <a:pt x="402" y="403"/>
                  </a:lnTo>
                  <a:lnTo>
                    <a:pt x="4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5"/>
            <p:cNvSpPr/>
            <p:nvPr/>
          </p:nvSpPr>
          <p:spPr>
            <a:xfrm>
              <a:off x="5771658" y="2406824"/>
              <a:ext cx="11806" cy="11806"/>
            </a:xfrm>
            <a:custGeom>
              <a:rect b="b" l="l" r="r" t="t"/>
              <a:pathLst>
                <a:path extrusionOk="0" h="404" w="404">
                  <a:moveTo>
                    <a:pt x="0" y="1"/>
                  </a:moveTo>
                  <a:lnTo>
                    <a:pt x="0" y="404"/>
                  </a:lnTo>
                  <a:lnTo>
                    <a:pt x="403" y="404"/>
                  </a:lnTo>
                  <a:lnTo>
                    <a:pt x="4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 name="Google Shape;960;p45"/>
          <p:cNvGrpSpPr/>
          <p:nvPr/>
        </p:nvGrpSpPr>
        <p:grpSpPr>
          <a:xfrm>
            <a:off x="4037635" y="2199755"/>
            <a:ext cx="308180" cy="402569"/>
            <a:chOff x="4037635" y="2199755"/>
            <a:chExt cx="308180" cy="402569"/>
          </a:xfrm>
        </p:grpSpPr>
        <p:sp>
          <p:nvSpPr>
            <p:cNvPr id="961" name="Google Shape;961;p45"/>
            <p:cNvSpPr/>
            <p:nvPr/>
          </p:nvSpPr>
          <p:spPr>
            <a:xfrm>
              <a:off x="4217089" y="2262671"/>
              <a:ext cx="21420" cy="106633"/>
            </a:xfrm>
            <a:custGeom>
              <a:rect b="b" l="l" r="r" t="t"/>
              <a:pathLst>
                <a:path extrusionOk="0" h="3649" w="733">
                  <a:moveTo>
                    <a:pt x="369" y="1"/>
                  </a:moveTo>
                  <a:cubicBezTo>
                    <a:pt x="132" y="493"/>
                    <a:pt x="0" y="1142"/>
                    <a:pt x="0" y="1825"/>
                  </a:cubicBezTo>
                  <a:cubicBezTo>
                    <a:pt x="0" y="2506"/>
                    <a:pt x="130" y="3151"/>
                    <a:pt x="366" y="3644"/>
                  </a:cubicBezTo>
                  <a:lnTo>
                    <a:pt x="369" y="3648"/>
                  </a:lnTo>
                  <a:lnTo>
                    <a:pt x="733" y="3474"/>
                  </a:lnTo>
                  <a:lnTo>
                    <a:pt x="730" y="3469"/>
                  </a:lnTo>
                  <a:cubicBezTo>
                    <a:pt x="520" y="3030"/>
                    <a:pt x="405" y="2446"/>
                    <a:pt x="405" y="1825"/>
                  </a:cubicBezTo>
                  <a:cubicBezTo>
                    <a:pt x="405" y="1201"/>
                    <a:pt x="520" y="615"/>
                    <a:pt x="733" y="176"/>
                  </a:cubicBezTo>
                  <a:lnTo>
                    <a:pt x="3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5"/>
            <p:cNvSpPr/>
            <p:nvPr/>
          </p:nvSpPr>
          <p:spPr>
            <a:xfrm>
              <a:off x="4162618" y="2509132"/>
              <a:ext cx="23612" cy="11835"/>
            </a:xfrm>
            <a:custGeom>
              <a:rect b="b" l="l" r="r" t="t"/>
              <a:pathLst>
                <a:path extrusionOk="0" h="405" w="808">
                  <a:moveTo>
                    <a:pt x="1" y="0"/>
                  </a:moveTo>
                  <a:lnTo>
                    <a:pt x="1" y="405"/>
                  </a:lnTo>
                  <a:lnTo>
                    <a:pt x="807" y="405"/>
                  </a:lnTo>
                  <a:lnTo>
                    <a:pt x="8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5"/>
            <p:cNvSpPr/>
            <p:nvPr/>
          </p:nvSpPr>
          <p:spPr>
            <a:xfrm>
              <a:off x="4176382" y="2311180"/>
              <a:ext cx="23583" cy="11864"/>
            </a:xfrm>
            <a:custGeom>
              <a:rect b="b" l="l" r="r" t="t"/>
              <a:pathLst>
                <a:path extrusionOk="0" h="406" w="807">
                  <a:moveTo>
                    <a:pt x="1" y="1"/>
                  </a:moveTo>
                  <a:lnTo>
                    <a:pt x="1" y="405"/>
                  </a:lnTo>
                  <a:lnTo>
                    <a:pt x="807" y="405"/>
                  </a:lnTo>
                  <a:lnTo>
                    <a:pt x="8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5"/>
            <p:cNvSpPr/>
            <p:nvPr/>
          </p:nvSpPr>
          <p:spPr>
            <a:xfrm>
              <a:off x="4161625" y="2336428"/>
              <a:ext cx="23583" cy="11806"/>
            </a:xfrm>
            <a:custGeom>
              <a:rect b="b" l="l" r="r" t="t"/>
              <a:pathLst>
                <a:path extrusionOk="0" h="404" w="807">
                  <a:moveTo>
                    <a:pt x="0" y="0"/>
                  </a:moveTo>
                  <a:lnTo>
                    <a:pt x="0" y="404"/>
                  </a:lnTo>
                  <a:lnTo>
                    <a:pt x="806" y="404"/>
                  </a:lnTo>
                  <a:lnTo>
                    <a:pt x="8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5"/>
            <p:cNvSpPr/>
            <p:nvPr/>
          </p:nvSpPr>
          <p:spPr>
            <a:xfrm>
              <a:off x="4217089" y="2432628"/>
              <a:ext cx="21420" cy="106662"/>
            </a:xfrm>
            <a:custGeom>
              <a:rect b="b" l="l" r="r" t="t"/>
              <a:pathLst>
                <a:path extrusionOk="0" h="3650" w="733">
                  <a:moveTo>
                    <a:pt x="369" y="1"/>
                  </a:moveTo>
                  <a:cubicBezTo>
                    <a:pt x="132" y="493"/>
                    <a:pt x="0" y="1142"/>
                    <a:pt x="0" y="1825"/>
                  </a:cubicBezTo>
                  <a:cubicBezTo>
                    <a:pt x="0" y="2505"/>
                    <a:pt x="130" y="3151"/>
                    <a:pt x="366" y="3644"/>
                  </a:cubicBezTo>
                  <a:lnTo>
                    <a:pt x="369" y="3649"/>
                  </a:lnTo>
                  <a:lnTo>
                    <a:pt x="733" y="3475"/>
                  </a:lnTo>
                  <a:lnTo>
                    <a:pt x="730" y="3469"/>
                  </a:lnTo>
                  <a:cubicBezTo>
                    <a:pt x="520" y="3030"/>
                    <a:pt x="405" y="2446"/>
                    <a:pt x="405" y="1825"/>
                  </a:cubicBezTo>
                  <a:cubicBezTo>
                    <a:pt x="405" y="1201"/>
                    <a:pt x="520" y="614"/>
                    <a:pt x="733" y="175"/>
                  </a:cubicBezTo>
                  <a:lnTo>
                    <a:pt x="3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5"/>
            <p:cNvSpPr/>
            <p:nvPr/>
          </p:nvSpPr>
          <p:spPr>
            <a:xfrm>
              <a:off x="4037635" y="2199755"/>
              <a:ext cx="308180" cy="402569"/>
            </a:xfrm>
            <a:custGeom>
              <a:rect b="b" l="l" r="r" t="t"/>
              <a:pathLst>
                <a:path extrusionOk="0" h="13776" w="10546">
                  <a:moveTo>
                    <a:pt x="5214" y="0"/>
                  </a:moveTo>
                  <a:lnTo>
                    <a:pt x="5214" y="1345"/>
                  </a:lnTo>
                  <a:cubicBezTo>
                    <a:pt x="4612" y="1427"/>
                    <a:pt x="3982" y="1622"/>
                    <a:pt x="3465" y="1891"/>
                  </a:cubicBezTo>
                  <a:lnTo>
                    <a:pt x="3654" y="2248"/>
                  </a:lnTo>
                  <a:cubicBezTo>
                    <a:pt x="4300" y="1913"/>
                    <a:pt x="5142" y="1702"/>
                    <a:pt x="5848" y="1702"/>
                  </a:cubicBezTo>
                  <a:cubicBezTo>
                    <a:pt x="6971" y="1702"/>
                    <a:pt x="8029" y="2093"/>
                    <a:pt x="9002" y="2862"/>
                  </a:cubicBezTo>
                  <a:cubicBezTo>
                    <a:pt x="9545" y="3292"/>
                    <a:pt x="9904" y="3728"/>
                    <a:pt x="10056" y="3926"/>
                  </a:cubicBezTo>
                  <a:cubicBezTo>
                    <a:pt x="9907" y="4131"/>
                    <a:pt x="9548" y="4591"/>
                    <a:pt x="9002" y="5046"/>
                  </a:cubicBezTo>
                  <a:cubicBezTo>
                    <a:pt x="8032" y="5850"/>
                    <a:pt x="6973" y="6259"/>
                    <a:pt x="5845" y="6259"/>
                  </a:cubicBezTo>
                  <a:cubicBezTo>
                    <a:pt x="4977" y="6259"/>
                    <a:pt x="3950" y="5947"/>
                    <a:pt x="3287" y="5479"/>
                  </a:cubicBezTo>
                  <a:cubicBezTo>
                    <a:pt x="3205" y="5420"/>
                    <a:pt x="3124" y="5355"/>
                    <a:pt x="3043" y="5294"/>
                  </a:cubicBezTo>
                  <a:cubicBezTo>
                    <a:pt x="2758" y="5069"/>
                    <a:pt x="2468" y="4840"/>
                    <a:pt x="2029" y="4840"/>
                  </a:cubicBezTo>
                  <a:cubicBezTo>
                    <a:pt x="1779" y="4840"/>
                    <a:pt x="1481" y="4914"/>
                    <a:pt x="1109" y="5105"/>
                  </a:cubicBezTo>
                  <a:lnTo>
                    <a:pt x="398" y="5473"/>
                  </a:lnTo>
                  <a:lnTo>
                    <a:pt x="398" y="4728"/>
                  </a:lnTo>
                  <a:cubicBezTo>
                    <a:pt x="398" y="4396"/>
                    <a:pt x="670" y="4123"/>
                    <a:pt x="1003" y="4123"/>
                  </a:cubicBezTo>
                  <a:lnTo>
                    <a:pt x="1003" y="3720"/>
                  </a:lnTo>
                  <a:cubicBezTo>
                    <a:pt x="670" y="3720"/>
                    <a:pt x="398" y="3448"/>
                    <a:pt x="398" y="3115"/>
                  </a:cubicBezTo>
                  <a:lnTo>
                    <a:pt x="398" y="2362"/>
                  </a:lnTo>
                  <a:lnTo>
                    <a:pt x="1236" y="2765"/>
                  </a:lnTo>
                  <a:cubicBezTo>
                    <a:pt x="1564" y="2946"/>
                    <a:pt x="1840" y="3016"/>
                    <a:pt x="2081" y="3016"/>
                  </a:cubicBezTo>
                  <a:cubicBezTo>
                    <a:pt x="2516" y="3016"/>
                    <a:pt x="2834" y="2789"/>
                    <a:pt x="3127" y="2580"/>
                  </a:cubicBezTo>
                  <a:cubicBezTo>
                    <a:pt x="3187" y="2537"/>
                    <a:pt x="3252" y="2490"/>
                    <a:pt x="3314" y="2447"/>
                  </a:cubicBezTo>
                  <a:lnTo>
                    <a:pt x="3089" y="2113"/>
                  </a:lnTo>
                  <a:cubicBezTo>
                    <a:pt x="3021" y="2160"/>
                    <a:pt x="2955" y="2209"/>
                    <a:pt x="2890" y="2254"/>
                  </a:cubicBezTo>
                  <a:cubicBezTo>
                    <a:pt x="2613" y="2452"/>
                    <a:pt x="2384" y="2615"/>
                    <a:pt x="2081" y="2615"/>
                  </a:cubicBezTo>
                  <a:cubicBezTo>
                    <a:pt x="1899" y="2615"/>
                    <a:pt x="1689" y="2556"/>
                    <a:pt x="1426" y="2410"/>
                  </a:cubicBezTo>
                  <a:lnTo>
                    <a:pt x="1" y="1716"/>
                  </a:lnTo>
                  <a:lnTo>
                    <a:pt x="1" y="3115"/>
                  </a:lnTo>
                  <a:cubicBezTo>
                    <a:pt x="1" y="3445"/>
                    <a:pt x="160" y="3739"/>
                    <a:pt x="404" y="3922"/>
                  </a:cubicBezTo>
                  <a:cubicBezTo>
                    <a:pt x="160" y="4104"/>
                    <a:pt x="1" y="4397"/>
                    <a:pt x="1" y="4729"/>
                  </a:cubicBezTo>
                  <a:lnTo>
                    <a:pt x="1" y="6135"/>
                  </a:lnTo>
                  <a:lnTo>
                    <a:pt x="1299" y="5463"/>
                  </a:lnTo>
                  <a:cubicBezTo>
                    <a:pt x="1607" y="5305"/>
                    <a:pt x="1837" y="5241"/>
                    <a:pt x="2029" y="5241"/>
                  </a:cubicBezTo>
                  <a:cubicBezTo>
                    <a:pt x="2333" y="5241"/>
                    <a:pt x="2539" y="5403"/>
                    <a:pt x="2797" y="5608"/>
                  </a:cubicBezTo>
                  <a:cubicBezTo>
                    <a:pt x="2881" y="5673"/>
                    <a:pt x="2965" y="5741"/>
                    <a:pt x="3059" y="5807"/>
                  </a:cubicBezTo>
                  <a:cubicBezTo>
                    <a:pt x="3624" y="6209"/>
                    <a:pt x="4437" y="6505"/>
                    <a:pt x="5214" y="6615"/>
                  </a:cubicBezTo>
                  <a:lnTo>
                    <a:pt x="5214" y="7161"/>
                  </a:lnTo>
                  <a:cubicBezTo>
                    <a:pt x="4612" y="7244"/>
                    <a:pt x="3982" y="7438"/>
                    <a:pt x="3465" y="7707"/>
                  </a:cubicBezTo>
                  <a:lnTo>
                    <a:pt x="3654" y="8065"/>
                  </a:lnTo>
                  <a:cubicBezTo>
                    <a:pt x="4300" y="7728"/>
                    <a:pt x="5142" y="7519"/>
                    <a:pt x="5848" y="7519"/>
                  </a:cubicBezTo>
                  <a:cubicBezTo>
                    <a:pt x="6971" y="7519"/>
                    <a:pt x="8029" y="7909"/>
                    <a:pt x="9002" y="8677"/>
                  </a:cubicBezTo>
                  <a:cubicBezTo>
                    <a:pt x="9545" y="9108"/>
                    <a:pt x="9904" y="9544"/>
                    <a:pt x="10056" y="9743"/>
                  </a:cubicBezTo>
                  <a:cubicBezTo>
                    <a:pt x="9907" y="9947"/>
                    <a:pt x="9548" y="10408"/>
                    <a:pt x="9002" y="10861"/>
                  </a:cubicBezTo>
                  <a:cubicBezTo>
                    <a:pt x="8032" y="11666"/>
                    <a:pt x="6973" y="12075"/>
                    <a:pt x="5845" y="12075"/>
                  </a:cubicBezTo>
                  <a:cubicBezTo>
                    <a:pt x="4977" y="12075"/>
                    <a:pt x="3950" y="11763"/>
                    <a:pt x="3287" y="11295"/>
                  </a:cubicBezTo>
                  <a:cubicBezTo>
                    <a:pt x="3205" y="11236"/>
                    <a:pt x="3124" y="11171"/>
                    <a:pt x="3046" y="11110"/>
                  </a:cubicBezTo>
                  <a:cubicBezTo>
                    <a:pt x="2761" y="10885"/>
                    <a:pt x="2471" y="10656"/>
                    <a:pt x="2031" y="10656"/>
                  </a:cubicBezTo>
                  <a:cubicBezTo>
                    <a:pt x="1781" y="10656"/>
                    <a:pt x="1484" y="10730"/>
                    <a:pt x="1112" y="10921"/>
                  </a:cubicBezTo>
                  <a:lnTo>
                    <a:pt x="401" y="11289"/>
                  </a:lnTo>
                  <a:lnTo>
                    <a:pt x="401" y="10545"/>
                  </a:lnTo>
                  <a:cubicBezTo>
                    <a:pt x="401" y="10211"/>
                    <a:pt x="672" y="9940"/>
                    <a:pt x="1006" y="9940"/>
                  </a:cubicBezTo>
                  <a:lnTo>
                    <a:pt x="1006" y="9535"/>
                  </a:lnTo>
                  <a:cubicBezTo>
                    <a:pt x="672" y="9535"/>
                    <a:pt x="401" y="9264"/>
                    <a:pt x="401" y="8930"/>
                  </a:cubicBezTo>
                  <a:lnTo>
                    <a:pt x="401" y="8178"/>
                  </a:lnTo>
                  <a:lnTo>
                    <a:pt x="1237" y="8581"/>
                  </a:lnTo>
                  <a:cubicBezTo>
                    <a:pt x="1565" y="8762"/>
                    <a:pt x="1842" y="8832"/>
                    <a:pt x="2084" y="8832"/>
                  </a:cubicBezTo>
                  <a:cubicBezTo>
                    <a:pt x="2518" y="8832"/>
                    <a:pt x="2837" y="8605"/>
                    <a:pt x="3130" y="8396"/>
                  </a:cubicBezTo>
                  <a:cubicBezTo>
                    <a:pt x="3190" y="8352"/>
                    <a:pt x="3255" y="8306"/>
                    <a:pt x="3317" y="8263"/>
                  </a:cubicBezTo>
                  <a:lnTo>
                    <a:pt x="3091" y="7931"/>
                  </a:lnTo>
                  <a:cubicBezTo>
                    <a:pt x="3024" y="7975"/>
                    <a:pt x="2956" y="8024"/>
                    <a:pt x="2893" y="8069"/>
                  </a:cubicBezTo>
                  <a:cubicBezTo>
                    <a:pt x="2615" y="8268"/>
                    <a:pt x="2386" y="8431"/>
                    <a:pt x="2083" y="8431"/>
                  </a:cubicBezTo>
                  <a:cubicBezTo>
                    <a:pt x="1901" y="8431"/>
                    <a:pt x="1692" y="8372"/>
                    <a:pt x="1429" y="8225"/>
                  </a:cubicBezTo>
                  <a:lnTo>
                    <a:pt x="1" y="7532"/>
                  </a:lnTo>
                  <a:lnTo>
                    <a:pt x="1" y="8930"/>
                  </a:lnTo>
                  <a:cubicBezTo>
                    <a:pt x="1" y="9261"/>
                    <a:pt x="160" y="9554"/>
                    <a:pt x="404" y="9738"/>
                  </a:cubicBezTo>
                  <a:cubicBezTo>
                    <a:pt x="160" y="9921"/>
                    <a:pt x="1" y="10213"/>
                    <a:pt x="1" y="10545"/>
                  </a:cubicBezTo>
                  <a:lnTo>
                    <a:pt x="1" y="11952"/>
                  </a:lnTo>
                  <a:lnTo>
                    <a:pt x="1299" y="11279"/>
                  </a:lnTo>
                  <a:cubicBezTo>
                    <a:pt x="1606" y="11121"/>
                    <a:pt x="1837" y="11057"/>
                    <a:pt x="2028" y="11057"/>
                  </a:cubicBezTo>
                  <a:cubicBezTo>
                    <a:pt x="2333" y="11057"/>
                    <a:pt x="2538" y="11219"/>
                    <a:pt x="2797" y="11423"/>
                  </a:cubicBezTo>
                  <a:cubicBezTo>
                    <a:pt x="2881" y="11488"/>
                    <a:pt x="2965" y="11556"/>
                    <a:pt x="3059" y="11623"/>
                  </a:cubicBezTo>
                  <a:cubicBezTo>
                    <a:pt x="3624" y="12024"/>
                    <a:pt x="4437" y="12320"/>
                    <a:pt x="5214" y="12430"/>
                  </a:cubicBezTo>
                  <a:lnTo>
                    <a:pt x="5214" y="13775"/>
                  </a:lnTo>
                  <a:lnTo>
                    <a:pt x="5617" y="13775"/>
                  </a:lnTo>
                  <a:lnTo>
                    <a:pt x="5617" y="12471"/>
                  </a:lnTo>
                  <a:cubicBezTo>
                    <a:pt x="5695" y="12476"/>
                    <a:pt x="5773" y="12479"/>
                    <a:pt x="5848" y="12479"/>
                  </a:cubicBezTo>
                  <a:cubicBezTo>
                    <a:pt x="7059" y="12479"/>
                    <a:pt x="8243" y="12024"/>
                    <a:pt x="9270" y="11163"/>
                  </a:cubicBezTo>
                  <a:cubicBezTo>
                    <a:pt x="10045" y="10518"/>
                    <a:pt x="10456" y="9875"/>
                    <a:pt x="10472" y="9847"/>
                  </a:cubicBezTo>
                  <a:lnTo>
                    <a:pt x="10543" y="9738"/>
                  </a:lnTo>
                  <a:lnTo>
                    <a:pt x="10471" y="9628"/>
                  </a:lnTo>
                  <a:cubicBezTo>
                    <a:pt x="10456" y="9598"/>
                    <a:pt x="10040" y="8984"/>
                    <a:pt x="9265" y="8365"/>
                  </a:cubicBezTo>
                  <a:cubicBezTo>
                    <a:pt x="8547" y="7792"/>
                    <a:pt x="7371" y="7112"/>
                    <a:pt x="5851" y="7112"/>
                  </a:cubicBezTo>
                  <a:cubicBezTo>
                    <a:pt x="5776" y="7112"/>
                    <a:pt x="5698" y="7114"/>
                    <a:pt x="5620" y="7120"/>
                  </a:cubicBezTo>
                  <a:lnTo>
                    <a:pt x="5620" y="6655"/>
                  </a:lnTo>
                  <a:cubicBezTo>
                    <a:pt x="5698" y="6659"/>
                    <a:pt x="5776" y="6662"/>
                    <a:pt x="5851" y="6662"/>
                  </a:cubicBezTo>
                  <a:cubicBezTo>
                    <a:pt x="7062" y="6662"/>
                    <a:pt x="8245" y="6209"/>
                    <a:pt x="9273" y="5348"/>
                  </a:cubicBezTo>
                  <a:cubicBezTo>
                    <a:pt x="10047" y="4702"/>
                    <a:pt x="10459" y="4059"/>
                    <a:pt x="10475" y="4032"/>
                  </a:cubicBezTo>
                  <a:lnTo>
                    <a:pt x="10546" y="3922"/>
                  </a:lnTo>
                  <a:lnTo>
                    <a:pt x="10472" y="3811"/>
                  </a:lnTo>
                  <a:cubicBezTo>
                    <a:pt x="10456" y="3785"/>
                    <a:pt x="10040" y="3174"/>
                    <a:pt x="9262" y="2555"/>
                  </a:cubicBezTo>
                  <a:cubicBezTo>
                    <a:pt x="8544" y="1982"/>
                    <a:pt x="7368" y="1302"/>
                    <a:pt x="5848" y="1302"/>
                  </a:cubicBezTo>
                  <a:cubicBezTo>
                    <a:pt x="5773" y="1302"/>
                    <a:pt x="5695" y="1305"/>
                    <a:pt x="5617" y="1310"/>
                  </a:cubicBezTo>
                  <a:lnTo>
                    <a:pt x="56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5"/>
            <p:cNvSpPr/>
            <p:nvPr/>
          </p:nvSpPr>
          <p:spPr>
            <a:xfrm>
              <a:off x="4260279" y="2467695"/>
              <a:ext cx="33314" cy="33401"/>
            </a:xfrm>
            <a:custGeom>
              <a:rect b="b" l="l" r="r" t="t"/>
              <a:pathLst>
                <a:path extrusionOk="0" h="1143" w="1140">
                  <a:moveTo>
                    <a:pt x="285" y="1"/>
                  </a:moveTo>
                  <a:lnTo>
                    <a:pt x="0" y="286"/>
                  </a:lnTo>
                  <a:lnTo>
                    <a:pt x="285" y="572"/>
                  </a:lnTo>
                  <a:lnTo>
                    <a:pt x="0" y="856"/>
                  </a:lnTo>
                  <a:lnTo>
                    <a:pt x="285" y="1142"/>
                  </a:lnTo>
                  <a:lnTo>
                    <a:pt x="569" y="856"/>
                  </a:lnTo>
                  <a:lnTo>
                    <a:pt x="855" y="1142"/>
                  </a:lnTo>
                  <a:lnTo>
                    <a:pt x="1140" y="856"/>
                  </a:lnTo>
                  <a:lnTo>
                    <a:pt x="855" y="572"/>
                  </a:lnTo>
                  <a:lnTo>
                    <a:pt x="1140" y="286"/>
                  </a:lnTo>
                  <a:lnTo>
                    <a:pt x="855" y="1"/>
                  </a:lnTo>
                  <a:lnTo>
                    <a:pt x="569" y="286"/>
                  </a:lnTo>
                  <a:lnTo>
                    <a:pt x="2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5"/>
            <p:cNvSpPr/>
            <p:nvPr/>
          </p:nvSpPr>
          <p:spPr>
            <a:xfrm>
              <a:off x="4260279" y="2297591"/>
              <a:ext cx="33314" cy="33460"/>
            </a:xfrm>
            <a:custGeom>
              <a:rect b="b" l="l" r="r" t="t"/>
              <a:pathLst>
                <a:path extrusionOk="0" h="1145" w="1140">
                  <a:moveTo>
                    <a:pt x="285" y="1"/>
                  </a:moveTo>
                  <a:lnTo>
                    <a:pt x="0" y="288"/>
                  </a:lnTo>
                  <a:lnTo>
                    <a:pt x="285" y="574"/>
                  </a:lnTo>
                  <a:lnTo>
                    <a:pt x="0" y="859"/>
                  </a:lnTo>
                  <a:lnTo>
                    <a:pt x="285" y="1145"/>
                  </a:lnTo>
                  <a:lnTo>
                    <a:pt x="569" y="859"/>
                  </a:lnTo>
                  <a:lnTo>
                    <a:pt x="855" y="1145"/>
                  </a:lnTo>
                  <a:lnTo>
                    <a:pt x="1140" y="859"/>
                  </a:lnTo>
                  <a:lnTo>
                    <a:pt x="855" y="574"/>
                  </a:lnTo>
                  <a:lnTo>
                    <a:pt x="1140" y="288"/>
                  </a:lnTo>
                  <a:lnTo>
                    <a:pt x="855" y="1"/>
                  </a:lnTo>
                  <a:lnTo>
                    <a:pt x="569" y="288"/>
                  </a:lnTo>
                  <a:lnTo>
                    <a:pt x="28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5"/>
            <p:cNvSpPr/>
            <p:nvPr/>
          </p:nvSpPr>
          <p:spPr>
            <a:xfrm>
              <a:off x="4151777" y="2283711"/>
              <a:ext cx="11718" cy="11806"/>
            </a:xfrm>
            <a:custGeom>
              <a:rect b="b" l="l" r="r" t="t"/>
              <a:pathLst>
                <a:path extrusionOk="0" h="404" w="401">
                  <a:moveTo>
                    <a:pt x="1" y="0"/>
                  </a:moveTo>
                  <a:lnTo>
                    <a:pt x="1" y="403"/>
                  </a:lnTo>
                  <a:lnTo>
                    <a:pt x="401" y="403"/>
                  </a:lnTo>
                  <a:lnTo>
                    <a:pt x="4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5"/>
            <p:cNvSpPr/>
            <p:nvPr/>
          </p:nvSpPr>
          <p:spPr>
            <a:xfrm>
              <a:off x="4163466" y="2271730"/>
              <a:ext cx="11777" cy="11835"/>
            </a:xfrm>
            <a:custGeom>
              <a:rect b="b" l="l" r="r" t="t"/>
              <a:pathLst>
                <a:path extrusionOk="0" h="405" w="403">
                  <a:moveTo>
                    <a:pt x="1" y="0"/>
                  </a:moveTo>
                  <a:lnTo>
                    <a:pt x="1" y="404"/>
                  </a:lnTo>
                  <a:lnTo>
                    <a:pt x="402" y="404"/>
                  </a:lnTo>
                  <a:lnTo>
                    <a:pt x="4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5"/>
            <p:cNvSpPr/>
            <p:nvPr/>
          </p:nvSpPr>
          <p:spPr>
            <a:xfrm>
              <a:off x="4151777" y="2453785"/>
              <a:ext cx="11718" cy="11835"/>
            </a:xfrm>
            <a:custGeom>
              <a:rect b="b" l="l" r="r" t="t"/>
              <a:pathLst>
                <a:path extrusionOk="0" h="405" w="401">
                  <a:moveTo>
                    <a:pt x="1" y="0"/>
                  </a:moveTo>
                  <a:lnTo>
                    <a:pt x="1" y="405"/>
                  </a:lnTo>
                  <a:lnTo>
                    <a:pt x="401" y="405"/>
                  </a:lnTo>
                  <a:lnTo>
                    <a:pt x="4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5"/>
            <p:cNvSpPr/>
            <p:nvPr/>
          </p:nvSpPr>
          <p:spPr>
            <a:xfrm>
              <a:off x="4163466" y="2441833"/>
              <a:ext cx="11777" cy="11835"/>
            </a:xfrm>
            <a:custGeom>
              <a:rect b="b" l="l" r="r" t="t"/>
              <a:pathLst>
                <a:path extrusionOk="0" h="405" w="403">
                  <a:moveTo>
                    <a:pt x="1" y="0"/>
                  </a:moveTo>
                  <a:lnTo>
                    <a:pt x="1" y="405"/>
                  </a:lnTo>
                  <a:lnTo>
                    <a:pt x="402" y="405"/>
                  </a:lnTo>
                  <a:lnTo>
                    <a:pt x="4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5"/>
            <p:cNvSpPr/>
            <p:nvPr/>
          </p:nvSpPr>
          <p:spPr>
            <a:xfrm>
              <a:off x="4176470" y="2482949"/>
              <a:ext cx="23583" cy="11835"/>
            </a:xfrm>
            <a:custGeom>
              <a:rect b="b" l="l" r="r" t="t"/>
              <a:pathLst>
                <a:path extrusionOk="0" h="405" w="807">
                  <a:moveTo>
                    <a:pt x="1" y="0"/>
                  </a:moveTo>
                  <a:lnTo>
                    <a:pt x="1" y="405"/>
                  </a:lnTo>
                  <a:lnTo>
                    <a:pt x="807" y="405"/>
                  </a:lnTo>
                  <a:lnTo>
                    <a:pt x="8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 name="Google Shape;974;p45"/>
          <p:cNvGrpSpPr/>
          <p:nvPr/>
        </p:nvGrpSpPr>
        <p:grpSpPr>
          <a:xfrm>
            <a:off x="3292407" y="2199726"/>
            <a:ext cx="242079" cy="402511"/>
            <a:chOff x="3292407" y="2199726"/>
            <a:chExt cx="242079" cy="402511"/>
          </a:xfrm>
        </p:grpSpPr>
        <p:sp>
          <p:nvSpPr>
            <p:cNvPr id="975" name="Google Shape;975;p45"/>
            <p:cNvSpPr/>
            <p:nvPr/>
          </p:nvSpPr>
          <p:spPr>
            <a:xfrm>
              <a:off x="3367304" y="2365679"/>
              <a:ext cx="47340" cy="47340"/>
            </a:xfrm>
            <a:custGeom>
              <a:rect b="b" l="l" r="r" t="t"/>
              <a:pathLst>
                <a:path extrusionOk="0" h="1620" w="1620">
                  <a:moveTo>
                    <a:pt x="811" y="405"/>
                  </a:moveTo>
                  <a:cubicBezTo>
                    <a:pt x="1033" y="405"/>
                    <a:pt x="1215" y="587"/>
                    <a:pt x="1215" y="811"/>
                  </a:cubicBezTo>
                  <a:cubicBezTo>
                    <a:pt x="1215" y="1033"/>
                    <a:pt x="1033" y="1215"/>
                    <a:pt x="811" y="1215"/>
                  </a:cubicBezTo>
                  <a:cubicBezTo>
                    <a:pt x="587" y="1215"/>
                    <a:pt x="406" y="1033"/>
                    <a:pt x="406" y="811"/>
                  </a:cubicBezTo>
                  <a:cubicBezTo>
                    <a:pt x="406" y="587"/>
                    <a:pt x="587" y="405"/>
                    <a:pt x="811" y="405"/>
                  </a:cubicBezTo>
                  <a:close/>
                  <a:moveTo>
                    <a:pt x="811" y="1"/>
                  </a:moveTo>
                  <a:cubicBezTo>
                    <a:pt x="365" y="1"/>
                    <a:pt x="1" y="365"/>
                    <a:pt x="1" y="811"/>
                  </a:cubicBezTo>
                  <a:cubicBezTo>
                    <a:pt x="1" y="1257"/>
                    <a:pt x="365" y="1620"/>
                    <a:pt x="811" y="1620"/>
                  </a:cubicBezTo>
                  <a:cubicBezTo>
                    <a:pt x="1257" y="1620"/>
                    <a:pt x="1620" y="1257"/>
                    <a:pt x="1620" y="811"/>
                  </a:cubicBezTo>
                  <a:cubicBezTo>
                    <a:pt x="1620" y="365"/>
                    <a:pt x="1257" y="1"/>
                    <a:pt x="8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5"/>
            <p:cNvSpPr/>
            <p:nvPr/>
          </p:nvSpPr>
          <p:spPr>
            <a:xfrm>
              <a:off x="3345241" y="2404720"/>
              <a:ext cx="11835" cy="11864"/>
            </a:xfrm>
            <a:custGeom>
              <a:rect b="b" l="l" r="r" t="t"/>
              <a:pathLst>
                <a:path extrusionOk="0" h="406" w="405">
                  <a:moveTo>
                    <a:pt x="0" y="1"/>
                  </a:moveTo>
                  <a:lnTo>
                    <a:pt x="0" y="405"/>
                  </a:lnTo>
                  <a:lnTo>
                    <a:pt x="405" y="405"/>
                  </a:lnTo>
                  <a:lnTo>
                    <a:pt x="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5"/>
            <p:cNvSpPr/>
            <p:nvPr/>
          </p:nvSpPr>
          <p:spPr>
            <a:xfrm>
              <a:off x="3328087" y="2439933"/>
              <a:ext cx="11894" cy="11894"/>
            </a:xfrm>
            <a:custGeom>
              <a:rect b="b" l="l" r="r" t="t"/>
              <a:pathLst>
                <a:path extrusionOk="0" h="407" w="407">
                  <a:moveTo>
                    <a:pt x="1" y="0"/>
                  </a:moveTo>
                  <a:lnTo>
                    <a:pt x="1" y="406"/>
                  </a:lnTo>
                  <a:lnTo>
                    <a:pt x="407" y="406"/>
                  </a:lnTo>
                  <a:lnTo>
                    <a:pt x="4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5"/>
            <p:cNvSpPr/>
            <p:nvPr/>
          </p:nvSpPr>
          <p:spPr>
            <a:xfrm>
              <a:off x="3292407" y="2199726"/>
              <a:ext cx="242079" cy="402511"/>
            </a:xfrm>
            <a:custGeom>
              <a:rect b="b" l="l" r="r" t="t"/>
              <a:pathLst>
                <a:path extrusionOk="0" h="13774" w="8284">
                  <a:moveTo>
                    <a:pt x="3517" y="406"/>
                  </a:moveTo>
                  <a:cubicBezTo>
                    <a:pt x="3581" y="406"/>
                    <a:pt x="3645" y="425"/>
                    <a:pt x="3700" y="462"/>
                  </a:cubicBezTo>
                  <a:cubicBezTo>
                    <a:pt x="3787" y="520"/>
                    <a:pt x="3836" y="611"/>
                    <a:pt x="3836" y="712"/>
                  </a:cubicBezTo>
                  <a:cubicBezTo>
                    <a:pt x="3836" y="774"/>
                    <a:pt x="3819" y="866"/>
                    <a:pt x="3735" y="949"/>
                  </a:cubicBezTo>
                  <a:lnTo>
                    <a:pt x="3286" y="1394"/>
                  </a:lnTo>
                  <a:cubicBezTo>
                    <a:pt x="3138" y="1371"/>
                    <a:pt x="2987" y="1358"/>
                    <a:pt x="2834" y="1358"/>
                  </a:cubicBezTo>
                  <a:cubicBezTo>
                    <a:pt x="2679" y="1358"/>
                    <a:pt x="2527" y="1371"/>
                    <a:pt x="2380" y="1394"/>
                  </a:cubicBezTo>
                  <a:lnTo>
                    <a:pt x="1931" y="949"/>
                  </a:lnTo>
                  <a:cubicBezTo>
                    <a:pt x="1847" y="865"/>
                    <a:pt x="1830" y="774"/>
                    <a:pt x="1830" y="712"/>
                  </a:cubicBezTo>
                  <a:cubicBezTo>
                    <a:pt x="1830" y="611"/>
                    <a:pt x="1879" y="520"/>
                    <a:pt x="1966" y="462"/>
                  </a:cubicBezTo>
                  <a:cubicBezTo>
                    <a:pt x="2021" y="425"/>
                    <a:pt x="2085" y="406"/>
                    <a:pt x="2149" y="406"/>
                  </a:cubicBezTo>
                  <a:cubicBezTo>
                    <a:pt x="2191" y="406"/>
                    <a:pt x="2232" y="414"/>
                    <a:pt x="2272" y="430"/>
                  </a:cubicBezTo>
                  <a:lnTo>
                    <a:pt x="2834" y="657"/>
                  </a:lnTo>
                  <a:lnTo>
                    <a:pt x="3394" y="430"/>
                  </a:lnTo>
                  <a:cubicBezTo>
                    <a:pt x="3434" y="414"/>
                    <a:pt x="3475" y="406"/>
                    <a:pt x="3517" y="406"/>
                  </a:cubicBezTo>
                  <a:close/>
                  <a:moveTo>
                    <a:pt x="2834" y="5274"/>
                  </a:moveTo>
                  <a:cubicBezTo>
                    <a:pt x="3854" y="5274"/>
                    <a:pt x="4759" y="5915"/>
                    <a:pt x="5109" y="6857"/>
                  </a:cubicBezTo>
                  <a:cubicBezTo>
                    <a:pt x="4385" y="6943"/>
                    <a:pt x="3724" y="7305"/>
                    <a:pt x="3255" y="7880"/>
                  </a:cubicBezTo>
                  <a:lnTo>
                    <a:pt x="3569" y="8135"/>
                  </a:lnTo>
                  <a:cubicBezTo>
                    <a:pt x="4033" y="7566"/>
                    <a:pt x="4719" y="7241"/>
                    <a:pt x="5451" y="7241"/>
                  </a:cubicBezTo>
                  <a:cubicBezTo>
                    <a:pt x="6722" y="7241"/>
                    <a:pt x="7768" y="8223"/>
                    <a:pt x="7871" y="9469"/>
                  </a:cubicBezTo>
                  <a:cubicBezTo>
                    <a:pt x="7372" y="8654"/>
                    <a:pt x="6474" y="8108"/>
                    <a:pt x="5451" y="8108"/>
                  </a:cubicBezTo>
                  <a:cubicBezTo>
                    <a:pt x="4427" y="8108"/>
                    <a:pt x="3530" y="8654"/>
                    <a:pt x="3032" y="9469"/>
                  </a:cubicBezTo>
                  <a:cubicBezTo>
                    <a:pt x="3060" y="9106"/>
                    <a:pt x="3172" y="8753"/>
                    <a:pt x="3357" y="8440"/>
                  </a:cubicBezTo>
                  <a:lnTo>
                    <a:pt x="3007" y="8235"/>
                  </a:lnTo>
                  <a:cubicBezTo>
                    <a:pt x="2753" y="8668"/>
                    <a:pt x="2618" y="9164"/>
                    <a:pt x="2618" y="9669"/>
                  </a:cubicBezTo>
                  <a:lnTo>
                    <a:pt x="2618" y="10120"/>
                  </a:lnTo>
                  <a:cubicBezTo>
                    <a:pt x="1379" y="10012"/>
                    <a:pt x="405" y="8969"/>
                    <a:pt x="405" y="7702"/>
                  </a:cubicBezTo>
                  <a:cubicBezTo>
                    <a:pt x="405" y="6363"/>
                    <a:pt x="1495" y="5274"/>
                    <a:pt x="2834" y="5274"/>
                  </a:cubicBezTo>
                  <a:close/>
                  <a:moveTo>
                    <a:pt x="2149" y="1"/>
                  </a:moveTo>
                  <a:cubicBezTo>
                    <a:pt x="2006" y="1"/>
                    <a:pt x="1863" y="43"/>
                    <a:pt x="1739" y="127"/>
                  </a:cubicBezTo>
                  <a:cubicBezTo>
                    <a:pt x="1542" y="258"/>
                    <a:pt x="1425" y="478"/>
                    <a:pt x="1425" y="712"/>
                  </a:cubicBezTo>
                  <a:cubicBezTo>
                    <a:pt x="1424" y="908"/>
                    <a:pt x="1503" y="1095"/>
                    <a:pt x="1646" y="1236"/>
                  </a:cubicBezTo>
                  <a:lnTo>
                    <a:pt x="1921" y="1508"/>
                  </a:lnTo>
                  <a:cubicBezTo>
                    <a:pt x="806" y="1889"/>
                    <a:pt x="1" y="2948"/>
                    <a:pt x="1" y="4190"/>
                  </a:cubicBezTo>
                  <a:lnTo>
                    <a:pt x="1" y="4872"/>
                  </a:lnTo>
                  <a:lnTo>
                    <a:pt x="405" y="4872"/>
                  </a:lnTo>
                  <a:lnTo>
                    <a:pt x="405" y="4190"/>
                  </a:lnTo>
                  <a:cubicBezTo>
                    <a:pt x="405" y="2851"/>
                    <a:pt x="1495" y="1762"/>
                    <a:pt x="2834" y="1762"/>
                  </a:cubicBezTo>
                  <a:cubicBezTo>
                    <a:pt x="4171" y="1762"/>
                    <a:pt x="5261" y="2851"/>
                    <a:pt x="5261" y="4190"/>
                  </a:cubicBezTo>
                  <a:lnTo>
                    <a:pt x="5261" y="6243"/>
                  </a:lnTo>
                  <a:cubicBezTo>
                    <a:pt x="4758" y="5408"/>
                    <a:pt x="3845" y="4869"/>
                    <a:pt x="2834" y="4869"/>
                  </a:cubicBezTo>
                  <a:cubicBezTo>
                    <a:pt x="1804" y="4869"/>
                    <a:pt x="901" y="5421"/>
                    <a:pt x="405" y="6244"/>
                  </a:cubicBezTo>
                  <a:lnTo>
                    <a:pt x="405" y="5266"/>
                  </a:lnTo>
                  <a:lnTo>
                    <a:pt x="1" y="5266"/>
                  </a:lnTo>
                  <a:lnTo>
                    <a:pt x="1" y="7702"/>
                  </a:lnTo>
                  <a:cubicBezTo>
                    <a:pt x="1" y="9193"/>
                    <a:pt x="1157" y="10416"/>
                    <a:pt x="2618" y="10527"/>
                  </a:cubicBezTo>
                  <a:lnTo>
                    <a:pt x="2618" y="10940"/>
                  </a:lnTo>
                  <a:cubicBezTo>
                    <a:pt x="2618" y="12502"/>
                    <a:pt x="3890" y="13773"/>
                    <a:pt x="5451" y="13773"/>
                  </a:cubicBezTo>
                  <a:cubicBezTo>
                    <a:pt x="6522" y="13773"/>
                    <a:pt x="7489" y="13181"/>
                    <a:pt x="7976" y="12226"/>
                  </a:cubicBezTo>
                  <a:lnTo>
                    <a:pt x="7615" y="12043"/>
                  </a:lnTo>
                  <a:cubicBezTo>
                    <a:pt x="7198" y="12860"/>
                    <a:pt x="6368" y="13369"/>
                    <a:pt x="5451" y="13369"/>
                  </a:cubicBezTo>
                  <a:cubicBezTo>
                    <a:pt x="4112" y="13369"/>
                    <a:pt x="3023" y="12280"/>
                    <a:pt x="3023" y="10940"/>
                  </a:cubicBezTo>
                  <a:cubicBezTo>
                    <a:pt x="3023" y="9601"/>
                    <a:pt x="4112" y="8512"/>
                    <a:pt x="5451" y="8512"/>
                  </a:cubicBezTo>
                  <a:cubicBezTo>
                    <a:pt x="6790" y="8512"/>
                    <a:pt x="7879" y="9601"/>
                    <a:pt x="7879" y="10940"/>
                  </a:cubicBezTo>
                  <a:cubicBezTo>
                    <a:pt x="7879" y="11201"/>
                    <a:pt x="7838" y="11456"/>
                    <a:pt x="7758" y="11700"/>
                  </a:cubicBezTo>
                  <a:lnTo>
                    <a:pt x="8142" y="11826"/>
                  </a:lnTo>
                  <a:cubicBezTo>
                    <a:pt x="8236" y="11541"/>
                    <a:pt x="8284" y="11244"/>
                    <a:pt x="8284" y="10940"/>
                  </a:cubicBezTo>
                  <a:lnTo>
                    <a:pt x="8284" y="9669"/>
                  </a:lnTo>
                  <a:cubicBezTo>
                    <a:pt x="8284" y="8179"/>
                    <a:pt x="7128" y="6954"/>
                    <a:pt x="5666" y="6844"/>
                  </a:cubicBezTo>
                  <a:lnTo>
                    <a:pt x="5666" y="4190"/>
                  </a:lnTo>
                  <a:cubicBezTo>
                    <a:pt x="5666" y="2948"/>
                    <a:pt x="4862" y="1889"/>
                    <a:pt x="3745" y="1508"/>
                  </a:cubicBezTo>
                  <a:lnTo>
                    <a:pt x="4021" y="1236"/>
                  </a:lnTo>
                  <a:cubicBezTo>
                    <a:pt x="4163" y="1095"/>
                    <a:pt x="4242" y="908"/>
                    <a:pt x="4242" y="712"/>
                  </a:cubicBezTo>
                  <a:cubicBezTo>
                    <a:pt x="4242" y="478"/>
                    <a:pt x="4124" y="258"/>
                    <a:pt x="3927" y="127"/>
                  </a:cubicBezTo>
                  <a:cubicBezTo>
                    <a:pt x="3803" y="43"/>
                    <a:pt x="3660" y="1"/>
                    <a:pt x="3517" y="1"/>
                  </a:cubicBezTo>
                  <a:cubicBezTo>
                    <a:pt x="3424" y="1"/>
                    <a:pt x="3331" y="18"/>
                    <a:pt x="3242" y="55"/>
                  </a:cubicBezTo>
                  <a:lnTo>
                    <a:pt x="2834" y="221"/>
                  </a:lnTo>
                  <a:lnTo>
                    <a:pt x="2423" y="55"/>
                  </a:lnTo>
                  <a:cubicBezTo>
                    <a:pt x="2335" y="18"/>
                    <a:pt x="2242" y="1"/>
                    <a:pt x="21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5"/>
            <p:cNvSpPr/>
            <p:nvPr/>
          </p:nvSpPr>
          <p:spPr>
            <a:xfrm>
              <a:off x="3408332" y="2465795"/>
              <a:ext cx="47340" cy="47370"/>
            </a:xfrm>
            <a:custGeom>
              <a:rect b="b" l="l" r="r" t="t"/>
              <a:pathLst>
                <a:path extrusionOk="0" h="1621" w="1620">
                  <a:moveTo>
                    <a:pt x="810" y="407"/>
                  </a:moveTo>
                  <a:cubicBezTo>
                    <a:pt x="1033" y="407"/>
                    <a:pt x="1216" y="587"/>
                    <a:pt x="1216" y="811"/>
                  </a:cubicBezTo>
                  <a:cubicBezTo>
                    <a:pt x="1216" y="1034"/>
                    <a:pt x="1033" y="1216"/>
                    <a:pt x="810" y="1216"/>
                  </a:cubicBezTo>
                  <a:cubicBezTo>
                    <a:pt x="587" y="1216"/>
                    <a:pt x="405" y="1034"/>
                    <a:pt x="405" y="811"/>
                  </a:cubicBezTo>
                  <a:cubicBezTo>
                    <a:pt x="405" y="587"/>
                    <a:pt x="587" y="407"/>
                    <a:pt x="810" y="407"/>
                  </a:cubicBezTo>
                  <a:close/>
                  <a:moveTo>
                    <a:pt x="810" y="1"/>
                  </a:moveTo>
                  <a:cubicBezTo>
                    <a:pt x="363" y="1"/>
                    <a:pt x="1" y="365"/>
                    <a:pt x="1" y="811"/>
                  </a:cubicBezTo>
                  <a:cubicBezTo>
                    <a:pt x="1" y="1258"/>
                    <a:pt x="363" y="1620"/>
                    <a:pt x="810" y="1620"/>
                  </a:cubicBezTo>
                  <a:cubicBezTo>
                    <a:pt x="1256" y="1620"/>
                    <a:pt x="1620" y="1258"/>
                    <a:pt x="1620" y="811"/>
                  </a:cubicBezTo>
                  <a:cubicBezTo>
                    <a:pt x="1620" y="365"/>
                    <a:pt x="1256" y="1"/>
                    <a:pt x="8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5"/>
            <p:cNvSpPr/>
            <p:nvPr/>
          </p:nvSpPr>
          <p:spPr>
            <a:xfrm>
              <a:off x="3457601" y="2516876"/>
              <a:ext cx="47340" cy="47370"/>
            </a:xfrm>
            <a:custGeom>
              <a:rect b="b" l="l" r="r" t="t"/>
              <a:pathLst>
                <a:path extrusionOk="0" h="1621" w="1620">
                  <a:moveTo>
                    <a:pt x="811" y="407"/>
                  </a:moveTo>
                  <a:cubicBezTo>
                    <a:pt x="1033" y="407"/>
                    <a:pt x="1215" y="587"/>
                    <a:pt x="1215" y="811"/>
                  </a:cubicBezTo>
                  <a:cubicBezTo>
                    <a:pt x="1215" y="1034"/>
                    <a:pt x="1033" y="1216"/>
                    <a:pt x="811" y="1216"/>
                  </a:cubicBezTo>
                  <a:cubicBezTo>
                    <a:pt x="587" y="1216"/>
                    <a:pt x="406" y="1034"/>
                    <a:pt x="406" y="811"/>
                  </a:cubicBezTo>
                  <a:cubicBezTo>
                    <a:pt x="406" y="587"/>
                    <a:pt x="587" y="407"/>
                    <a:pt x="811" y="407"/>
                  </a:cubicBezTo>
                  <a:close/>
                  <a:moveTo>
                    <a:pt x="811" y="1"/>
                  </a:moveTo>
                  <a:cubicBezTo>
                    <a:pt x="364" y="1"/>
                    <a:pt x="0" y="365"/>
                    <a:pt x="0" y="811"/>
                  </a:cubicBezTo>
                  <a:cubicBezTo>
                    <a:pt x="0" y="1258"/>
                    <a:pt x="364" y="1620"/>
                    <a:pt x="811" y="1620"/>
                  </a:cubicBezTo>
                  <a:cubicBezTo>
                    <a:pt x="1257" y="1620"/>
                    <a:pt x="1620" y="1258"/>
                    <a:pt x="1620" y="811"/>
                  </a:cubicBezTo>
                  <a:cubicBezTo>
                    <a:pt x="1620" y="365"/>
                    <a:pt x="1257" y="1"/>
                    <a:pt x="8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5"/>
            <p:cNvSpPr/>
            <p:nvPr/>
          </p:nvSpPr>
          <p:spPr>
            <a:xfrm>
              <a:off x="3469465" y="2483592"/>
              <a:ext cx="11835" cy="11835"/>
            </a:xfrm>
            <a:custGeom>
              <a:rect b="b" l="l" r="r" t="t"/>
              <a:pathLst>
                <a:path extrusionOk="0" h="405" w="405">
                  <a:moveTo>
                    <a:pt x="0" y="0"/>
                  </a:moveTo>
                  <a:lnTo>
                    <a:pt x="0" y="405"/>
                  </a:lnTo>
                  <a:lnTo>
                    <a:pt x="405" y="405"/>
                  </a:lnTo>
                  <a:lnTo>
                    <a:pt x="4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5"/>
            <p:cNvSpPr/>
            <p:nvPr/>
          </p:nvSpPr>
          <p:spPr>
            <a:xfrm>
              <a:off x="3398455" y="2519418"/>
              <a:ext cx="11864" cy="11835"/>
            </a:xfrm>
            <a:custGeom>
              <a:rect b="b" l="l" r="r" t="t"/>
              <a:pathLst>
                <a:path extrusionOk="0" h="405" w="406">
                  <a:moveTo>
                    <a:pt x="1" y="0"/>
                  </a:moveTo>
                  <a:lnTo>
                    <a:pt x="1" y="405"/>
                  </a:lnTo>
                  <a:lnTo>
                    <a:pt x="405" y="405"/>
                  </a:lnTo>
                  <a:lnTo>
                    <a:pt x="4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5"/>
            <p:cNvSpPr/>
            <p:nvPr/>
          </p:nvSpPr>
          <p:spPr>
            <a:xfrm>
              <a:off x="3428437" y="2548582"/>
              <a:ext cx="11835" cy="11864"/>
            </a:xfrm>
            <a:custGeom>
              <a:rect b="b" l="l" r="r" t="t"/>
              <a:pathLst>
                <a:path extrusionOk="0" h="406" w="405">
                  <a:moveTo>
                    <a:pt x="0" y="1"/>
                  </a:moveTo>
                  <a:lnTo>
                    <a:pt x="0" y="405"/>
                  </a:lnTo>
                  <a:lnTo>
                    <a:pt x="405" y="405"/>
                  </a:lnTo>
                  <a:lnTo>
                    <a:pt x="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5"/>
            <p:cNvSpPr/>
            <p:nvPr/>
          </p:nvSpPr>
          <p:spPr>
            <a:xfrm>
              <a:off x="3403744" y="2294640"/>
              <a:ext cx="12215" cy="11835"/>
            </a:xfrm>
            <a:custGeom>
              <a:rect b="b" l="l" r="r" t="t"/>
              <a:pathLst>
                <a:path extrusionOk="0" h="405" w="418">
                  <a:moveTo>
                    <a:pt x="0" y="0"/>
                  </a:moveTo>
                  <a:lnTo>
                    <a:pt x="0" y="405"/>
                  </a:lnTo>
                  <a:lnTo>
                    <a:pt x="418" y="405"/>
                  </a:lnTo>
                  <a:lnTo>
                    <a:pt x="4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5"/>
            <p:cNvSpPr/>
            <p:nvPr/>
          </p:nvSpPr>
          <p:spPr>
            <a:xfrm>
              <a:off x="3391500" y="2306446"/>
              <a:ext cx="12273" cy="11864"/>
            </a:xfrm>
            <a:custGeom>
              <a:rect b="b" l="l" r="r" t="t"/>
              <a:pathLst>
                <a:path extrusionOk="0" h="406" w="420">
                  <a:moveTo>
                    <a:pt x="0" y="1"/>
                  </a:moveTo>
                  <a:lnTo>
                    <a:pt x="0" y="405"/>
                  </a:lnTo>
                  <a:lnTo>
                    <a:pt x="419" y="405"/>
                  </a:lnTo>
                  <a:lnTo>
                    <a:pt x="4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 name="Google Shape;986;p45"/>
          <p:cNvGrpSpPr/>
          <p:nvPr/>
        </p:nvGrpSpPr>
        <p:grpSpPr>
          <a:xfrm>
            <a:off x="7788231" y="1538950"/>
            <a:ext cx="389972" cy="402540"/>
            <a:chOff x="7788231" y="1538950"/>
            <a:chExt cx="389972" cy="402540"/>
          </a:xfrm>
        </p:grpSpPr>
        <p:sp>
          <p:nvSpPr>
            <p:cNvPr id="987" name="Google Shape;987;p45"/>
            <p:cNvSpPr/>
            <p:nvPr/>
          </p:nvSpPr>
          <p:spPr>
            <a:xfrm>
              <a:off x="7920433" y="1675097"/>
              <a:ext cx="11923" cy="11835"/>
            </a:xfrm>
            <a:custGeom>
              <a:rect b="b" l="l" r="r" t="t"/>
              <a:pathLst>
                <a:path extrusionOk="0" h="405" w="408">
                  <a:moveTo>
                    <a:pt x="1" y="0"/>
                  </a:moveTo>
                  <a:lnTo>
                    <a:pt x="1" y="405"/>
                  </a:lnTo>
                  <a:lnTo>
                    <a:pt x="408" y="405"/>
                  </a:lnTo>
                  <a:lnTo>
                    <a:pt x="4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5"/>
            <p:cNvSpPr/>
            <p:nvPr/>
          </p:nvSpPr>
          <p:spPr>
            <a:xfrm>
              <a:off x="7967598" y="1675097"/>
              <a:ext cx="11952" cy="11835"/>
            </a:xfrm>
            <a:custGeom>
              <a:rect b="b" l="l" r="r" t="t"/>
              <a:pathLst>
                <a:path extrusionOk="0" h="405" w="409">
                  <a:moveTo>
                    <a:pt x="0" y="0"/>
                  </a:moveTo>
                  <a:lnTo>
                    <a:pt x="0" y="405"/>
                  </a:lnTo>
                  <a:lnTo>
                    <a:pt x="409" y="405"/>
                  </a:lnTo>
                  <a:lnTo>
                    <a:pt x="4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5"/>
            <p:cNvSpPr/>
            <p:nvPr/>
          </p:nvSpPr>
          <p:spPr>
            <a:xfrm>
              <a:off x="7788231" y="1538950"/>
              <a:ext cx="326912" cy="402540"/>
            </a:xfrm>
            <a:custGeom>
              <a:rect b="b" l="l" r="r" t="t"/>
              <a:pathLst>
                <a:path extrusionOk="0" h="13775" w="11187">
                  <a:moveTo>
                    <a:pt x="5592" y="1"/>
                  </a:moveTo>
                  <a:lnTo>
                    <a:pt x="4711" y="2218"/>
                  </a:lnTo>
                  <a:lnTo>
                    <a:pt x="5087" y="2367"/>
                  </a:lnTo>
                  <a:lnTo>
                    <a:pt x="5592" y="1097"/>
                  </a:lnTo>
                  <a:lnTo>
                    <a:pt x="8205" y="7677"/>
                  </a:lnTo>
                  <a:cubicBezTo>
                    <a:pt x="8113" y="7911"/>
                    <a:pt x="7760" y="8688"/>
                    <a:pt x="7210" y="8688"/>
                  </a:cubicBezTo>
                  <a:lnTo>
                    <a:pt x="7210" y="9092"/>
                  </a:lnTo>
                  <a:cubicBezTo>
                    <a:pt x="7981" y="9092"/>
                    <a:pt x="8419" y="8224"/>
                    <a:pt x="8562" y="7878"/>
                  </a:cubicBezTo>
                  <a:lnTo>
                    <a:pt x="8828" y="7878"/>
                  </a:lnTo>
                  <a:cubicBezTo>
                    <a:pt x="9855" y="7878"/>
                    <a:pt x="10700" y="8673"/>
                    <a:pt x="10777" y="9682"/>
                  </a:cubicBezTo>
                  <a:lnTo>
                    <a:pt x="8296" y="10401"/>
                  </a:lnTo>
                  <a:lnTo>
                    <a:pt x="8409" y="10790"/>
                  </a:lnTo>
                  <a:lnTo>
                    <a:pt x="10288" y="10245"/>
                  </a:lnTo>
                  <a:lnTo>
                    <a:pt x="10288" y="13370"/>
                  </a:lnTo>
                  <a:lnTo>
                    <a:pt x="9030" y="13370"/>
                  </a:lnTo>
                  <a:lnTo>
                    <a:pt x="9030" y="11317"/>
                  </a:lnTo>
                  <a:lnTo>
                    <a:pt x="8626" y="11317"/>
                  </a:lnTo>
                  <a:lnTo>
                    <a:pt x="8626" y="13370"/>
                  </a:lnTo>
                  <a:lnTo>
                    <a:pt x="2562" y="13370"/>
                  </a:lnTo>
                  <a:lnTo>
                    <a:pt x="2562" y="12126"/>
                  </a:lnTo>
                  <a:lnTo>
                    <a:pt x="2157" y="12126"/>
                  </a:lnTo>
                  <a:lnTo>
                    <a:pt x="2157" y="13370"/>
                  </a:lnTo>
                  <a:lnTo>
                    <a:pt x="895" y="13370"/>
                  </a:lnTo>
                  <a:lnTo>
                    <a:pt x="895" y="10248"/>
                  </a:lnTo>
                  <a:lnTo>
                    <a:pt x="5536" y="11590"/>
                  </a:lnTo>
                  <a:lnTo>
                    <a:pt x="5592" y="11606"/>
                  </a:lnTo>
                  <a:lnTo>
                    <a:pt x="8006" y="10907"/>
                  </a:lnTo>
                  <a:lnTo>
                    <a:pt x="7893" y="10518"/>
                  </a:lnTo>
                  <a:lnTo>
                    <a:pt x="5592" y="11185"/>
                  </a:lnTo>
                  <a:lnTo>
                    <a:pt x="411" y="9688"/>
                  </a:lnTo>
                  <a:cubicBezTo>
                    <a:pt x="487" y="8688"/>
                    <a:pt x="1325" y="7891"/>
                    <a:pt x="2345" y="7883"/>
                  </a:cubicBezTo>
                  <a:lnTo>
                    <a:pt x="2622" y="7879"/>
                  </a:lnTo>
                  <a:cubicBezTo>
                    <a:pt x="2768" y="8227"/>
                    <a:pt x="3206" y="9092"/>
                    <a:pt x="3977" y="9092"/>
                  </a:cubicBezTo>
                  <a:lnTo>
                    <a:pt x="3977" y="8688"/>
                  </a:lnTo>
                  <a:cubicBezTo>
                    <a:pt x="3473" y="8688"/>
                    <a:pt x="3106" y="8013"/>
                    <a:pt x="2978" y="7678"/>
                  </a:cubicBezTo>
                  <a:lnTo>
                    <a:pt x="4932" y="2755"/>
                  </a:lnTo>
                  <a:lnTo>
                    <a:pt x="4556" y="2606"/>
                  </a:lnTo>
                  <a:lnTo>
                    <a:pt x="2622" y="7475"/>
                  </a:lnTo>
                  <a:lnTo>
                    <a:pt x="2341" y="7479"/>
                  </a:lnTo>
                  <a:cubicBezTo>
                    <a:pt x="1051" y="7489"/>
                    <a:pt x="0" y="8546"/>
                    <a:pt x="0" y="9838"/>
                  </a:cubicBezTo>
                  <a:lnTo>
                    <a:pt x="0" y="9989"/>
                  </a:lnTo>
                  <a:lnTo>
                    <a:pt x="492" y="10131"/>
                  </a:lnTo>
                  <a:lnTo>
                    <a:pt x="492" y="13774"/>
                  </a:lnTo>
                  <a:lnTo>
                    <a:pt x="10693" y="13774"/>
                  </a:lnTo>
                  <a:lnTo>
                    <a:pt x="10693" y="10128"/>
                  </a:lnTo>
                  <a:lnTo>
                    <a:pt x="11187" y="9984"/>
                  </a:lnTo>
                  <a:lnTo>
                    <a:pt x="11187" y="9832"/>
                  </a:lnTo>
                  <a:cubicBezTo>
                    <a:pt x="11187" y="8532"/>
                    <a:pt x="10128" y="7473"/>
                    <a:pt x="8828" y="7473"/>
                  </a:cubicBezTo>
                  <a:lnTo>
                    <a:pt x="8561" y="7473"/>
                  </a:lnTo>
                  <a:lnTo>
                    <a:pt x="55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5"/>
            <p:cNvSpPr/>
            <p:nvPr/>
          </p:nvSpPr>
          <p:spPr>
            <a:xfrm>
              <a:off x="7851264" y="1869630"/>
              <a:ext cx="11835" cy="11601"/>
            </a:xfrm>
            <a:custGeom>
              <a:rect b="b" l="l" r="r" t="t"/>
              <a:pathLst>
                <a:path extrusionOk="0" h="397" w="405">
                  <a:moveTo>
                    <a:pt x="0" y="1"/>
                  </a:moveTo>
                  <a:lnTo>
                    <a:pt x="0" y="397"/>
                  </a:lnTo>
                  <a:lnTo>
                    <a:pt x="405" y="397"/>
                  </a:lnTo>
                  <a:lnTo>
                    <a:pt x="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5"/>
            <p:cNvSpPr/>
            <p:nvPr/>
          </p:nvSpPr>
          <p:spPr>
            <a:xfrm>
              <a:off x="7987440" y="1873517"/>
              <a:ext cx="35564" cy="35535"/>
            </a:xfrm>
            <a:custGeom>
              <a:rect b="b" l="l" r="r" t="t"/>
              <a:pathLst>
                <a:path extrusionOk="0" h="1216" w="1217">
                  <a:moveTo>
                    <a:pt x="406" y="1"/>
                  </a:moveTo>
                  <a:lnTo>
                    <a:pt x="406" y="407"/>
                  </a:lnTo>
                  <a:lnTo>
                    <a:pt x="0" y="407"/>
                  </a:lnTo>
                  <a:lnTo>
                    <a:pt x="0" y="811"/>
                  </a:lnTo>
                  <a:lnTo>
                    <a:pt x="406" y="811"/>
                  </a:lnTo>
                  <a:lnTo>
                    <a:pt x="406" y="1216"/>
                  </a:lnTo>
                  <a:lnTo>
                    <a:pt x="810" y="1216"/>
                  </a:lnTo>
                  <a:lnTo>
                    <a:pt x="810" y="811"/>
                  </a:lnTo>
                  <a:lnTo>
                    <a:pt x="1216" y="811"/>
                  </a:lnTo>
                  <a:lnTo>
                    <a:pt x="1216" y="407"/>
                  </a:lnTo>
                  <a:lnTo>
                    <a:pt x="810" y="407"/>
                  </a:lnTo>
                  <a:lnTo>
                    <a:pt x="8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5"/>
            <p:cNvSpPr/>
            <p:nvPr/>
          </p:nvSpPr>
          <p:spPr>
            <a:xfrm>
              <a:off x="8095445" y="1581673"/>
              <a:ext cx="82758" cy="359729"/>
            </a:xfrm>
            <a:custGeom>
              <a:rect b="b" l="l" r="r" t="t"/>
              <a:pathLst>
                <a:path extrusionOk="0" h="12310" w="2832">
                  <a:moveTo>
                    <a:pt x="1673" y="405"/>
                  </a:moveTo>
                  <a:lnTo>
                    <a:pt x="1673" y="1159"/>
                  </a:lnTo>
                  <a:lnTo>
                    <a:pt x="2427" y="1159"/>
                  </a:lnTo>
                  <a:lnTo>
                    <a:pt x="2427" y="1672"/>
                  </a:lnTo>
                  <a:lnTo>
                    <a:pt x="1673" y="1672"/>
                  </a:lnTo>
                  <a:lnTo>
                    <a:pt x="1673" y="3236"/>
                  </a:lnTo>
                  <a:lnTo>
                    <a:pt x="1161" y="3236"/>
                  </a:lnTo>
                  <a:lnTo>
                    <a:pt x="1161" y="1672"/>
                  </a:lnTo>
                  <a:lnTo>
                    <a:pt x="405" y="1672"/>
                  </a:lnTo>
                  <a:lnTo>
                    <a:pt x="405" y="1159"/>
                  </a:lnTo>
                  <a:lnTo>
                    <a:pt x="1161" y="1159"/>
                  </a:lnTo>
                  <a:lnTo>
                    <a:pt x="1161" y="405"/>
                  </a:lnTo>
                  <a:close/>
                  <a:moveTo>
                    <a:pt x="1416" y="4571"/>
                  </a:moveTo>
                  <a:cubicBezTo>
                    <a:pt x="1668" y="4571"/>
                    <a:pt x="1873" y="4776"/>
                    <a:pt x="1873" y="5027"/>
                  </a:cubicBezTo>
                  <a:cubicBezTo>
                    <a:pt x="1873" y="5279"/>
                    <a:pt x="1668" y="5482"/>
                    <a:pt x="1416" y="5482"/>
                  </a:cubicBezTo>
                  <a:cubicBezTo>
                    <a:pt x="1165" y="5482"/>
                    <a:pt x="961" y="5279"/>
                    <a:pt x="961" y="5027"/>
                  </a:cubicBezTo>
                  <a:cubicBezTo>
                    <a:pt x="961" y="4776"/>
                    <a:pt x="1165" y="4571"/>
                    <a:pt x="1416" y="4571"/>
                  </a:cubicBezTo>
                  <a:close/>
                  <a:moveTo>
                    <a:pt x="756" y="0"/>
                  </a:moveTo>
                  <a:lnTo>
                    <a:pt x="756" y="754"/>
                  </a:lnTo>
                  <a:lnTo>
                    <a:pt x="1" y="754"/>
                  </a:lnTo>
                  <a:lnTo>
                    <a:pt x="1" y="2076"/>
                  </a:lnTo>
                  <a:lnTo>
                    <a:pt x="756" y="2076"/>
                  </a:lnTo>
                  <a:lnTo>
                    <a:pt x="756" y="3641"/>
                  </a:lnTo>
                  <a:lnTo>
                    <a:pt x="1214" y="3641"/>
                  </a:lnTo>
                  <a:lnTo>
                    <a:pt x="1214" y="4191"/>
                  </a:lnTo>
                  <a:cubicBezTo>
                    <a:pt x="837" y="4282"/>
                    <a:pt x="557" y="4623"/>
                    <a:pt x="557" y="5027"/>
                  </a:cubicBezTo>
                  <a:cubicBezTo>
                    <a:pt x="557" y="5432"/>
                    <a:pt x="837" y="5771"/>
                    <a:pt x="1214" y="5862"/>
                  </a:cubicBezTo>
                  <a:lnTo>
                    <a:pt x="1214" y="12309"/>
                  </a:lnTo>
                  <a:lnTo>
                    <a:pt x="1619" y="12309"/>
                  </a:lnTo>
                  <a:lnTo>
                    <a:pt x="1619" y="5862"/>
                  </a:lnTo>
                  <a:cubicBezTo>
                    <a:pt x="1996" y="5771"/>
                    <a:pt x="2277" y="5432"/>
                    <a:pt x="2277" y="5027"/>
                  </a:cubicBezTo>
                  <a:cubicBezTo>
                    <a:pt x="2277" y="4623"/>
                    <a:pt x="1996" y="4282"/>
                    <a:pt x="1619" y="4191"/>
                  </a:cubicBezTo>
                  <a:lnTo>
                    <a:pt x="1619" y="3641"/>
                  </a:lnTo>
                  <a:lnTo>
                    <a:pt x="2078" y="3641"/>
                  </a:lnTo>
                  <a:lnTo>
                    <a:pt x="2078" y="2076"/>
                  </a:lnTo>
                  <a:lnTo>
                    <a:pt x="2832" y="2076"/>
                  </a:lnTo>
                  <a:lnTo>
                    <a:pt x="2832" y="754"/>
                  </a:lnTo>
                  <a:lnTo>
                    <a:pt x="2078" y="754"/>
                  </a:lnTo>
                  <a:lnTo>
                    <a:pt x="20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 name="Google Shape;993;p45"/>
          <p:cNvGrpSpPr/>
          <p:nvPr/>
        </p:nvGrpSpPr>
        <p:grpSpPr>
          <a:xfrm>
            <a:off x="2486339" y="2199755"/>
            <a:ext cx="297719" cy="402481"/>
            <a:chOff x="2486339" y="2199755"/>
            <a:chExt cx="297719" cy="402481"/>
          </a:xfrm>
        </p:grpSpPr>
        <p:sp>
          <p:nvSpPr>
            <p:cNvPr id="994" name="Google Shape;994;p45"/>
            <p:cNvSpPr/>
            <p:nvPr/>
          </p:nvSpPr>
          <p:spPr>
            <a:xfrm>
              <a:off x="2604017" y="2296101"/>
              <a:ext cx="11923" cy="11864"/>
            </a:xfrm>
            <a:custGeom>
              <a:rect b="b" l="l" r="r" t="t"/>
              <a:pathLst>
                <a:path extrusionOk="0" h="406" w="408">
                  <a:moveTo>
                    <a:pt x="1" y="1"/>
                  </a:moveTo>
                  <a:lnTo>
                    <a:pt x="1" y="405"/>
                  </a:lnTo>
                  <a:lnTo>
                    <a:pt x="408" y="405"/>
                  </a:lnTo>
                  <a:lnTo>
                    <a:pt x="4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5"/>
            <p:cNvSpPr/>
            <p:nvPr/>
          </p:nvSpPr>
          <p:spPr>
            <a:xfrm>
              <a:off x="2651123" y="2296101"/>
              <a:ext cx="11923" cy="11864"/>
            </a:xfrm>
            <a:custGeom>
              <a:rect b="b" l="l" r="r" t="t"/>
              <a:pathLst>
                <a:path extrusionOk="0" h="406" w="408">
                  <a:moveTo>
                    <a:pt x="1" y="1"/>
                  </a:moveTo>
                  <a:lnTo>
                    <a:pt x="1" y="405"/>
                  </a:lnTo>
                  <a:lnTo>
                    <a:pt x="408" y="405"/>
                  </a:lnTo>
                  <a:lnTo>
                    <a:pt x="4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5"/>
            <p:cNvSpPr/>
            <p:nvPr/>
          </p:nvSpPr>
          <p:spPr>
            <a:xfrm>
              <a:off x="2486339" y="2199755"/>
              <a:ext cx="297719" cy="402481"/>
            </a:xfrm>
            <a:custGeom>
              <a:rect b="b" l="l" r="r" t="t"/>
              <a:pathLst>
                <a:path extrusionOk="0" h="13773" w="10188">
                  <a:moveTo>
                    <a:pt x="6542" y="403"/>
                  </a:moveTo>
                  <a:lnTo>
                    <a:pt x="6671" y="1075"/>
                  </a:lnTo>
                  <a:cubicBezTo>
                    <a:pt x="6167" y="1040"/>
                    <a:pt x="5640" y="1023"/>
                    <a:pt x="5095" y="1023"/>
                  </a:cubicBezTo>
                  <a:cubicBezTo>
                    <a:pt x="4959" y="1023"/>
                    <a:pt x="4822" y="1024"/>
                    <a:pt x="4686" y="1026"/>
                  </a:cubicBezTo>
                  <a:lnTo>
                    <a:pt x="4693" y="1430"/>
                  </a:lnTo>
                  <a:cubicBezTo>
                    <a:pt x="4826" y="1427"/>
                    <a:pt x="4962" y="1427"/>
                    <a:pt x="5095" y="1427"/>
                  </a:cubicBezTo>
                  <a:cubicBezTo>
                    <a:pt x="5669" y="1427"/>
                    <a:pt x="6223" y="1446"/>
                    <a:pt x="6749" y="1485"/>
                  </a:cubicBezTo>
                  <a:lnTo>
                    <a:pt x="6837" y="1947"/>
                  </a:lnTo>
                  <a:cubicBezTo>
                    <a:pt x="6293" y="1907"/>
                    <a:pt x="5703" y="1884"/>
                    <a:pt x="5095" y="1884"/>
                  </a:cubicBezTo>
                  <a:cubicBezTo>
                    <a:pt x="4488" y="1884"/>
                    <a:pt x="3899" y="1907"/>
                    <a:pt x="3354" y="1947"/>
                  </a:cubicBezTo>
                  <a:lnTo>
                    <a:pt x="3443" y="1485"/>
                  </a:lnTo>
                  <a:cubicBezTo>
                    <a:pt x="3718" y="1465"/>
                    <a:pt x="4004" y="1449"/>
                    <a:pt x="4296" y="1440"/>
                  </a:cubicBezTo>
                  <a:lnTo>
                    <a:pt x="4283" y="1036"/>
                  </a:lnTo>
                  <a:cubicBezTo>
                    <a:pt x="4023" y="1045"/>
                    <a:pt x="3769" y="1058"/>
                    <a:pt x="3521" y="1075"/>
                  </a:cubicBezTo>
                  <a:lnTo>
                    <a:pt x="3649" y="403"/>
                  </a:lnTo>
                  <a:close/>
                  <a:moveTo>
                    <a:pt x="7221" y="2388"/>
                  </a:moveTo>
                  <a:lnTo>
                    <a:pt x="7221" y="2388"/>
                  </a:lnTo>
                  <a:cubicBezTo>
                    <a:pt x="7536" y="2420"/>
                    <a:pt x="7831" y="2457"/>
                    <a:pt x="8100" y="2503"/>
                  </a:cubicBezTo>
                  <a:cubicBezTo>
                    <a:pt x="8998" y="2655"/>
                    <a:pt x="9307" y="2836"/>
                    <a:pt x="9368" y="2909"/>
                  </a:cubicBezTo>
                  <a:cubicBezTo>
                    <a:pt x="9309" y="2982"/>
                    <a:pt x="9013" y="3152"/>
                    <a:pt x="8178" y="3301"/>
                  </a:cubicBezTo>
                  <a:cubicBezTo>
                    <a:pt x="8129" y="2960"/>
                    <a:pt x="7834" y="2697"/>
                    <a:pt x="7479" y="2697"/>
                  </a:cubicBezTo>
                  <a:lnTo>
                    <a:pt x="7249" y="2697"/>
                  </a:lnTo>
                  <a:cubicBezTo>
                    <a:pt x="7247" y="2593"/>
                    <a:pt x="7239" y="2490"/>
                    <a:pt x="7221" y="2388"/>
                  </a:cubicBezTo>
                  <a:close/>
                  <a:moveTo>
                    <a:pt x="2961" y="2388"/>
                  </a:moveTo>
                  <a:lnTo>
                    <a:pt x="2961" y="2388"/>
                  </a:lnTo>
                  <a:cubicBezTo>
                    <a:pt x="2946" y="2490"/>
                    <a:pt x="2937" y="2593"/>
                    <a:pt x="2935" y="2697"/>
                  </a:cubicBezTo>
                  <a:lnTo>
                    <a:pt x="2717" y="2697"/>
                  </a:lnTo>
                  <a:cubicBezTo>
                    <a:pt x="2362" y="2697"/>
                    <a:pt x="2067" y="2960"/>
                    <a:pt x="2018" y="3302"/>
                  </a:cubicBezTo>
                  <a:cubicBezTo>
                    <a:pt x="1179" y="3154"/>
                    <a:pt x="883" y="2982"/>
                    <a:pt x="824" y="2909"/>
                  </a:cubicBezTo>
                  <a:cubicBezTo>
                    <a:pt x="884" y="2836"/>
                    <a:pt x="1193" y="2655"/>
                    <a:pt x="2092" y="2503"/>
                  </a:cubicBezTo>
                  <a:cubicBezTo>
                    <a:pt x="2358" y="2459"/>
                    <a:pt x="2651" y="2420"/>
                    <a:pt x="2961" y="2388"/>
                  </a:cubicBezTo>
                  <a:close/>
                  <a:moveTo>
                    <a:pt x="2934" y="3102"/>
                  </a:moveTo>
                  <a:lnTo>
                    <a:pt x="2934" y="3705"/>
                  </a:lnTo>
                  <a:lnTo>
                    <a:pt x="2717" y="3705"/>
                  </a:lnTo>
                  <a:cubicBezTo>
                    <a:pt x="2550" y="3705"/>
                    <a:pt x="2414" y="3570"/>
                    <a:pt x="2414" y="3403"/>
                  </a:cubicBezTo>
                  <a:cubicBezTo>
                    <a:pt x="2414" y="3236"/>
                    <a:pt x="2550" y="3102"/>
                    <a:pt x="2717" y="3102"/>
                  </a:cubicBezTo>
                  <a:close/>
                  <a:moveTo>
                    <a:pt x="7479" y="3102"/>
                  </a:moveTo>
                  <a:cubicBezTo>
                    <a:pt x="7645" y="3102"/>
                    <a:pt x="7780" y="3236"/>
                    <a:pt x="7780" y="3403"/>
                  </a:cubicBezTo>
                  <a:cubicBezTo>
                    <a:pt x="7780" y="3570"/>
                    <a:pt x="7645" y="3705"/>
                    <a:pt x="7479" y="3705"/>
                  </a:cubicBezTo>
                  <a:lnTo>
                    <a:pt x="7260" y="3705"/>
                  </a:lnTo>
                  <a:lnTo>
                    <a:pt x="7260" y="3102"/>
                  </a:lnTo>
                  <a:close/>
                  <a:moveTo>
                    <a:pt x="5095" y="2288"/>
                  </a:moveTo>
                  <a:cubicBezTo>
                    <a:pt x="5690" y="2288"/>
                    <a:pt x="6268" y="2310"/>
                    <a:pt x="6804" y="2350"/>
                  </a:cubicBezTo>
                  <a:cubicBezTo>
                    <a:pt x="6831" y="2475"/>
                    <a:pt x="6846" y="2600"/>
                    <a:pt x="6846" y="2727"/>
                  </a:cubicBezTo>
                  <a:lnTo>
                    <a:pt x="6846" y="4198"/>
                  </a:lnTo>
                  <a:cubicBezTo>
                    <a:pt x="6846" y="5164"/>
                    <a:pt x="6059" y="5952"/>
                    <a:pt x="5092" y="5952"/>
                  </a:cubicBezTo>
                  <a:cubicBezTo>
                    <a:pt x="4126" y="5952"/>
                    <a:pt x="3339" y="5164"/>
                    <a:pt x="3339" y="4198"/>
                  </a:cubicBezTo>
                  <a:lnTo>
                    <a:pt x="3339" y="2727"/>
                  </a:lnTo>
                  <a:cubicBezTo>
                    <a:pt x="3339" y="2600"/>
                    <a:pt x="3353" y="2475"/>
                    <a:pt x="3380" y="2352"/>
                  </a:cubicBezTo>
                  <a:cubicBezTo>
                    <a:pt x="3918" y="2310"/>
                    <a:pt x="4498" y="2288"/>
                    <a:pt x="5095" y="2288"/>
                  </a:cubicBezTo>
                  <a:close/>
                  <a:moveTo>
                    <a:pt x="5869" y="6210"/>
                  </a:moveTo>
                  <a:lnTo>
                    <a:pt x="5869" y="6352"/>
                  </a:lnTo>
                  <a:cubicBezTo>
                    <a:pt x="5869" y="6632"/>
                    <a:pt x="5391" y="6954"/>
                    <a:pt x="5094" y="7104"/>
                  </a:cubicBezTo>
                  <a:cubicBezTo>
                    <a:pt x="4797" y="6954"/>
                    <a:pt x="4319" y="6632"/>
                    <a:pt x="4319" y="6352"/>
                  </a:cubicBezTo>
                  <a:lnTo>
                    <a:pt x="4319" y="6212"/>
                  </a:lnTo>
                  <a:cubicBezTo>
                    <a:pt x="4559" y="6304"/>
                    <a:pt x="4819" y="6355"/>
                    <a:pt x="5092" y="6355"/>
                  </a:cubicBezTo>
                  <a:cubicBezTo>
                    <a:pt x="5365" y="6355"/>
                    <a:pt x="5628" y="6303"/>
                    <a:pt x="5869" y="6210"/>
                  </a:cubicBezTo>
                  <a:close/>
                  <a:moveTo>
                    <a:pt x="3916" y="6372"/>
                  </a:moveTo>
                  <a:cubicBezTo>
                    <a:pt x="3931" y="6850"/>
                    <a:pt x="4472" y="7223"/>
                    <a:pt x="4792" y="7402"/>
                  </a:cubicBezTo>
                  <a:lnTo>
                    <a:pt x="4168" y="8266"/>
                  </a:lnTo>
                  <a:lnTo>
                    <a:pt x="3684" y="7065"/>
                  </a:lnTo>
                  <a:lnTo>
                    <a:pt x="3684" y="6691"/>
                  </a:lnTo>
                  <a:cubicBezTo>
                    <a:pt x="3684" y="6542"/>
                    <a:pt x="3782" y="6415"/>
                    <a:pt x="3916" y="6372"/>
                  </a:cubicBezTo>
                  <a:close/>
                  <a:moveTo>
                    <a:pt x="6272" y="6370"/>
                  </a:moveTo>
                  <a:cubicBezTo>
                    <a:pt x="6408" y="6414"/>
                    <a:pt x="6508" y="6541"/>
                    <a:pt x="6508" y="6691"/>
                  </a:cubicBezTo>
                  <a:lnTo>
                    <a:pt x="6508" y="7064"/>
                  </a:lnTo>
                  <a:lnTo>
                    <a:pt x="6021" y="8267"/>
                  </a:lnTo>
                  <a:lnTo>
                    <a:pt x="5396" y="7402"/>
                  </a:lnTo>
                  <a:cubicBezTo>
                    <a:pt x="5716" y="7223"/>
                    <a:pt x="6258" y="6850"/>
                    <a:pt x="6272" y="6370"/>
                  </a:cubicBezTo>
                  <a:close/>
                  <a:moveTo>
                    <a:pt x="3346" y="7305"/>
                  </a:moveTo>
                  <a:lnTo>
                    <a:pt x="3915" y="8719"/>
                  </a:lnTo>
                  <a:lnTo>
                    <a:pt x="3915" y="12292"/>
                  </a:lnTo>
                  <a:lnTo>
                    <a:pt x="2069" y="12292"/>
                  </a:lnTo>
                  <a:lnTo>
                    <a:pt x="2069" y="7308"/>
                  </a:lnTo>
                  <a:cubicBezTo>
                    <a:pt x="2099" y="7307"/>
                    <a:pt x="3346" y="7305"/>
                    <a:pt x="3346" y="7305"/>
                  </a:cubicBezTo>
                  <a:close/>
                  <a:moveTo>
                    <a:pt x="5094" y="7673"/>
                  </a:moveTo>
                  <a:lnTo>
                    <a:pt x="5869" y="8747"/>
                  </a:lnTo>
                  <a:lnTo>
                    <a:pt x="5869" y="12696"/>
                  </a:lnTo>
                  <a:lnTo>
                    <a:pt x="8123" y="12696"/>
                  </a:lnTo>
                  <a:lnTo>
                    <a:pt x="8123" y="13369"/>
                  </a:lnTo>
                  <a:lnTo>
                    <a:pt x="2069" y="13369"/>
                  </a:lnTo>
                  <a:lnTo>
                    <a:pt x="2069" y="12696"/>
                  </a:lnTo>
                  <a:lnTo>
                    <a:pt x="4319" y="12696"/>
                  </a:lnTo>
                  <a:lnTo>
                    <a:pt x="4319" y="8747"/>
                  </a:lnTo>
                  <a:lnTo>
                    <a:pt x="5094" y="7673"/>
                  </a:lnTo>
                  <a:close/>
                  <a:moveTo>
                    <a:pt x="6846" y="7305"/>
                  </a:moveTo>
                  <a:cubicBezTo>
                    <a:pt x="6846" y="7305"/>
                    <a:pt x="8091" y="7307"/>
                    <a:pt x="8123" y="7308"/>
                  </a:cubicBezTo>
                  <a:lnTo>
                    <a:pt x="8123" y="9713"/>
                  </a:lnTo>
                  <a:lnTo>
                    <a:pt x="8527" y="9713"/>
                  </a:lnTo>
                  <a:lnTo>
                    <a:pt x="8527" y="7379"/>
                  </a:lnTo>
                  <a:cubicBezTo>
                    <a:pt x="9252" y="7594"/>
                    <a:pt x="9784" y="8266"/>
                    <a:pt x="9784" y="9062"/>
                  </a:cubicBezTo>
                  <a:lnTo>
                    <a:pt x="9784" y="13369"/>
                  </a:lnTo>
                  <a:lnTo>
                    <a:pt x="8527" y="13369"/>
                  </a:lnTo>
                  <a:lnTo>
                    <a:pt x="8527" y="10144"/>
                  </a:lnTo>
                  <a:lnTo>
                    <a:pt x="8123" y="10144"/>
                  </a:lnTo>
                  <a:lnTo>
                    <a:pt x="8123" y="12292"/>
                  </a:lnTo>
                  <a:lnTo>
                    <a:pt x="6272" y="12292"/>
                  </a:lnTo>
                  <a:lnTo>
                    <a:pt x="6272" y="8721"/>
                  </a:lnTo>
                  <a:lnTo>
                    <a:pt x="6846" y="7305"/>
                  </a:lnTo>
                  <a:close/>
                  <a:moveTo>
                    <a:pt x="3315" y="0"/>
                  </a:moveTo>
                  <a:lnTo>
                    <a:pt x="2937" y="1985"/>
                  </a:lnTo>
                  <a:cubicBezTo>
                    <a:pt x="2557" y="2022"/>
                    <a:pt x="2205" y="2070"/>
                    <a:pt x="1891" y="2128"/>
                  </a:cubicBezTo>
                  <a:cubicBezTo>
                    <a:pt x="566" y="2372"/>
                    <a:pt x="413" y="2690"/>
                    <a:pt x="413" y="2909"/>
                  </a:cubicBezTo>
                  <a:cubicBezTo>
                    <a:pt x="413" y="3143"/>
                    <a:pt x="590" y="3480"/>
                    <a:pt x="2088" y="3724"/>
                  </a:cubicBezTo>
                  <a:cubicBezTo>
                    <a:pt x="2205" y="3952"/>
                    <a:pt x="2443" y="4108"/>
                    <a:pt x="2717" y="4108"/>
                  </a:cubicBezTo>
                  <a:lnTo>
                    <a:pt x="2934" y="4108"/>
                  </a:lnTo>
                  <a:lnTo>
                    <a:pt x="2934" y="4198"/>
                  </a:lnTo>
                  <a:cubicBezTo>
                    <a:pt x="2934" y="4930"/>
                    <a:pt x="3302" y="5579"/>
                    <a:pt x="3861" y="5969"/>
                  </a:cubicBezTo>
                  <a:cubicBezTo>
                    <a:pt x="3529" y="6041"/>
                    <a:pt x="3281" y="6337"/>
                    <a:pt x="3281" y="6691"/>
                  </a:cubicBezTo>
                  <a:lnTo>
                    <a:pt x="3281" y="6902"/>
                  </a:lnTo>
                  <a:lnTo>
                    <a:pt x="2160" y="6902"/>
                  </a:lnTo>
                  <a:cubicBezTo>
                    <a:pt x="969" y="6902"/>
                    <a:pt x="0" y="7870"/>
                    <a:pt x="0" y="9062"/>
                  </a:cubicBezTo>
                  <a:lnTo>
                    <a:pt x="0" y="9704"/>
                  </a:lnTo>
                  <a:lnTo>
                    <a:pt x="405" y="9704"/>
                  </a:lnTo>
                  <a:lnTo>
                    <a:pt x="405" y="9062"/>
                  </a:lnTo>
                  <a:cubicBezTo>
                    <a:pt x="405" y="8266"/>
                    <a:pt x="938" y="7591"/>
                    <a:pt x="1664" y="7377"/>
                  </a:cubicBezTo>
                  <a:lnTo>
                    <a:pt x="1664" y="13369"/>
                  </a:lnTo>
                  <a:lnTo>
                    <a:pt x="405" y="13369"/>
                  </a:lnTo>
                  <a:lnTo>
                    <a:pt x="405" y="10106"/>
                  </a:lnTo>
                  <a:lnTo>
                    <a:pt x="0" y="10106"/>
                  </a:lnTo>
                  <a:lnTo>
                    <a:pt x="0" y="13772"/>
                  </a:lnTo>
                  <a:lnTo>
                    <a:pt x="10187" y="13772"/>
                  </a:lnTo>
                  <a:lnTo>
                    <a:pt x="10187" y="9062"/>
                  </a:lnTo>
                  <a:cubicBezTo>
                    <a:pt x="10187" y="7870"/>
                    <a:pt x="9219" y="6902"/>
                    <a:pt x="8027" y="6902"/>
                  </a:cubicBezTo>
                  <a:lnTo>
                    <a:pt x="6911" y="6902"/>
                  </a:lnTo>
                  <a:lnTo>
                    <a:pt x="6911" y="6691"/>
                  </a:lnTo>
                  <a:cubicBezTo>
                    <a:pt x="6911" y="6336"/>
                    <a:pt x="6659" y="6038"/>
                    <a:pt x="6324" y="5967"/>
                  </a:cubicBezTo>
                  <a:cubicBezTo>
                    <a:pt x="6883" y="5577"/>
                    <a:pt x="7249" y="4929"/>
                    <a:pt x="7249" y="4198"/>
                  </a:cubicBezTo>
                  <a:lnTo>
                    <a:pt x="7249" y="4108"/>
                  </a:lnTo>
                  <a:lnTo>
                    <a:pt x="7479" y="4108"/>
                  </a:lnTo>
                  <a:cubicBezTo>
                    <a:pt x="7753" y="4108"/>
                    <a:pt x="7991" y="3952"/>
                    <a:pt x="8108" y="3723"/>
                  </a:cubicBezTo>
                  <a:cubicBezTo>
                    <a:pt x="9602" y="3479"/>
                    <a:pt x="9778" y="3143"/>
                    <a:pt x="9778" y="2909"/>
                  </a:cubicBezTo>
                  <a:cubicBezTo>
                    <a:pt x="9778" y="2690"/>
                    <a:pt x="9625" y="2372"/>
                    <a:pt x="8300" y="2128"/>
                  </a:cubicBezTo>
                  <a:cubicBezTo>
                    <a:pt x="7987" y="2070"/>
                    <a:pt x="7635" y="2022"/>
                    <a:pt x="7255" y="1985"/>
                  </a:cubicBezTo>
                  <a:lnTo>
                    <a:pt x="68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5"/>
            <p:cNvSpPr/>
            <p:nvPr/>
          </p:nvSpPr>
          <p:spPr>
            <a:xfrm>
              <a:off x="2609043" y="2323336"/>
              <a:ext cx="52425" cy="23670"/>
            </a:xfrm>
            <a:custGeom>
              <a:rect b="b" l="l" r="r" t="t"/>
              <a:pathLst>
                <a:path extrusionOk="0" h="810" w="1794">
                  <a:moveTo>
                    <a:pt x="896" y="1"/>
                  </a:moveTo>
                  <a:lnTo>
                    <a:pt x="0" y="448"/>
                  </a:lnTo>
                  <a:lnTo>
                    <a:pt x="181" y="810"/>
                  </a:lnTo>
                  <a:lnTo>
                    <a:pt x="896" y="451"/>
                  </a:lnTo>
                  <a:lnTo>
                    <a:pt x="1613" y="810"/>
                  </a:lnTo>
                  <a:lnTo>
                    <a:pt x="1793" y="448"/>
                  </a:lnTo>
                  <a:lnTo>
                    <a:pt x="89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 name="Google Shape;998;p45"/>
          <p:cNvGrpSpPr/>
          <p:nvPr/>
        </p:nvGrpSpPr>
        <p:grpSpPr>
          <a:xfrm>
            <a:off x="1693625" y="2199755"/>
            <a:ext cx="366479" cy="402481"/>
            <a:chOff x="1693625" y="2199755"/>
            <a:chExt cx="366479" cy="402481"/>
          </a:xfrm>
        </p:grpSpPr>
        <p:sp>
          <p:nvSpPr>
            <p:cNvPr id="999" name="Google Shape;999;p45"/>
            <p:cNvSpPr/>
            <p:nvPr/>
          </p:nvSpPr>
          <p:spPr>
            <a:xfrm>
              <a:off x="1845844" y="2302793"/>
              <a:ext cx="11894" cy="11806"/>
            </a:xfrm>
            <a:custGeom>
              <a:rect b="b" l="l" r="r" t="t"/>
              <a:pathLst>
                <a:path extrusionOk="0" h="404" w="407">
                  <a:moveTo>
                    <a:pt x="0" y="0"/>
                  </a:moveTo>
                  <a:lnTo>
                    <a:pt x="0" y="403"/>
                  </a:lnTo>
                  <a:lnTo>
                    <a:pt x="406" y="403"/>
                  </a:lnTo>
                  <a:lnTo>
                    <a:pt x="4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5"/>
            <p:cNvSpPr/>
            <p:nvPr/>
          </p:nvSpPr>
          <p:spPr>
            <a:xfrm>
              <a:off x="1892892" y="2302793"/>
              <a:ext cx="11952" cy="11806"/>
            </a:xfrm>
            <a:custGeom>
              <a:rect b="b" l="l" r="r" t="t"/>
              <a:pathLst>
                <a:path extrusionOk="0" h="404" w="409">
                  <a:moveTo>
                    <a:pt x="1" y="0"/>
                  </a:moveTo>
                  <a:lnTo>
                    <a:pt x="1" y="403"/>
                  </a:lnTo>
                  <a:lnTo>
                    <a:pt x="408" y="403"/>
                  </a:lnTo>
                  <a:lnTo>
                    <a:pt x="4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5"/>
            <p:cNvSpPr/>
            <p:nvPr/>
          </p:nvSpPr>
          <p:spPr>
            <a:xfrm>
              <a:off x="1693625" y="2199755"/>
              <a:ext cx="366479" cy="402481"/>
            </a:xfrm>
            <a:custGeom>
              <a:rect b="b" l="l" r="r" t="t"/>
              <a:pathLst>
                <a:path extrusionOk="0" h="13773" w="12541">
                  <a:moveTo>
                    <a:pt x="4116" y="3328"/>
                  </a:moveTo>
                  <a:lnTo>
                    <a:pt x="4116" y="3932"/>
                  </a:lnTo>
                  <a:lnTo>
                    <a:pt x="3898" y="3932"/>
                  </a:lnTo>
                  <a:cubicBezTo>
                    <a:pt x="3732" y="3932"/>
                    <a:pt x="3596" y="3796"/>
                    <a:pt x="3596" y="3630"/>
                  </a:cubicBezTo>
                  <a:cubicBezTo>
                    <a:pt x="3596" y="3464"/>
                    <a:pt x="3732" y="3328"/>
                    <a:pt x="3898" y="3328"/>
                  </a:cubicBezTo>
                  <a:close/>
                  <a:moveTo>
                    <a:pt x="8696" y="2818"/>
                  </a:moveTo>
                  <a:cubicBezTo>
                    <a:pt x="8855" y="2818"/>
                    <a:pt x="9004" y="2865"/>
                    <a:pt x="9130" y="2946"/>
                  </a:cubicBezTo>
                  <a:lnTo>
                    <a:pt x="8850" y="3226"/>
                  </a:lnTo>
                  <a:lnTo>
                    <a:pt x="9134" y="3512"/>
                  </a:lnTo>
                  <a:lnTo>
                    <a:pt x="9407" y="3239"/>
                  </a:lnTo>
                  <a:cubicBezTo>
                    <a:pt x="9472" y="3354"/>
                    <a:pt x="9508" y="3489"/>
                    <a:pt x="9508" y="3630"/>
                  </a:cubicBezTo>
                  <a:cubicBezTo>
                    <a:pt x="9508" y="3791"/>
                    <a:pt x="9462" y="3939"/>
                    <a:pt x="9383" y="4064"/>
                  </a:cubicBezTo>
                  <a:lnTo>
                    <a:pt x="9115" y="3796"/>
                  </a:lnTo>
                  <a:lnTo>
                    <a:pt x="8829" y="4082"/>
                  </a:lnTo>
                  <a:lnTo>
                    <a:pt x="9088" y="4341"/>
                  </a:lnTo>
                  <a:cubicBezTo>
                    <a:pt x="8972" y="4406"/>
                    <a:pt x="8839" y="4442"/>
                    <a:pt x="8696" y="4442"/>
                  </a:cubicBezTo>
                  <a:cubicBezTo>
                    <a:pt x="8545" y="4442"/>
                    <a:pt x="8402" y="4400"/>
                    <a:pt x="8280" y="4326"/>
                  </a:cubicBezTo>
                  <a:lnTo>
                    <a:pt x="8545" y="4062"/>
                  </a:lnTo>
                  <a:lnTo>
                    <a:pt x="8259" y="3778"/>
                  </a:lnTo>
                  <a:lnTo>
                    <a:pt x="7996" y="4040"/>
                  </a:lnTo>
                  <a:cubicBezTo>
                    <a:pt x="7925" y="3919"/>
                    <a:pt x="7885" y="3780"/>
                    <a:pt x="7885" y="3630"/>
                  </a:cubicBezTo>
                  <a:cubicBezTo>
                    <a:pt x="7885" y="3479"/>
                    <a:pt x="7926" y="3336"/>
                    <a:pt x="8000" y="3214"/>
                  </a:cubicBezTo>
                  <a:lnTo>
                    <a:pt x="8278" y="3492"/>
                  </a:lnTo>
                  <a:lnTo>
                    <a:pt x="8564" y="3207"/>
                  </a:lnTo>
                  <a:lnTo>
                    <a:pt x="8288" y="2930"/>
                  </a:lnTo>
                  <a:cubicBezTo>
                    <a:pt x="8408" y="2859"/>
                    <a:pt x="8548" y="2818"/>
                    <a:pt x="8696" y="2818"/>
                  </a:cubicBezTo>
                  <a:close/>
                  <a:moveTo>
                    <a:pt x="6272" y="1741"/>
                  </a:moveTo>
                  <a:cubicBezTo>
                    <a:pt x="6782" y="1741"/>
                    <a:pt x="7190" y="1820"/>
                    <a:pt x="7480" y="1978"/>
                  </a:cubicBezTo>
                  <a:cubicBezTo>
                    <a:pt x="7757" y="2126"/>
                    <a:pt x="7926" y="2345"/>
                    <a:pt x="7993" y="2641"/>
                  </a:cubicBezTo>
                  <a:cubicBezTo>
                    <a:pt x="7684" y="2862"/>
                    <a:pt x="7482" y="3223"/>
                    <a:pt x="7482" y="3630"/>
                  </a:cubicBezTo>
                  <a:cubicBezTo>
                    <a:pt x="7482" y="4048"/>
                    <a:pt x="7692" y="4416"/>
                    <a:pt x="8012" y="4634"/>
                  </a:cubicBezTo>
                  <a:cubicBezTo>
                    <a:pt x="7908" y="5502"/>
                    <a:pt x="7168" y="6178"/>
                    <a:pt x="6272" y="6178"/>
                  </a:cubicBezTo>
                  <a:cubicBezTo>
                    <a:pt x="5306" y="6178"/>
                    <a:pt x="4520" y="5391"/>
                    <a:pt x="4520" y="4425"/>
                  </a:cubicBezTo>
                  <a:lnTo>
                    <a:pt x="4520" y="2956"/>
                  </a:lnTo>
                  <a:cubicBezTo>
                    <a:pt x="4520" y="2522"/>
                    <a:pt x="4676" y="2215"/>
                    <a:pt x="4998" y="2015"/>
                  </a:cubicBezTo>
                  <a:cubicBezTo>
                    <a:pt x="5292" y="1833"/>
                    <a:pt x="5721" y="1741"/>
                    <a:pt x="6272" y="1741"/>
                  </a:cubicBezTo>
                  <a:close/>
                  <a:moveTo>
                    <a:pt x="4124" y="4607"/>
                  </a:moveTo>
                  <a:cubicBezTo>
                    <a:pt x="4181" y="5286"/>
                    <a:pt x="4555" y="5876"/>
                    <a:pt x="5097" y="6230"/>
                  </a:cubicBezTo>
                  <a:lnTo>
                    <a:pt x="5097" y="7127"/>
                  </a:lnTo>
                  <a:lnTo>
                    <a:pt x="3642" y="7127"/>
                  </a:lnTo>
                  <a:cubicBezTo>
                    <a:pt x="3479" y="6823"/>
                    <a:pt x="3395" y="6538"/>
                    <a:pt x="3395" y="6281"/>
                  </a:cubicBezTo>
                  <a:cubicBezTo>
                    <a:pt x="3395" y="5585"/>
                    <a:pt x="3645" y="5013"/>
                    <a:pt x="4124" y="4607"/>
                  </a:cubicBezTo>
                  <a:close/>
                  <a:moveTo>
                    <a:pt x="8395" y="4807"/>
                  </a:moveTo>
                  <a:cubicBezTo>
                    <a:pt x="8481" y="4831"/>
                    <a:pt x="8571" y="4844"/>
                    <a:pt x="8665" y="4845"/>
                  </a:cubicBezTo>
                  <a:cubicBezTo>
                    <a:pt x="8990" y="5228"/>
                    <a:pt x="9154" y="5709"/>
                    <a:pt x="9154" y="6281"/>
                  </a:cubicBezTo>
                  <a:cubicBezTo>
                    <a:pt x="9154" y="6538"/>
                    <a:pt x="9071" y="6823"/>
                    <a:pt x="8906" y="7127"/>
                  </a:cubicBezTo>
                  <a:lnTo>
                    <a:pt x="7453" y="7127"/>
                  </a:lnTo>
                  <a:lnTo>
                    <a:pt x="7453" y="6229"/>
                  </a:lnTo>
                  <a:cubicBezTo>
                    <a:pt x="7938" y="5910"/>
                    <a:pt x="8288" y="5401"/>
                    <a:pt x="8395" y="4807"/>
                  </a:cubicBezTo>
                  <a:close/>
                  <a:moveTo>
                    <a:pt x="2869" y="11969"/>
                  </a:moveTo>
                  <a:lnTo>
                    <a:pt x="3032" y="13369"/>
                  </a:lnTo>
                  <a:lnTo>
                    <a:pt x="1586" y="13369"/>
                  </a:lnTo>
                  <a:lnTo>
                    <a:pt x="1586" y="11969"/>
                  </a:lnTo>
                  <a:close/>
                  <a:moveTo>
                    <a:pt x="7048" y="6437"/>
                  </a:moveTo>
                  <a:lnTo>
                    <a:pt x="7048" y="7532"/>
                  </a:lnTo>
                  <a:lnTo>
                    <a:pt x="9208" y="7532"/>
                  </a:lnTo>
                  <a:cubicBezTo>
                    <a:pt x="9814" y="7532"/>
                    <a:pt x="10366" y="7838"/>
                    <a:pt x="10687" y="8342"/>
                  </a:cubicBezTo>
                  <a:cubicBezTo>
                    <a:pt x="10171" y="8607"/>
                    <a:pt x="9394" y="8822"/>
                    <a:pt x="8467" y="8956"/>
                  </a:cubicBezTo>
                  <a:lnTo>
                    <a:pt x="8525" y="9355"/>
                  </a:lnTo>
                  <a:cubicBezTo>
                    <a:pt x="9495" y="9216"/>
                    <a:pt x="10317" y="8985"/>
                    <a:pt x="10876" y="8699"/>
                  </a:cubicBezTo>
                  <a:lnTo>
                    <a:pt x="12097" y="10931"/>
                  </a:lnTo>
                  <a:cubicBezTo>
                    <a:pt x="12013" y="11085"/>
                    <a:pt x="11762" y="11439"/>
                    <a:pt x="11143" y="11564"/>
                  </a:cubicBezTo>
                  <a:lnTo>
                    <a:pt x="9706" y="11564"/>
                  </a:lnTo>
                  <a:lnTo>
                    <a:pt x="9706" y="10519"/>
                  </a:lnTo>
                  <a:lnTo>
                    <a:pt x="9302" y="10519"/>
                  </a:lnTo>
                  <a:lnTo>
                    <a:pt x="9302" y="11644"/>
                  </a:lnTo>
                  <a:cubicBezTo>
                    <a:pt x="9179" y="11704"/>
                    <a:pt x="8935" y="11802"/>
                    <a:pt x="8590" y="11860"/>
                  </a:cubicBezTo>
                  <a:cubicBezTo>
                    <a:pt x="8429" y="11886"/>
                    <a:pt x="8236" y="11906"/>
                    <a:pt x="8013" y="11906"/>
                  </a:cubicBezTo>
                  <a:cubicBezTo>
                    <a:pt x="7568" y="11906"/>
                    <a:pt x="7005" y="11829"/>
                    <a:pt x="6348" y="11578"/>
                  </a:cubicBezTo>
                  <a:lnTo>
                    <a:pt x="6277" y="11551"/>
                  </a:lnTo>
                  <a:lnTo>
                    <a:pt x="6205" y="11577"/>
                  </a:lnTo>
                  <a:cubicBezTo>
                    <a:pt x="5628" y="11798"/>
                    <a:pt x="5066" y="11907"/>
                    <a:pt x="4532" y="11907"/>
                  </a:cubicBezTo>
                  <a:cubicBezTo>
                    <a:pt x="4529" y="11907"/>
                    <a:pt x="4525" y="11907"/>
                    <a:pt x="4522" y="11907"/>
                  </a:cubicBezTo>
                  <a:lnTo>
                    <a:pt x="4519" y="12310"/>
                  </a:lnTo>
                  <a:lnTo>
                    <a:pt x="4539" y="12310"/>
                  </a:lnTo>
                  <a:cubicBezTo>
                    <a:pt x="5098" y="12310"/>
                    <a:pt x="5682" y="12199"/>
                    <a:pt x="6275" y="11981"/>
                  </a:cubicBezTo>
                  <a:cubicBezTo>
                    <a:pt x="6946" y="12228"/>
                    <a:pt x="7529" y="12312"/>
                    <a:pt x="8013" y="12312"/>
                  </a:cubicBezTo>
                  <a:cubicBezTo>
                    <a:pt x="8571" y="12312"/>
                    <a:pt x="8995" y="12201"/>
                    <a:pt x="9267" y="12098"/>
                  </a:cubicBezTo>
                  <a:lnTo>
                    <a:pt x="9267" y="12098"/>
                  </a:lnTo>
                  <a:lnTo>
                    <a:pt x="9134" y="13369"/>
                  </a:lnTo>
                  <a:lnTo>
                    <a:pt x="3440" y="13369"/>
                  </a:lnTo>
                  <a:lnTo>
                    <a:pt x="3291" y="12101"/>
                  </a:lnTo>
                  <a:lnTo>
                    <a:pt x="3291" y="12101"/>
                  </a:lnTo>
                  <a:cubicBezTo>
                    <a:pt x="3483" y="12172"/>
                    <a:pt x="3753" y="12248"/>
                    <a:pt x="4093" y="12286"/>
                  </a:cubicBezTo>
                  <a:lnTo>
                    <a:pt x="4137" y="11884"/>
                  </a:lnTo>
                  <a:cubicBezTo>
                    <a:pt x="3698" y="11835"/>
                    <a:pt x="3394" y="11715"/>
                    <a:pt x="3251" y="11646"/>
                  </a:cubicBezTo>
                  <a:lnTo>
                    <a:pt x="3251" y="10519"/>
                  </a:lnTo>
                  <a:lnTo>
                    <a:pt x="2846" y="10519"/>
                  </a:lnTo>
                  <a:lnTo>
                    <a:pt x="2846" y="11566"/>
                  </a:lnTo>
                  <a:lnTo>
                    <a:pt x="1404" y="11566"/>
                  </a:lnTo>
                  <a:cubicBezTo>
                    <a:pt x="780" y="11442"/>
                    <a:pt x="526" y="11085"/>
                    <a:pt x="444" y="10931"/>
                  </a:cubicBezTo>
                  <a:lnTo>
                    <a:pt x="1666" y="8695"/>
                  </a:lnTo>
                  <a:cubicBezTo>
                    <a:pt x="2641" y="9200"/>
                    <a:pt x="4374" y="9508"/>
                    <a:pt x="6274" y="9508"/>
                  </a:cubicBezTo>
                  <a:cubicBezTo>
                    <a:pt x="6907" y="9508"/>
                    <a:pt x="7525" y="9475"/>
                    <a:pt x="8113" y="9408"/>
                  </a:cubicBezTo>
                  <a:lnTo>
                    <a:pt x="8068" y="9007"/>
                  </a:lnTo>
                  <a:cubicBezTo>
                    <a:pt x="7495" y="9072"/>
                    <a:pt x="6891" y="9105"/>
                    <a:pt x="6274" y="9105"/>
                  </a:cubicBezTo>
                  <a:cubicBezTo>
                    <a:pt x="4467" y="9105"/>
                    <a:pt x="2772" y="8809"/>
                    <a:pt x="1862" y="8342"/>
                  </a:cubicBezTo>
                  <a:cubicBezTo>
                    <a:pt x="2183" y="7838"/>
                    <a:pt x="2733" y="7532"/>
                    <a:pt x="3342" y="7532"/>
                  </a:cubicBezTo>
                  <a:lnTo>
                    <a:pt x="5500" y="7532"/>
                  </a:lnTo>
                  <a:lnTo>
                    <a:pt x="5500" y="6438"/>
                  </a:lnTo>
                  <a:cubicBezTo>
                    <a:pt x="5739" y="6531"/>
                    <a:pt x="6001" y="6581"/>
                    <a:pt x="6272" y="6581"/>
                  </a:cubicBezTo>
                  <a:cubicBezTo>
                    <a:pt x="6546" y="6581"/>
                    <a:pt x="6808" y="6529"/>
                    <a:pt x="7048" y="6437"/>
                  </a:cubicBezTo>
                  <a:close/>
                  <a:moveTo>
                    <a:pt x="10963" y="11968"/>
                  </a:moveTo>
                  <a:lnTo>
                    <a:pt x="10963" y="13369"/>
                  </a:lnTo>
                  <a:lnTo>
                    <a:pt x="9540" y="13369"/>
                  </a:lnTo>
                  <a:lnTo>
                    <a:pt x="9686" y="11968"/>
                  </a:lnTo>
                  <a:close/>
                  <a:moveTo>
                    <a:pt x="6008" y="0"/>
                  </a:moveTo>
                  <a:cubicBezTo>
                    <a:pt x="5478" y="0"/>
                    <a:pt x="4975" y="172"/>
                    <a:pt x="4558" y="498"/>
                  </a:cubicBezTo>
                  <a:lnTo>
                    <a:pt x="4808" y="816"/>
                  </a:lnTo>
                  <a:cubicBezTo>
                    <a:pt x="5153" y="546"/>
                    <a:pt x="5569" y="403"/>
                    <a:pt x="6008" y="403"/>
                  </a:cubicBezTo>
                  <a:lnTo>
                    <a:pt x="6544" y="403"/>
                  </a:lnTo>
                  <a:cubicBezTo>
                    <a:pt x="7620" y="403"/>
                    <a:pt x="8494" y="1279"/>
                    <a:pt x="8494" y="2355"/>
                  </a:cubicBezTo>
                  <a:lnTo>
                    <a:pt x="8494" y="2433"/>
                  </a:lnTo>
                  <a:cubicBezTo>
                    <a:pt x="8449" y="2440"/>
                    <a:pt x="8406" y="2450"/>
                    <a:pt x="8363" y="2462"/>
                  </a:cubicBezTo>
                  <a:cubicBezTo>
                    <a:pt x="8201" y="1903"/>
                    <a:pt x="7688" y="1338"/>
                    <a:pt x="6272" y="1338"/>
                  </a:cubicBezTo>
                  <a:cubicBezTo>
                    <a:pt x="5644" y="1338"/>
                    <a:pt x="5144" y="1450"/>
                    <a:pt x="4786" y="1673"/>
                  </a:cubicBezTo>
                  <a:cubicBezTo>
                    <a:pt x="4350" y="1943"/>
                    <a:pt x="4124" y="2365"/>
                    <a:pt x="4117" y="2925"/>
                  </a:cubicBezTo>
                  <a:lnTo>
                    <a:pt x="4058" y="2925"/>
                  </a:lnTo>
                  <a:lnTo>
                    <a:pt x="4058" y="2355"/>
                  </a:lnTo>
                  <a:cubicBezTo>
                    <a:pt x="4058" y="1888"/>
                    <a:pt x="4224" y="1437"/>
                    <a:pt x="4527" y="1085"/>
                  </a:cubicBezTo>
                  <a:lnTo>
                    <a:pt x="4221" y="822"/>
                  </a:lnTo>
                  <a:cubicBezTo>
                    <a:pt x="3856" y="1248"/>
                    <a:pt x="3654" y="1793"/>
                    <a:pt x="3654" y="2355"/>
                  </a:cubicBezTo>
                  <a:lnTo>
                    <a:pt x="3654" y="2969"/>
                  </a:lnTo>
                  <a:cubicBezTo>
                    <a:pt x="3385" y="3068"/>
                    <a:pt x="3193" y="3327"/>
                    <a:pt x="3193" y="3630"/>
                  </a:cubicBezTo>
                  <a:cubicBezTo>
                    <a:pt x="3193" y="3994"/>
                    <a:pt x="3469" y="4295"/>
                    <a:pt x="3823" y="4332"/>
                  </a:cubicBezTo>
                  <a:cubicBezTo>
                    <a:pt x="3277" y="4812"/>
                    <a:pt x="2991" y="5478"/>
                    <a:pt x="2991" y="6281"/>
                  </a:cubicBezTo>
                  <a:cubicBezTo>
                    <a:pt x="2991" y="6550"/>
                    <a:pt x="3060" y="6836"/>
                    <a:pt x="3194" y="7133"/>
                  </a:cubicBezTo>
                  <a:cubicBezTo>
                    <a:pt x="2430" y="7184"/>
                    <a:pt x="1755" y="7630"/>
                    <a:pt x="1409" y="8325"/>
                  </a:cubicBezTo>
                  <a:lnTo>
                    <a:pt x="0" y="10902"/>
                  </a:lnTo>
                  <a:lnTo>
                    <a:pt x="28" y="10984"/>
                  </a:lnTo>
                  <a:cubicBezTo>
                    <a:pt x="38" y="11015"/>
                    <a:pt x="270" y="11689"/>
                    <a:pt x="1183" y="11929"/>
                  </a:cubicBezTo>
                  <a:lnTo>
                    <a:pt x="1183" y="13772"/>
                  </a:lnTo>
                  <a:lnTo>
                    <a:pt x="11366" y="13772"/>
                  </a:lnTo>
                  <a:lnTo>
                    <a:pt x="11366" y="11926"/>
                  </a:lnTo>
                  <a:cubicBezTo>
                    <a:pt x="12272" y="11685"/>
                    <a:pt x="12503" y="11015"/>
                    <a:pt x="12513" y="10984"/>
                  </a:cubicBezTo>
                  <a:lnTo>
                    <a:pt x="12540" y="10902"/>
                  </a:lnTo>
                  <a:lnTo>
                    <a:pt x="11142" y="8331"/>
                  </a:lnTo>
                  <a:cubicBezTo>
                    <a:pt x="10797" y="7633"/>
                    <a:pt x="10121" y="7184"/>
                    <a:pt x="9354" y="7133"/>
                  </a:cubicBezTo>
                  <a:cubicBezTo>
                    <a:pt x="9489" y="6836"/>
                    <a:pt x="9557" y="6550"/>
                    <a:pt x="9557" y="6281"/>
                  </a:cubicBezTo>
                  <a:cubicBezTo>
                    <a:pt x="9557" y="5699"/>
                    <a:pt x="9410" y="5193"/>
                    <a:pt x="9117" y="4771"/>
                  </a:cubicBezTo>
                  <a:cubicBezTo>
                    <a:pt x="9580" y="4599"/>
                    <a:pt x="9913" y="4153"/>
                    <a:pt x="9913" y="3630"/>
                  </a:cubicBezTo>
                  <a:cubicBezTo>
                    <a:pt x="9913" y="3029"/>
                    <a:pt x="9474" y="2528"/>
                    <a:pt x="8899" y="2433"/>
                  </a:cubicBezTo>
                  <a:lnTo>
                    <a:pt x="8899" y="2355"/>
                  </a:lnTo>
                  <a:cubicBezTo>
                    <a:pt x="8899" y="1056"/>
                    <a:pt x="7843" y="0"/>
                    <a:pt x="65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 name="Google Shape;1002;p45"/>
          <p:cNvGrpSpPr/>
          <p:nvPr/>
        </p:nvGrpSpPr>
        <p:grpSpPr>
          <a:xfrm>
            <a:off x="992435" y="2199755"/>
            <a:ext cx="297456" cy="402481"/>
            <a:chOff x="992435" y="2199755"/>
            <a:chExt cx="297456" cy="402481"/>
          </a:xfrm>
        </p:grpSpPr>
        <p:sp>
          <p:nvSpPr>
            <p:cNvPr id="1003" name="Google Shape;1003;p45"/>
            <p:cNvSpPr/>
            <p:nvPr/>
          </p:nvSpPr>
          <p:spPr>
            <a:xfrm>
              <a:off x="992435" y="2199755"/>
              <a:ext cx="297456" cy="402481"/>
            </a:xfrm>
            <a:custGeom>
              <a:rect b="b" l="l" r="r" t="t"/>
              <a:pathLst>
                <a:path extrusionOk="0" h="13773" w="10179">
                  <a:moveTo>
                    <a:pt x="2931" y="3626"/>
                  </a:moveTo>
                  <a:lnTo>
                    <a:pt x="2931" y="4230"/>
                  </a:lnTo>
                  <a:lnTo>
                    <a:pt x="2714" y="4230"/>
                  </a:lnTo>
                  <a:cubicBezTo>
                    <a:pt x="2547" y="4230"/>
                    <a:pt x="2413" y="4094"/>
                    <a:pt x="2413" y="3928"/>
                  </a:cubicBezTo>
                  <a:cubicBezTo>
                    <a:pt x="2413" y="3762"/>
                    <a:pt x="2547" y="3626"/>
                    <a:pt x="2714" y="3626"/>
                  </a:cubicBezTo>
                  <a:close/>
                  <a:moveTo>
                    <a:pt x="7471" y="3626"/>
                  </a:moveTo>
                  <a:cubicBezTo>
                    <a:pt x="7639" y="3626"/>
                    <a:pt x="7773" y="3762"/>
                    <a:pt x="7773" y="3928"/>
                  </a:cubicBezTo>
                  <a:cubicBezTo>
                    <a:pt x="7773" y="4094"/>
                    <a:pt x="7639" y="4230"/>
                    <a:pt x="7471" y="4230"/>
                  </a:cubicBezTo>
                  <a:lnTo>
                    <a:pt x="7255" y="4230"/>
                  </a:lnTo>
                  <a:lnTo>
                    <a:pt x="7255" y="3626"/>
                  </a:lnTo>
                  <a:close/>
                  <a:moveTo>
                    <a:pt x="5627" y="403"/>
                  </a:moveTo>
                  <a:cubicBezTo>
                    <a:pt x="6100" y="403"/>
                    <a:pt x="6483" y="773"/>
                    <a:pt x="6501" y="1245"/>
                  </a:cubicBezTo>
                  <a:lnTo>
                    <a:pt x="6508" y="1440"/>
                  </a:lnTo>
                  <a:lnTo>
                    <a:pt x="7107" y="1440"/>
                  </a:lnTo>
                  <a:cubicBezTo>
                    <a:pt x="7441" y="1440"/>
                    <a:pt x="7713" y="1712"/>
                    <a:pt x="7713" y="2046"/>
                  </a:cubicBezTo>
                  <a:lnTo>
                    <a:pt x="7713" y="3265"/>
                  </a:lnTo>
                  <a:cubicBezTo>
                    <a:pt x="7637" y="3237"/>
                    <a:pt x="7557" y="3223"/>
                    <a:pt x="7471" y="3223"/>
                  </a:cubicBezTo>
                  <a:lnTo>
                    <a:pt x="7242" y="3223"/>
                  </a:lnTo>
                  <a:cubicBezTo>
                    <a:pt x="7236" y="2797"/>
                    <a:pt x="7106" y="2388"/>
                    <a:pt x="6863" y="2035"/>
                  </a:cubicBezTo>
                  <a:lnTo>
                    <a:pt x="6753" y="1878"/>
                  </a:lnTo>
                  <a:lnTo>
                    <a:pt x="6592" y="1978"/>
                  </a:lnTo>
                  <a:cubicBezTo>
                    <a:pt x="6242" y="2193"/>
                    <a:pt x="5676" y="2321"/>
                    <a:pt x="5076" y="2321"/>
                  </a:cubicBezTo>
                  <a:cubicBezTo>
                    <a:pt x="4871" y="2321"/>
                    <a:pt x="4669" y="2307"/>
                    <a:pt x="4475" y="2278"/>
                  </a:cubicBezTo>
                  <a:lnTo>
                    <a:pt x="4415" y="2677"/>
                  </a:lnTo>
                  <a:cubicBezTo>
                    <a:pt x="4628" y="2709"/>
                    <a:pt x="4851" y="2724"/>
                    <a:pt x="5076" y="2724"/>
                  </a:cubicBezTo>
                  <a:cubicBezTo>
                    <a:pt x="5667" y="2724"/>
                    <a:pt x="6217" y="2615"/>
                    <a:pt x="6625" y="2418"/>
                  </a:cubicBezTo>
                  <a:cubicBezTo>
                    <a:pt x="6765" y="2674"/>
                    <a:pt x="6839" y="2960"/>
                    <a:pt x="6839" y="3253"/>
                  </a:cubicBezTo>
                  <a:lnTo>
                    <a:pt x="6839" y="4722"/>
                  </a:lnTo>
                  <a:cubicBezTo>
                    <a:pt x="6839" y="5689"/>
                    <a:pt x="6053" y="6474"/>
                    <a:pt x="5086" y="6474"/>
                  </a:cubicBezTo>
                  <a:cubicBezTo>
                    <a:pt x="4121" y="6474"/>
                    <a:pt x="3336" y="5689"/>
                    <a:pt x="3336" y="4722"/>
                  </a:cubicBezTo>
                  <a:lnTo>
                    <a:pt x="3336" y="3253"/>
                  </a:lnTo>
                  <a:cubicBezTo>
                    <a:pt x="3336" y="2963"/>
                    <a:pt x="3406" y="2680"/>
                    <a:pt x="3544" y="2425"/>
                  </a:cubicBezTo>
                  <a:cubicBezTo>
                    <a:pt x="3678" y="2489"/>
                    <a:pt x="3828" y="2544"/>
                    <a:pt x="3993" y="2589"/>
                  </a:cubicBezTo>
                  <a:lnTo>
                    <a:pt x="4100" y="2199"/>
                  </a:lnTo>
                  <a:cubicBezTo>
                    <a:pt x="3896" y="2144"/>
                    <a:pt x="3716" y="2070"/>
                    <a:pt x="3575" y="1986"/>
                  </a:cubicBezTo>
                  <a:lnTo>
                    <a:pt x="3411" y="1888"/>
                  </a:lnTo>
                  <a:lnTo>
                    <a:pt x="3304" y="2046"/>
                  </a:lnTo>
                  <a:cubicBezTo>
                    <a:pt x="3066" y="2395"/>
                    <a:pt x="2938" y="2801"/>
                    <a:pt x="2933" y="3223"/>
                  </a:cubicBezTo>
                  <a:lnTo>
                    <a:pt x="2714" y="3223"/>
                  </a:lnTo>
                  <a:cubicBezTo>
                    <a:pt x="2626" y="3223"/>
                    <a:pt x="2544" y="3239"/>
                    <a:pt x="2466" y="3268"/>
                  </a:cubicBezTo>
                  <a:lnTo>
                    <a:pt x="2466" y="1546"/>
                  </a:lnTo>
                  <a:cubicBezTo>
                    <a:pt x="2466" y="916"/>
                    <a:pt x="2979" y="403"/>
                    <a:pt x="3610" y="403"/>
                  </a:cubicBezTo>
                  <a:close/>
                  <a:moveTo>
                    <a:pt x="3288" y="5907"/>
                  </a:moveTo>
                  <a:cubicBezTo>
                    <a:pt x="3451" y="6154"/>
                    <a:pt x="3664" y="6365"/>
                    <a:pt x="3912" y="6528"/>
                  </a:cubicBezTo>
                  <a:lnTo>
                    <a:pt x="3912" y="7331"/>
                  </a:lnTo>
                  <a:cubicBezTo>
                    <a:pt x="3912" y="7474"/>
                    <a:pt x="3960" y="7608"/>
                    <a:pt x="4035" y="7731"/>
                  </a:cubicBezTo>
                  <a:lnTo>
                    <a:pt x="2336" y="7146"/>
                  </a:lnTo>
                  <a:lnTo>
                    <a:pt x="2336" y="7099"/>
                  </a:lnTo>
                  <a:cubicBezTo>
                    <a:pt x="2336" y="6521"/>
                    <a:pt x="2738" y="6030"/>
                    <a:pt x="3288" y="5907"/>
                  </a:cubicBezTo>
                  <a:close/>
                  <a:moveTo>
                    <a:pt x="6888" y="5905"/>
                  </a:moveTo>
                  <a:cubicBezTo>
                    <a:pt x="7444" y="6024"/>
                    <a:pt x="7850" y="6516"/>
                    <a:pt x="7850" y="7099"/>
                  </a:cubicBezTo>
                  <a:lnTo>
                    <a:pt x="7850" y="7146"/>
                  </a:lnTo>
                  <a:lnTo>
                    <a:pt x="6142" y="7733"/>
                  </a:lnTo>
                  <a:cubicBezTo>
                    <a:pt x="6219" y="7610"/>
                    <a:pt x="6267" y="7476"/>
                    <a:pt x="6267" y="7331"/>
                  </a:cubicBezTo>
                  <a:lnTo>
                    <a:pt x="6267" y="6525"/>
                  </a:lnTo>
                  <a:cubicBezTo>
                    <a:pt x="6514" y="6362"/>
                    <a:pt x="6726" y="6151"/>
                    <a:pt x="6888" y="5905"/>
                  </a:cubicBezTo>
                  <a:close/>
                  <a:moveTo>
                    <a:pt x="5864" y="6732"/>
                  </a:moveTo>
                  <a:lnTo>
                    <a:pt x="5864" y="7331"/>
                  </a:lnTo>
                  <a:cubicBezTo>
                    <a:pt x="5864" y="7611"/>
                    <a:pt x="5385" y="7933"/>
                    <a:pt x="5089" y="8084"/>
                  </a:cubicBezTo>
                  <a:cubicBezTo>
                    <a:pt x="4793" y="7933"/>
                    <a:pt x="4315" y="7611"/>
                    <a:pt x="4315" y="7331"/>
                  </a:cubicBezTo>
                  <a:lnTo>
                    <a:pt x="4315" y="6734"/>
                  </a:lnTo>
                  <a:cubicBezTo>
                    <a:pt x="4555" y="6827"/>
                    <a:pt x="4815" y="6877"/>
                    <a:pt x="5086" y="6877"/>
                  </a:cubicBezTo>
                  <a:cubicBezTo>
                    <a:pt x="5361" y="6877"/>
                    <a:pt x="5622" y="6825"/>
                    <a:pt x="5864" y="6732"/>
                  </a:cubicBezTo>
                  <a:close/>
                  <a:moveTo>
                    <a:pt x="5153" y="8498"/>
                  </a:moveTo>
                  <a:cubicBezTo>
                    <a:pt x="5349" y="8530"/>
                    <a:pt x="5500" y="8699"/>
                    <a:pt x="5500" y="8904"/>
                  </a:cubicBezTo>
                  <a:cubicBezTo>
                    <a:pt x="5500" y="9130"/>
                    <a:pt x="5316" y="9314"/>
                    <a:pt x="5089" y="9314"/>
                  </a:cubicBezTo>
                  <a:cubicBezTo>
                    <a:pt x="4863" y="9314"/>
                    <a:pt x="4679" y="9130"/>
                    <a:pt x="4679" y="8904"/>
                  </a:cubicBezTo>
                  <a:cubicBezTo>
                    <a:pt x="4679" y="8699"/>
                    <a:pt x="4829" y="8529"/>
                    <a:pt x="5026" y="8498"/>
                  </a:cubicBezTo>
                  <a:close/>
                  <a:moveTo>
                    <a:pt x="5904" y="9249"/>
                  </a:moveTo>
                  <a:lnTo>
                    <a:pt x="5904" y="9249"/>
                  </a:lnTo>
                  <a:cubicBezTo>
                    <a:pt x="6154" y="9257"/>
                    <a:pt x="6608" y="9310"/>
                    <a:pt x="6883" y="9586"/>
                  </a:cubicBezTo>
                  <a:cubicBezTo>
                    <a:pt x="7162" y="9865"/>
                    <a:pt x="7214" y="10315"/>
                    <a:pt x="7221" y="10564"/>
                  </a:cubicBezTo>
                  <a:cubicBezTo>
                    <a:pt x="6972" y="10557"/>
                    <a:pt x="6518" y="10503"/>
                    <a:pt x="6242" y="10227"/>
                  </a:cubicBezTo>
                  <a:cubicBezTo>
                    <a:pt x="5963" y="9949"/>
                    <a:pt x="5911" y="9498"/>
                    <a:pt x="5904" y="9249"/>
                  </a:cubicBezTo>
                  <a:close/>
                  <a:moveTo>
                    <a:pt x="4273" y="9248"/>
                  </a:moveTo>
                  <a:lnTo>
                    <a:pt x="4273" y="9248"/>
                  </a:lnTo>
                  <a:cubicBezTo>
                    <a:pt x="4266" y="9498"/>
                    <a:pt x="4212" y="9951"/>
                    <a:pt x="3937" y="10227"/>
                  </a:cubicBezTo>
                  <a:cubicBezTo>
                    <a:pt x="3658" y="10506"/>
                    <a:pt x="3206" y="10560"/>
                    <a:pt x="2957" y="10565"/>
                  </a:cubicBezTo>
                  <a:cubicBezTo>
                    <a:pt x="2963" y="10317"/>
                    <a:pt x="3016" y="9865"/>
                    <a:pt x="3295" y="9586"/>
                  </a:cubicBezTo>
                  <a:cubicBezTo>
                    <a:pt x="3573" y="9307"/>
                    <a:pt x="4025" y="9255"/>
                    <a:pt x="4273" y="9248"/>
                  </a:cubicBezTo>
                  <a:close/>
                  <a:moveTo>
                    <a:pt x="3610" y="0"/>
                  </a:moveTo>
                  <a:cubicBezTo>
                    <a:pt x="2756" y="0"/>
                    <a:pt x="2063" y="693"/>
                    <a:pt x="2063" y="1546"/>
                  </a:cubicBezTo>
                  <a:lnTo>
                    <a:pt x="2063" y="3658"/>
                  </a:lnTo>
                  <a:cubicBezTo>
                    <a:pt x="2028" y="3740"/>
                    <a:pt x="2008" y="3832"/>
                    <a:pt x="2008" y="3928"/>
                  </a:cubicBezTo>
                  <a:cubicBezTo>
                    <a:pt x="2008" y="4316"/>
                    <a:pt x="2324" y="4633"/>
                    <a:pt x="2714" y="4633"/>
                  </a:cubicBezTo>
                  <a:lnTo>
                    <a:pt x="2931" y="4633"/>
                  </a:lnTo>
                  <a:lnTo>
                    <a:pt x="2931" y="4722"/>
                  </a:lnTo>
                  <a:cubicBezTo>
                    <a:pt x="2931" y="5011"/>
                    <a:pt x="2989" y="5289"/>
                    <a:pt x="3094" y="5541"/>
                  </a:cubicBezTo>
                  <a:cubicBezTo>
                    <a:pt x="2415" y="5742"/>
                    <a:pt x="1932" y="6368"/>
                    <a:pt x="1932" y="7099"/>
                  </a:cubicBezTo>
                  <a:lnTo>
                    <a:pt x="1932" y="7140"/>
                  </a:lnTo>
                  <a:cubicBezTo>
                    <a:pt x="848" y="7253"/>
                    <a:pt x="0" y="8172"/>
                    <a:pt x="0" y="9286"/>
                  </a:cubicBezTo>
                  <a:lnTo>
                    <a:pt x="0" y="13772"/>
                  </a:lnTo>
                  <a:lnTo>
                    <a:pt x="10178" y="13772"/>
                  </a:lnTo>
                  <a:lnTo>
                    <a:pt x="10178" y="11325"/>
                  </a:lnTo>
                  <a:lnTo>
                    <a:pt x="9775" y="11325"/>
                  </a:lnTo>
                  <a:lnTo>
                    <a:pt x="9775" y="13369"/>
                  </a:lnTo>
                  <a:lnTo>
                    <a:pt x="8519" y="13369"/>
                  </a:lnTo>
                  <a:lnTo>
                    <a:pt x="8519" y="10112"/>
                  </a:lnTo>
                  <a:lnTo>
                    <a:pt x="8116" y="10112"/>
                  </a:lnTo>
                  <a:lnTo>
                    <a:pt x="8116" y="12332"/>
                  </a:lnTo>
                  <a:lnTo>
                    <a:pt x="3596" y="12332"/>
                  </a:lnTo>
                  <a:lnTo>
                    <a:pt x="3596" y="12735"/>
                  </a:lnTo>
                  <a:lnTo>
                    <a:pt x="8116" y="12735"/>
                  </a:lnTo>
                  <a:lnTo>
                    <a:pt x="8116" y="13369"/>
                  </a:lnTo>
                  <a:lnTo>
                    <a:pt x="2066" y="13369"/>
                  </a:lnTo>
                  <a:lnTo>
                    <a:pt x="2066" y="12735"/>
                  </a:lnTo>
                  <a:lnTo>
                    <a:pt x="3206" y="12735"/>
                  </a:lnTo>
                  <a:lnTo>
                    <a:pt x="3206" y="12332"/>
                  </a:lnTo>
                  <a:lnTo>
                    <a:pt x="2066" y="12332"/>
                  </a:lnTo>
                  <a:lnTo>
                    <a:pt x="2066" y="10112"/>
                  </a:lnTo>
                  <a:lnTo>
                    <a:pt x="1663" y="10112"/>
                  </a:lnTo>
                  <a:lnTo>
                    <a:pt x="1663" y="13369"/>
                  </a:lnTo>
                  <a:lnTo>
                    <a:pt x="403" y="13369"/>
                  </a:lnTo>
                  <a:lnTo>
                    <a:pt x="403" y="9286"/>
                  </a:lnTo>
                  <a:cubicBezTo>
                    <a:pt x="403" y="8318"/>
                    <a:pt x="1191" y="7532"/>
                    <a:pt x="2158" y="7532"/>
                  </a:cubicBezTo>
                  <a:lnTo>
                    <a:pt x="2158" y="7512"/>
                  </a:lnTo>
                  <a:lnTo>
                    <a:pt x="4517" y="8323"/>
                  </a:lnTo>
                  <a:cubicBezTo>
                    <a:pt x="4381" y="8459"/>
                    <a:pt x="4292" y="8641"/>
                    <a:pt x="4277" y="8843"/>
                  </a:cubicBezTo>
                  <a:cubicBezTo>
                    <a:pt x="3968" y="8851"/>
                    <a:pt x="3392" y="8917"/>
                    <a:pt x="3009" y="9300"/>
                  </a:cubicBezTo>
                  <a:cubicBezTo>
                    <a:pt x="2476" y="9834"/>
                    <a:pt x="2556" y="10743"/>
                    <a:pt x="2558" y="10782"/>
                  </a:cubicBezTo>
                  <a:lnTo>
                    <a:pt x="2574" y="10948"/>
                  </a:lnTo>
                  <a:cubicBezTo>
                    <a:pt x="2574" y="10948"/>
                    <a:pt x="2810" y="10970"/>
                    <a:pt x="2904" y="10970"/>
                  </a:cubicBezTo>
                  <a:cubicBezTo>
                    <a:pt x="3197" y="10970"/>
                    <a:pt x="3817" y="10918"/>
                    <a:pt x="4221" y="10513"/>
                  </a:cubicBezTo>
                  <a:cubicBezTo>
                    <a:pt x="4488" y="10246"/>
                    <a:pt x="4601" y="9886"/>
                    <a:pt x="4649" y="9587"/>
                  </a:cubicBezTo>
                  <a:cubicBezTo>
                    <a:pt x="4776" y="9670"/>
                    <a:pt x="4928" y="9717"/>
                    <a:pt x="5089" y="9717"/>
                  </a:cubicBezTo>
                  <a:cubicBezTo>
                    <a:pt x="5251" y="9717"/>
                    <a:pt x="5403" y="9670"/>
                    <a:pt x="5530" y="9587"/>
                  </a:cubicBezTo>
                  <a:cubicBezTo>
                    <a:pt x="5576" y="9886"/>
                    <a:pt x="5690" y="10246"/>
                    <a:pt x="5956" y="10513"/>
                  </a:cubicBezTo>
                  <a:cubicBezTo>
                    <a:pt x="6362" y="10918"/>
                    <a:pt x="6982" y="10970"/>
                    <a:pt x="7275" y="10970"/>
                  </a:cubicBezTo>
                  <a:cubicBezTo>
                    <a:pt x="7369" y="10970"/>
                    <a:pt x="7604" y="10948"/>
                    <a:pt x="7604" y="10948"/>
                  </a:cubicBezTo>
                  <a:lnTo>
                    <a:pt x="7620" y="10782"/>
                  </a:lnTo>
                  <a:cubicBezTo>
                    <a:pt x="7623" y="10743"/>
                    <a:pt x="7702" y="9834"/>
                    <a:pt x="7169" y="9300"/>
                  </a:cubicBezTo>
                  <a:cubicBezTo>
                    <a:pt x="6787" y="8917"/>
                    <a:pt x="6210" y="8851"/>
                    <a:pt x="5901" y="8843"/>
                  </a:cubicBezTo>
                  <a:cubicBezTo>
                    <a:pt x="5887" y="8641"/>
                    <a:pt x="5797" y="8459"/>
                    <a:pt x="5661" y="8325"/>
                  </a:cubicBezTo>
                  <a:lnTo>
                    <a:pt x="8020" y="7513"/>
                  </a:lnTo>
                  <a:lnTo>
                    <a:pt x="8020" y="7532"/>
                  </a:lnTo>
                  <a:cubicBezTo>
                    <a:pt x="8988" y="7532"/>
                    <a:pt x="9775" y="8318"/>
                    <a:pt x="9775" y="9286"/>
                  </a:cubicBezTo>
                  <a:lnTo>
                    <a:pt x="9775" y="10912"/>
                  </a:lnTo>
                  <a:lnTo>
                    <a:pt x="10178" y="10912"/>
                  </a:lnTo>
                  <a:lnTo>
                    <a:pt x="10178" y="9286"/>
                  </a:lnTo>
                  <a:cubicBezTo>
                    <a:pt x="10178" y="8175"/>
                    <a:pt x="9335" y="7257"/>
                    <a:pt x="8254" y="7140"/>
                  </a:cubicBezTo>
                  <a:lnTo>
                    <a:pt x="8254" y="7099"/>
                  </a:lnTo>
                  <a:cubicBezTo>
                    <a:pt x="8254" y="6362"/>
                    <a:pt x="7766" y="5735"/>
                    <a:pt x="7081" y="5537"/>
                  </a:cubicBezTo>
                  <a:cubicBezTo>
                    <a:pt x="7185" y="5286"/>
                    <a:pt x="7243" y="5011"/>
                    <a:pt x="7243" y="4722"/>
                  </a:cubicBezTo>
                  <a:lnTo>
                    <a:pt x="7243" y="4633"/>
                  </a:lnTo>
                  <a:lnTo>
                    <a:pt x="7471" y="4633"/>
                  </a:lnTo>
                  <a:cubicBezTo>
                    <a:pt x="7861" y="4633"/>
                    <a:pt x="8178" y="4316"/>
                    <a:pt x="8178" y="3928"/>
                  </a:cubicBezTo>
                  <a:cubicBezTo>
                    <a:pt x="8178" y="3825"/>
                    <a:pt x="8155" y="3728"/>
                    <a:pt x="8116" y="3640"/>
                  </a:cubicBezTo>
                  <a:lnTo>
                    <a:pt x="8116" y="2046"/>
                  </a:lnTo>
                  <a:cubicBezTo>
                    <a:pt x="8116" y="1489"/>
                    <a:pt x="7663" y="1037"/>
                    <a:pt x="7107" y="1037"/>
                  </a:cubicBezTo>
                  <a:lnTo>
                    <a:pt x="6882" y="1037"/>
                  </a:lnTo>
                  <a:cubicBezTo>
                    <a:pt x="6771" y="442"/>
                    <a:pt x="6252" y="0"/>
                    <a:pt x="5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5"/>
            <p:cNvSpPr/>
            <p:nvPr/>
          </p:nvSpPr>
          <p:spPr>
            <a:xfrm>
              <a:off x="1110026" y="2311443"/>
              <a:ext cx="11894" cy="11835"/>
            </a:xfrm>
            <a:custGeom>
              <a:rect b="b" l="l" r="r" t="t"/>
              <a:pathLst>
                <a:path extrusionOk="0" h="405" w="407">
                  <a:moveTo>
                    <a:pt x="1" y="0"/>
                  </a:moveTo>
                  <a:lnTo>
                    <a:pt x="1" y="405"/>
                  </a:lnTo>
                  <a:lnTo>
                    <a:pt x="407" y="405"/>
                  </a:lnTo>
                  <a:lnTo>
                    <a:pt x="4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5"/>
            <p:cNvSpPr/>
            <p:nvPr/>
          </p:nvSpPr>
          <p:spPr>
            <a:xfrm>
              <a:off x="1157103" y="2311443"/>
              <a:ext cx="11894" cy="11835"/>
            </a:xfrm>
            <a:custGeom>
              <a:rect b="b" l="l" r="r" t="t"/>
              <a:pathLst>
                <a:path extrusionOk="0" h="405" w="407">
                  <a:moveTo>
                    <a:pt x="0" y="0"/>
                  </a:moveTo>
                  <a:lnTo>
                    <a:pt x="0" y="405"/>
                  </a:lnTo>
                  <a:lnTo>
                    <a:pt x="406" y="405"/>
                  </a:lnTo>
                  <a:lnTo>
                    <a:pt x="4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 name="Google Shape;1006;p45"/>
          <p:cNvGrpSpPr/>
          <p:nvPr/>
        </p:nvGrpSpPr>
        <p:grpSpPr>
          <a:xfrm>
            <a:off x="6310400" y="1547775"/>
            <a:ext cx="402481" cy="384889"/>
            <a:chOff x="6310400" y="1547775"/>
            <a:chExt cx="402481" cy="384889"/>
          </a:xfrm>
        </p:grpSpPr>
        <p:sp>
          <p:nvSpPr>
            <p:cNvPr id="1007" name="Google Shape;1007;p45"/>
            <p:cNvSpPr/>
            <p:nvPr/>
          </p:nvSpPr>
          <p:spPr>
            <a:xfrm>
              <a:off x="6310751" y="1689825"/>
              <a:ext cx="402131" cy="242839"/>
            </a:xfrm>
            <a:custGeom>
              <a:rect b="b" l="l" r="r" t="t"/>
              <a:pathLst>
                <a:path extrusionOk="0" h="8310" w="13761">
                  <a:moveTo>
                    <a:pt x="12243" y="1994"/>
                  </a:moveTo>
                  <a:cubicBezTo>
                    <a:pt x="11792" y="2496"/>
                    <a:pt x="11106" y="3067"/>
                    <a:pt x="10222" y="3232"/>
                  </a:cubicBezTo>
                  <a:cubicBezTo>
                    <a:pt x="10197" y="3236"/>
                    <a:pt x="10173" y="3238"/>
                    <a:pt x="10149" y="3238"/>
                  </a:cubicBezTo>
                  <a:cubicBezTo>
                    <a:pt x="10032" y="3238"/>
                    <a:pt x="9922" y="3187"/>
                    <a:pt x="9851" y="3096"/>
                  </a:cubicBezTo>
                  <a:cubicBezTo>
                    <a:pt x="9810" y="3045"/>
                    <a:pt x="9780" y="2989"/>
                    <a:pt x="9758" y="2928"/>
                  </a:cubicBezTo>
                  <a:cubicBezTo>
                    <a:pt x="9721" y="2820"/>
                    <a:pt x="9736" y="2700"/>
                    <a:pt x="9800" y="2602"/>
                  </a:cubicBezTo>
                  <a:cubicBezTo>
                    <a:pt x="9866" y="2501"/>
                    <a:pt x="9973" y="2437"/>
                    <a:pt x="10095" y="2426"/>
                  </a:cubicBezTo>
                  <a:cubicBezTo>
                    <a:pt x="10677" y="2377"/>
                    <a:pt x="11544" y="2259"/>
                    <a:pt x="12243" y="1994"/>
                  </a:cubicBezTo>
                  <a:close/>
                  <a:moveTo>
                    <a:pt x="11723" y="3601"/>
                  </a:moveTo>
                  <a:cubicBezTo>
                    <a:pt x="12043" y="3671"/>
                    <a:pt x="12335" y="3714"/>
                    <a:pt x="12598" y="3731"/>
                  </a:cubicBezTo>
                  <a:cubicBezTo>
                    <a:pt x="12329" y="3848"/>
                    <a:pt x="12017" y="3960"/>
                    <a:pt x="11678" y="4030"/>
                  </a:cubicBezTo>
                  <a:cubicBezTo>
                    <a:pt x="11702" y="3905"/>
                    <a:pt x="11718" y="3765"/>
                    <a:pt x="11723" y="3601"/>
                  </a:cubicBezTo>
                  <a:close/>
                  <a:moveTo>
                    <a:pt x="9086" y="0"/>
                  </a:moveTo>
                  <a:lnTo>
                    <a:pt x="8750" y="224"/>
                  </a:lnTo>
                  <a:cubicBezTo>
                    <a:pt x="9150" y="825"/>
                    <a:pt x="9617" y="1451"/>
                    <a:pt x="10329" y="1998"/>
                  </a:cubicBezTo>
                  <a:cubicBezTo>
                    <a:pt x="10241" y="2007"/>
                    <a:pt x="10151" y="2015"/>
                    <a:pt x="10060" y="2024"/>
                  </a:cubicBezTo>
                  <a:cubicBezTo>
                    <a:pt x="9814" y="2044"/>
                    <a:pt x="9596" y="2176"/>
                    <a:pt x="9462" y="2382"/>
                  </a:cubicBezTo>
                  <a:cubicBezTo>
                    <a:pt x="9329" y="2585"/>
                    <a:pt x="9299" y="2832"/>
                    <a:pt x="9377" y="3060"/>
                  </a:cubicBezTo>
                  <a:cubicBezTo>
                    <a:pt x="9413" y="3164"/>
                    <a:pt x="9465" y="3261"/>
                    <a:pt x="9533" y="3347"/>
                  </a:cubicBezTo>
                  <a:cubicBezTo>
                    <a:pt x="9683" y="3535"/>
                    <a:pt x="9910" y="3642"/>
                    <a:pt x="10148" y="3642"/>
                  </a:cubicBezTo>
                  <a:cubicBezTo>
                    <a:pt x="10196" y="3642"/>
                    <a:pt x="10246" y="3638"/>
                    <a:pt x="10295" y="3629"/>
                  </a:cubicBezTo>
                  <a:cubicBezTo>
                    <a:pt x="10664" y="3560"/>
                    <a:pt x="11000" y="3431"/>
                    <a:pt x="11302" y="3269"/>
                  </a:cubicBezTo>
                  <a:cubicBezTo>
                    <a:pt x="11314" y="3349"/>
                    <a:pt x="11320" y="3432"/>
                    <a:pt x="11320" y="3516"/>
                  </a:cubicBezTo>
                  <a:cubicBezTo>
                    <a:pt x="11320" y="3896"/>
                    <a:pt x="11246" y="4130"/>
                    <a:pt x="11168" y="4376"/>
                  </a:cubicBezTo>
                  <a:cubicBezTo>
                    <a:pt x="11048" y="4751"/>
                    <a:pt x="10925" y="5137"/>
                    <a:pt x="11061" y="5973"/>
                  </a:cubicBezTo>
                  <a:lnTo>
                    <a:pt x="10501" y="6255"/>
                  </a:lnTo>
                  <a:lnTo>
                    <a:pt x="9702" y="5673"/>
                  </a:lnTo>
                  <a:lnTo>
                    <a:pt x="9673" y="5651"/>
                  </a:lnTo>
                  <a:lnTo>
                    <a:pt x="9640" y="5643"/>
                  </a:lnTo>
                  <a:cubicBezTo>
                    <a:pt x="9627" y="5638"/>
                    <a:pt x="8257" y="5218"/>
                    <a:pt x="8116" y="4108"/>
                  </a:cubicBezTo>
                  <a:cubicBezTo>
                    <a:pt x="8129" y="4004"/>
                    <a:pt x="8212" y="3471"/>
                    <a:pt x="8623" y="3291"/>
                  </a:cubicBezTo>
                  <a:lnTo>
                    <a:pt x="8459" y="2921"/>
                  </a:lnTo>
                  <a:cubicBezTo>
                    <a:pt x="7961" y="3141"/>
                    <a:pt x="7794" y="3652"/>
                    <a:pt x="7737" y="3924"/>
                  </a:cubicBezTo>
                  <a:cubicBezTo>
                    <a:pt x="7391" y="3961"/>
                    <a:pt x="6579" y="4101"/>
                    <a:pt x="5916" y="4617"/>
                  </a:cubicBezTo>
                  <a:cubicBezTo>
                    <a:pt x="5856" y="4662"/>
                    <a:pt x="5790" y="4707"/>
                    <a:pt x="5718" y="4748"/>
                  </a:cubicBezTo>
                  <a:lnTo>
                    <a:pt x="5920" y="5098"/>
                  </a:lnTo>
                  <a:cubicBezTo>
                    <a:pt x="6008" y="5047"/>
                    <a:pt x="6090" y="4993"/>
                    <a:pt x="6164" y="4936"/>
                  </a:cubicBezTo>
                  <a:cubicBezTo>
                    <a:pt x="6300" y="4829"/>
                    <a:pt x="6446" y="4741"/>
                    <a:pt x="6592" y="4668"/>
                  </a:cubicBezTo>
                  <a:lnTo>
                    <a:pt x="6592" y="4668"/>
                  </a:lnTo>
                  <a:lnTo>
                    <a:pt x="6501" y="6196"/>
                  </a:lnTo>
                  <a:lnTo>
                    <a:pt x="6605" y="6258"/>
                  </a:lnTo>
                  <a:cubicBezTo>
                    <a:pt x="7061" y="6532"/>
                    <a:pt x="8085" y="7408"/>
                    <a:pt x="8653" y="7905"/>
                  </a:cubicBezTo>
                  <a:lnTo>
                    <a:pt x="7811" y="7905"/>
                  </a:lnTo>
                  <a:lnTo>
                    <a:pt x="7729" y="7565"/>
                  </a:lnTo>
                  <a:lnTo>
                    <a:pt x="5120" y="6174"/>
                  </a:lnTo>
                  <a:lnTo>
                    <a:pt x="5027" y="5445"/>
                  </a:lnTo>
                  <a:cubicBezTo>
                    <a:pt x="5195" y="5401"/>
                    <a:pt x="5354" y="5352"/>
                    <a:pt x="5501" y="5294"/>
                  </a:cubicBezTo>
                  <a:lnTo>
                    <a:pt x="5357" y="4917"/>
                  </a:lnTo>
                  <a:cubicBezTo>
                    <a:pt x="4968" y="5068"/>
                    <a:pt x="4493" y="5164"/>
                    <a:pt x="3963" y="5202"/>
                  </a:cubicBezTo>
                  <a:lnTo>
                    <a:pt x="4574" y="4481"/>
                  </a:lnTo>
                  <a:lnTo>
                    <a:pt x="4266" y="4220"/>
                  </a:lnTo>
                  <a:lnTo>
                    <a:pt x="2741" y="6079"/>
                  </a:lnTo>
                  <a:lnTo>
                    <a:pt x="4033" y="7905"/>
                  </a:lnTo>
                  <a:lnTo>
                    <a:pt x="3009" y="7905"/>
                  </a:lnTo>
                  <a:lnTo>
                    <a:pt x="3009" y="7632"/>
                  </a:lnTo>
                  <a:lnTo>
                    <a:pt x="1611" y="5839"/>
                  </a:lnTo>
                  <a:lnTo>
                    <a:pt x="1727" y="5277"/>
                  </a:lnTo>
                  <a:lnTo>
                    <a:pt x="1961" y="4624"/>
                  </a:lnTo>
                  <a:cubicBezTo>
                    <a:pt x="2062" y="4341"/>
                    <a:pt x="2076" y="4036"/>
                    <a:pt x="2002" y="3746"/>
                  </a:cubicBezTo>
                  <a:lnTo>
                    <a:pt x="1914" y="3391"/>
                  </a:lnTo>
                  <a:lnTo>
                    <a:pt x="1521" y="3489"/>
                  </a:lnTo>
                  <a:lnTo>
                    <a:pt x="1611" y="3844"/>
                  </a:lnTo>
                  <a:cubicBezTo>
                    <a:pt x="1664" y="4058"/>
                    <a:pt x="1654" y="4280"/>
                    <a:pt x="1579" y="4488"/>
                  </a:cubicBezTo>
                  <a:lnTo>
                    <a:pt x="1390" y="5020"/>
                  </a:lnTo>
                  <a:lnTo>
                    <a:pt x="0" y="5020"/>
                  </a:lnTo>
                  <a:lnTo>
                    <a:pt x="0" y="5424"/>
                  </a:lnTo>
                  <a:lnTo>
                    <a:pt x="1284" y="5424"/>
                  </a:lnTo>
                  <a:lnTo>
                    <a:pt x="1178" y="5940"/>
                  </a:lnTo>
                  <a:lnTo>
                    <a:pt x="2605" y="7770"/>
                  </a:lnTo>
                  <a:lnTo>
                    <a:pt x="2605" y="8309"/>
                  </a:lnTo>
                  <a:lnTo>
                    <a:pt x="4813" y="8309"/>
                  </a:lnTo>
                  <a:lnTo>
                    <a:pt x="3245" y="6092"/>
                  </a:lnTo>
                  <a:lnTo>
                    <a:pt x="3612" y="5622"/>
                  </a:lnTo>
                  <a:cubicBezTo>
                    <a:pt x="3971" y="5615"/>
                    <a:pt x="4314" y="5583"/>
                    <a:pt x="4631" y="5528"/>
                  </a:cubicBezTo>
                  <a:lnTo>
                    <a:pt x="4744" y="6431"/>
                  </a:lnTo>
                  <a:lnTo>
                    <a:pt x="7379" y="7837"/>
                  </a:lnTo>
                  <a:lnTo>
                    <a:pt x="7493" y="8309"/>
                  </a:lnTo>
                  <a:lnTo>
                    <a:pt x="9716" y="8309"/>
                  </a:lnTo>
                  <a:lnTo>
                    <a:pt x="9322" y="7957"/>
                  </a:lnTo>
                  <a:cubicBezTo>
                    <a:pt x="9251" y="7893"/>
                    <a:pt x="7656" y="6467"/>
                    <a:pt x="6918" y="5979"/>
                  </a:cubicBezTo>
                  <a:lnTo>
                    <a:pt x="7008" y="4497"/>
                  </a:lnTo>
                  <a:cubicBezTo>
                    <a:pt x="7307" y="4396"/>
                    <a:pt x="7577" y="4350"/>
                    <a:pt x="7744" y="4330"/>
                  </a:cubicBezTo>
                  <a:cubicBezTo>
                    <a:pt x="7999" y="5481"/>
                    <a:pt x="9257" y="5942"/>
                    <a:pt x="9491" y="6018"/>
                  </a:cubicBezTo>
                  <a:lnTo>
                    <a:pt x="10462" y="6727"/>
                  </a:lnTo>
                  <a:lnTo>
                    <a:pt x="11512" y="6200"/>
                  </a:lnTo>
                  <a:lnTo>
                    <a:pt x="11484" y="6050"/>
                  </a:lnTo>
                  <a:cubicBezTo>
                    <a:pt x="11327" y="5208"/>
                    <a:pt x="11437" y="4864"/>
                    <a:pt x="11552" y="4499"/>
                  </a:cubicBezTo>
                  <a:cubicBezTo>
                    <a:pt x="11557" y="4487"/>
                    <a:pt x="11561" y="4474"/>
                    <a:pt x="11564" y="4462"/>
                  </a:cubicBezTo>
                  <a:cubicBezTo>
                    <a:pt x="12790" y="4267"/>
                    <a:pt x="13720" y="3564"/>
                    <a:pt x="13761" y="3534"/>
                  </a:cubicBezTo>
                  <a:lnTo>
                    <a:pt x="13541" y="3196"/>
                  </a:lnTo>
                  <a:cubicBezTo>
                    <a:pt x="13370" y="3289"/>
                    <a:pt x="13131" y="3335"/>
                    <a:pt x="12831" y="3335"/>
                  </a:cubicBezTo>
                  <a:cubicBezTo>
                    <a:pt x="12516" y="3335"/>
                    <a:pt x="12135" y="3284"/>
                    <a:pt x="11697" y="3181"/>
                  </a:cubicBezTo>
                  <a:cubicBezTo>
                    <a:pt x="11689" y="3135"/>
                    <a:pt x="11681" y="3089"/>
                    <a:pt x="11671" y="3044"/>
                  </a:cubicBezTo>
                  <a:cubicBezTo>
                    <a:pt x="12654" y="2368"/>
                    <a:pt x="13189" y="1393"/>
                    <a:pt x="13219" y="1336"/>
                  </a:cubicBezTo>
                  <a:lnTo>
                    <a:pt x="12880" y="1118"/>
                  </a:lnTo>
                  <a:cubicBezTo>
                    <a:pt x="12611" y="1474"/>
                    <a:pt x="11912" y="1755"/>
                    <a:pt x="10917" y="1919"/>
                  </a:cubicBezTo>
                  <a:cubicBezTo>
                    <a:pt x="10870" y="1887"/>
                    <a:pt x="10837" y="1865"/>
                    <a:pt x="10821" y="1856"/>
                  </a:cubicBezTo>
                  <a:cubicBezTo>
                    <a:pt x="10015" y="1306"/>
                    <a:pt x="9511" y="640"/>
                    <a:pt x="90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5"/>
            <p:cNvSpPr/>
            <p:nvPr/>
          </p:nvSpPr>
          <p:spPr>
            <a:xfrm>
              <a:off x="6310400" y="1547775"/>
              <a:ext cx="401868" cy="171624"/>
            </a:xfrm>
            <a:custGeom>
              <a:rect b="b" l="l" r="r" t="t"/>
              <a:pathLst>
                <a:path extrusionOk="0" h="5873" w="13752">
                  <a:moveTo>
                    <a:pt x="5276" y="405"/>
                  </a:moveTo>
                  <a:cubicBezTo>
                    <a:pt x="7276" y="405"/>
                    <a:pt x="8312" y="1118"/>
                    <a:pt x="8352" y="1146"/>
                  </a:cubicBezTo>
                  <a:cubicBezTo>
                    <a:pt x="8804" y="1483"/>
                    <a:pt x="9109" y="1994"/>
                    <a:pt x="9461" y="2586"/>
                  </a:cubicBezTo>
                  <a:cubicBezTo>
                    <a:pt x="9652" y="2908"/>
                    <a:pt x="9857" y="3252"/>
                    <a:pt x="10104" y="3594"/>
                  </a:cubicBezTo>
                  <a:cubicBezTo>
                    <a:pt x="9612" y="3536"/>
                    <a:pt x="9140" y="3507"/>
                    <a:pt x="8690" y="3507"/>
                  </a:cubicBezTo>
                  <a:cubicBezTo>
                    <a:pt x="8520" y="3507"/>
                    <a:pt x="8352" y="3511"/>
                    <a:pt x="8188" y="3519"/>
                  </a:cubicBezTo>
                  <a:cubicBezTo>
                    <a:pt x="7957" y="3223"/>
                    <a:pt x="7699" y="2947"/>
                    <a:pt x="7382" y="2707"/>
                  </a:cubicBezTo>
                  <a:cubicBezTo>
                    <a:pt x="6912" y="2350"/>
                    <a:pt x="6390" y="2166"/>
                    <a:pt x="5854" y="2166"/>
                  </a:cubicBezTo>
                  <a:cubicBezTo>
                    <a:pt x="5844" y="2166"/>
                    <a:pt x="5834" y="2166"/>
                    <a:pt x="5824" y="2166"/>
                  </a:cubicBezTo>
                  <a:lnTo>
                    <a:pt x="5129" y="406"/>
                  </a:lnTo>
                  <a:cubicBezTo>
                    <a:pt x="5178" y="405"/>
                    <a:pt x="5227" y="405"/>
                    <a:pt x="5276" y="405"/>
                  </a:cubicBezTo>
                  <a:close/>
                  <a:moveTo>
                    <a:pt x="5288" y="0"/>
                  </a:moveTo>
                  <a:cubicBezTo>
                    <a:pt x="5139" y="0"/>
                    <a:pt x="4985" y="4"/>
                    <a:pt x="4825" y="12"/>
                  </a:cubicBezTo>
                  <a:lnTo>
                    <a:pt x="4545" y="26"/>
                  </a:lnTo>
                  <a:lnTo>
                    <a:pt x="5406" y="2209"/>
                  </a:lnTo>
                  <a:cubicBezTo>
                    <a:pt x="4815" y="2322"/>
                    <a:pt x="4420" y="2619"/>
                    <a:pt x="4305" y="2713"/>
                  </a:cubicBezTo>
                  <a:cubicBezTo>
                    <a:pt x="2761" y="4000"/>
                    <a:pt x="27" y="4174"/>
                    <a:pt x="1" y="4175"/>
                  </a:cubicBezTo>
                  <a:lnTo>
                    <a:pt x="24" y="4578"/>
                  </a:lnTo>
                  <a:cubicBezTo>
                    <a:pt x="141" y="4572"/>
                    <a:pt x="2916" y="4396"/>
                    <a:pt x="4564" y="3024"/>
                  </a:cubicBezTo>
                  <a:cubicBezTo>
                    <a:pt x="4664" y="2941"/>
                    <a:pt x="5032" y="2664"/>
                    <a:pt x="5587" y="2588"/>
                  </a:cubicBezTo>
                  <a:cubicBezTo>
                    <a:pt x="5678" y="2575"/>
                    <a:pt x="5769" y="2569"/>
                    <a:pt x="5859" y="2569"/>
                  </a:cubicBezTo>
                  <a:cubicBezTo>
                    <a:pt x="6306" y="2569"/>
                    <a:pt x="6734" y="2723"/>
                    <a:pt x="7138" y="3030"/>
                  </a:cubicBezTo>
                  <a:cubicBezTo>
                    <a:pt x="7717" y="3470"/>
                    <a:pt x="8102" y="4065"/>
                    <a:pt x="8508" y="4695"/>
                  </a:cubicBezTo>
                  <a:lnTo>
                    <a:pt x="8536" y="4738"/>
                  </a:lnTo>
                  <a:lnTo>
                    <a:pt x="8876" y="4520"/>
                  </a:lnTo>
                  <a:lnTo>
                    <a:pt x="8847" y="4476"/>
                  </a:lnTo>
                  <a:cubicBezTo>
                    <a:pt x="8724" y="4283"/>
                    <a:pt x="8601" y="4096"/>
                    <a:pt x="8476" y="3912"/>
                  </a:cubicBezTo>
                  <a:cubicBezTo>
                    <a:pt x="8544" y="3911"/>
                    <a:pt x="8612" y="3910"/>
                    <a:pt x="8681" y="3910"/>
                  </a:cubicBezTo>
                  <a:cubicBezTo>
                    <a:pt x="9240" y="3910"/>
                    <a:pt x="9838" y="3957"/>
                    <a:pt x="10466" y="4051"/>
                  </a:cubicBezTo>
                  <a:cubicBezTo>
                    <a:pt x="11103" y="4780"/>
                    <a:pt x="12011" y="5449"/>
                    <a:pt x="13501" y="5812"/>
                  </a:cubicBezTo>
                  <a:lnTo>
                    <a:pt x="13751" y="5872"/>
                  </a:lnTo>
                  <a:lnTo>
                    <a:pt x="13750" y="627"/>
                  </a:lnTo>
                  <a:lnTo>
                    <a:pt x="13445" y="809"/>
                  </a:lnTo>
                  <a:cubicBezTo>
                    <a:pt x="13049" y="1046"/>
                    <a:pt x="12565" y="1198"/>
                    <a:pt x="12006" y="1262"/>
                  </a:cubicBezTo>
                  <a:lnTo>
                    <a:pt x="12051" y="1663"/>
                  </a:lnTo>
                  <a:cubicBezTo>
                    <a:pt x="12534" y="1608"/>
                    <a:pt x="12967" y="1493"/>
                    <a:pt x="13347" y="1318"/>
                  </a:cubicBezTo>
                  <a:lnTo>
                    <a:pt x="13347" y="3462"/>
                  </a:lnTo>
                  <a:cubicBezTo>
                    <a:pt x="12302" y="3342"/>
                    <a:pt x="11414" y="2341"/>
                    <a:pt x="11404" y="2330"/>
                  </a:cubicBezTo>
                  <a:lnTo>
                    <a:pt x="11101" y="2596"/>
                  </a:lnTo>
                  <a:cubicBezTo>
                    <a:pt x="11144" y="2645"/>
                    <a:pt x="12125" y="3753"/>
                    <a:pt x="13347" y="3867"/>
                  </a:cubicBezTo>
                  <a:lnTo>
                    <a:pt x="13348" y="5354"/>
                  </a:lnTo>
                  <a:cubicBezTo>
                    <a:pt x="11220" y="4759"/>
                    <a:pt x="10472" y="3498"/>
                    <a:pt x="9808" y="2380"/>
                  </a:cubicBezTo>
                  <a:cubicBezTo>
                    <a:pt x="9603" y="2034"/>
                    <a:pt x="9403" y="1699"/>
                    <a:pt x="9174" y="1405"/>
                  </a:cubicBezTo>
                  <a:lnTo>
                    <a:pt x="9174" y="1405"/>
                  </a:lnTo>
                  <a:cubicBezTo>
                    <a:pt x="9731" y="1546"/>
                    <a:pt x="10528" y="1700"/>
                    <a:pt x="11367" y="1700"/>
                  </a:cubicBezTo>
                  <a:cubicBezTo>
                    <a:pt x="11455" y="1700"/>
                    <a:pt x="11543" y="1698"/>
                    <a:pt x="11631" y="1695"/>
                  </a:cubicBezTo>
                  <a:lnTo>
                    <a:pt x="11615" y="1290"/>
                  </a:lnTo>
                  <a:cubicBezTo>
                    <a:pt x="11533" y="1294"/>
                    <a:pt x="11452" y="1295"/>
                    <a:pt x="11371" y="1295"/>
                  </a:cubicBezTo>
                  <a:cubicBezTo>
                    <a:pt x="10024" y="1295"/>
                    <a:pt x="8752" y="868"/>
                    <a:pt x="8565" y="802"/>
                  </a:cubicBezTo>
                  <a:cubicBezTo>
                    <a:pt x="8384" y="678"/>
                    <a:pt x="7297" y="0"/>
                    <a:pt x="52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5"/>
            <p:cNvSpPr/>
            <p:nvPr/>
          </p:nvSpPr>
          <p:spPr>
            <a:xfrm>
              <a:off x="6383602" y="1679042"/>
              <a:ext cx="14816" cy="15079"/>
            </a:xfrm>
            <a:custGeom>
              <a:rect b="b" l="l" r="r" t="t"/>
              <a:pathLst>
                <a:path extrusionOk="0" h="516" w="507">
                  <a:moveTo>
                    <a:pt x="376" y="1"/>
                  </a:moveTo>
                  <a:cubicBezTo>
                    <a:pt x="340" y="14"/>
                    <a:pt x="304" y="27"/>
                    <a:pt x="266" y="38"/>
                  </a:cubicBezTo>
                  <a:cubicBezTo>
                    <a:pt x="175" y="72"/>
                    <a:pt x="89" y="101"/>
                    <a:pt x="1" y="128"/>
                  </a:cubicBezTo>
                  <a:lnTo>
                    <a:pt x="118" y="515"/>
                  </a:lnTo>
                  <a:cubicBezTo>
                    <a:pt x="213" y="486"/>
                    <a:pt x="308" y="453"/>
                    <a:pt x="399" y="420"/>
                  </a:cubicBezTo>
                  <a:cubicBezTo>
                    <a:pt x="435" y="408"/>
                    <a:pt x="471" y="395"/>
                    <a:pt x="506" y="384"/>
                  </a:cubicBezTo>
                  <a:lnTo>
                    <a:pt x="37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5"/>
            <p:cNvSpPr/>
            <p:nvPr/>
          </p:nvSpPr>
          <p:spPr>
            <a:xfrm>
              <a:off x="6361218" y="1686055"/>
              <a:ext cx="14319" cy="14377"/>
            </a:xfrm>
            <a:custGeom>
              <a:rect b="b" l="l" r="r" t="t"/>
              <a:pathLst>
                <a:path extrusionOk="0" h="492" w="490">
                  <a:moveTo>
                    <a:pt x="387" y="1"/>
                  </a:moveTo>
                  <a:lnTo>
                    <a:pt x="333" y="15"/>
                  </a:lnTo>
                  <a:cubicBezTo>
                    <a:pt x="223" y="44"/>
                    <a:pt x="111" y="73"/>
                    <a:pt x="1" y="99"/>
                  </a:cubicBezTo>
                  <a:lnTo>
                    <a:pt x="91" y="492"/>
                  </a:lnTo>
                  <a:cubicBezTo>
                    <a:pt x="208" y="466"/>
                    <a:pt x="323" y="436"/>
                    <a:pt x="436" y="405"/>
                  </a:cubicBezTo>
                  <a:lnTo>
                    <a:pt x="489" y="392"/>
                  </a:lnTo>
                  <a:lnTo>
                    <a:pt x="3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5"/>
            <p:cNvSpPr/>
            <p:nvPr/>
          </p:nvSpPr>
          <p:spPr>
            <a:xfrm>
              <a:off x="6338395" y="1691374"/>
              <a:ext cx="13793" cy="13764"/>
            </a:xfrm>
            <a:custGeom>
              <a:rect b="b" l="l" r="r" t="t"/>
              <a:pathLst>
                <a:path extrusionOk="0" h="471" w="472">
                  <a:moveTo>
                    <a:pt x="392" y="1"/>
                  </a:moveTo>
                  <a:cubicBezTo>
                    <a:pt x="269" y="27"/>
                    <a:pt x="146" y="48"/>
                    <a:pt x="0" y="73"/>
                  </a:cubicBezTo>
                  <a:lnTo>
                    <a:pt x="68" y="470"/>
                  </a:lnTo>
                  <a:cubicBezTo>
                    <a:pt x="198" y="449"/>
                    <a:pt x="336" y="424"/>
                    <a:pt x="471" y="397"/>
                  </a:cubicBezTo>
                  <a:lnTo>
                    <a:pt x="3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5"/>
            <p:cNvSpPr/>
            <p:nvPr/>
          </p:nvSpPr>
          <p:spPr>
            <a:xfrm>
              <a:off x="6602185" y="1806247"/>
              <a:ext cx="20368" cy="20485"/>
            </a:xfrm>
            <a:custGeom>
              <a:rect b="b" l="l" r="r" t="t"/>
              <a:pathLst>
                <a:path extrusionOk="0" h="701" w="697">
                  <a:moveTo>
                    <a:pt x="292" y="0"/>
                  </a:moveTo>
                  <a:lnTo>
                    <a:pt x="0" y="279"/>
                  </a:lnTo>
                  <a:lnTo>
                    <a:pt x="405" y="701"/>
                  </a:lnTo>
                  <a:lnTo>
                    <a:pt x="697" y="422"/>
                  </a:lnTo>
                  <a:lnTo>
                    <a:pt x="2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5"/>
            <p:cNvSpPr/>
            <p:nvPr/>
          </p:nvSpPr>
          <p:spPr>
            <a:xfrm>
              <a:off x="6347045" y="1899525"/>
              <a:ext cx="11718" cy="11864"/>
            </a:xfrm>
            <a:custGeom>
              <a:rect b="b" l="l" r="r" t="t"/>
              <a:pathLst>
                <a:path extrusionOk="0" h="406" w="401">
                  <a:moveTo>
                    <a:pt x="1" y="1"/>
                  </a:moveTo>
                  <a:lnTo>
                    <a:pt x="1" y="405"/>
                  </a:lnTo>
                  <a:lnTo>
                    <a:pt x="401" y="405"/>
                  </a:lnTo>
                  <a:lnTo>
                    <a:pt x="40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5"/>
            <p:cNvSpPr/>
            <p:nvPr/>
          </p:nvSpPr>
          <p:spPr>
            <a:xfrm>
              <a:off x="6476821" y="1906158"/>
              <a:ext cx="11718" cy="11835"/>
            </a:xfrm>
            <a:custGeom>
              <a:rect b="b" l="l" r="r" t="t"/>
              <a:pathLst>
                <a:path extrusionOk="0" h="405" w="401">
                  <a:moveTo>
                    <a:pt x="0" y="0"/>
                  </a:moveTo>
                  <a:lnTo>
                    <a:pt x="0" y="405"/>
                  </a:lnTo>
                  <a:lnTo>
                    <a:pt x="400" y="405"/>
                  </a:lnTo>
                  <a:lnTo>
                    <a:pt x="4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5"/>
            <p:cNvSpPr/>
            <p:nvPr/>
          </p:nvSpPr>
          <p:spPr>
            <a:xfrm>
              <a:off x="6323404" y="1875942"/>
              <a:ext cx="11777" cy="11835"/>
            </a:xfrm>
            <a:custGeom>
              <a:rect b="b" l="l" r="r" t="t"/>
              <a:pathLst>
                <a:path extrusionOk="0" h="405" w="403">
                  <a:moveTo>
                    <a:pt x="1" y="0"/>
                  </a:moveTo>
                  <a:lnTo>
                    <a:pt x="1" y="405"/>
                  </a:lnTo>
                  <a:lnTo>
                    <a:pt x="402" y="405"/>
                  </a:lnTo>
                  <a:lnTo>
                    <a:pt x="4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 name="Google Shape;1016;p45"/>
          <p:cNvGrpSpPr/>
          <p:nvPr/>
        </p:nvGrpSpPr>
        <p:grpSpPr>
          <a:xfrm>
            <a:off x="7127427" y="1538950"/>
            <a:ext cx="246257" cy="402539"/>
            <a:chOff x="7127427" y="1538950"/>
            <a:chExt cx="246257" cy="402539"/>
          </a:xfrm>
        </p:grpSpPr>
        <p:sp>
          <p:nvSpPr>
            <p:cNvPr id="1017" name="Google Shape;1017;p45"/>
            <p:cNvSpPr/>
            <p:nvPr/>
          </p:nvSpPr>
          <p:spPr>
            <a:xfrm>
              <a:off x="7316846" y="1806481"/>
              <a:ext cx="56838" cy="135008"/>
            </a:xfrm>
            <a:custGeom>
              <a:rect b="b" l="l" r="r" t="t"/>
              <a:pathLst>
                <a:path extrusionOk="0" h="4620" w="1945">
                  <a:moveTo>
                    <a:pt x="0" y="1"/>
                  </a:moveTo>
                  <a:lnTo>
                    <a:pt x="0" y="407"/>
                  </a:lnTo>
                  <a:lnTo>
                    <a:pt x="298" y="407"/>
                  </a:lnTo>
                  <a:cubicBezTo>
                    <a:pt x="450" y="407"/>
                    <a:pt x="601" y="447"/>
                    <a:pt x="730" y="520"/>
                  </a:cubicBezTo>
                  <a:cubicBezTo>
                    <a:pt x="1048" y="699"/>
                    <a:pt x="1212" y="1070"/>
                    <a:pt x="1144" y="1440"/>
                  </a:cubicBezTo>
                  <a:lnTo>
                    <a:pt x="909" y="2695"/>
                  </a:lnTo>
                  <a:cubicBezTo>
                    <a:pt x="812" y="3209"/>
                    <a:pt x="942" y="3739"/>
                    <a:pt x="1263" y="4154"/>
                  </a:cubicBezTo>
                  <a:lnTo>
                    <a:pt x="1625" y="4619"/>
                  </a:lnTo>
                  <a:lnTo>
                    <a:pt x="1945" y="4371"/>
                  </a:lnTo>
                  <a:lnTo>
                    <a:pt x="1585" y="3904"/>
                  </a:lnTo>
                  <a:cubicBezTo>
                    <a:pt x="1336" y="3583"/>
                    <a:pt x="1237" y="3172"/>
                    <a:pt x="1309" y="2772"/>
                  </a:cubicBezTo>
                  <a:lnTo>
                    <a:pt x="1544" y="1516"/>
                  </a:lnTo>
                  <a:cubicBezTo>
                    <a:pt x="1644" y="975"/>
                    <a:pt x="1401" y="434"/>
                    <a:pt x="933" y="168"/>
                  </a:cubicBezTo>
                  <a:cubicBezTo>
                    <a:pt x="741" y="60"/>
                    <a:pt x="522" y="1"/>
                    <a:pt x="2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5"/>
            <p:cNvSpPr/>
            <p:nvPr/>
          </p:nvSpPr>
          <p:spPr>
            <a:xfrm>
              <a:off x="7127427" y="1538950"/>
              <a:ext cx="184745" cy="402365"/>
            </a:xfrm>
            <a:custGeom>
              <a:rect b="b" l="l" r="r" t="t"/>
              <a:pathLst>
                <a:path extrusionOk="0" h="13769" w="6322">
                  <a:moveTo>
                    <a:pt x="4623" y="4073"/>
                  </a:moveTo>
                  <a:lnTo>
                    <a:pt x="4651" y="4887"/>
                  </a:lnTo>
                  <a:lnTo>
                    <a:pt x="3723" y="4887"/>
                  </a:lnTo>
                  <a:lnTo>
                    <a:pt x="3749" y="4073"/>
                  </a:lnTo>
                  <a:close/>
                  <a:moveTo>
                    <a:pt x="4666" y="5293"/>
                  </a:moveTo>
                  <a:lnTo>
                    <a:pt x="4688" y="5969"/>
                  </a:lnTo>
                  <a:lnTo>
                    <a:pt x="3684" y="5969"/>
                  </a:lnTo>
                  <a:lnTo>
                    <a:pt x="3709" y="5293"/>
                  </a:lnTo>
                  <a:close/>
                  <a:moveTo>
                    <a:pt x="4701" y="6375"/>
                  </a:moveTo>
                  <a:lnTo>
                    <a:pt x="4724" y="7051"/>
                  </a:lnTo>
                  <a:lnTo>
                    <a:pt x="3647" y="7051"/>
                  </a:lnTo>
                  <a:lnTo>
                    <a:pt x="3671" y="6375"/>
                  </a:lnTo>
                  <a:close/>
                  <a:moveTo>
                    <a:pt x="4740" y="7454"/>
                  </a:moveTo>
                  <a:lnTo>
                    <a:pt x="4762" y="8127"/>
                  </a:lnTo>
                  <a:lnTo>
                    <a:pt x="3609" y="8127"/>
                  </a:lnTo>
                  <a:lnTo>
                    <a:pt x="3634" y="7454"/>
                  </a:lnTo>
                  <a:close/>
                  <a:moveTo>
                    <a:pt x="4775" y="8533"/>
                  </a:moveTo>
                  <a:lnTo>
                    <a:pt x="4797" y="9156"/>
                  </a:lnTo>
                  <a:lnTo>
                    <a:pt x="3574" y="9156"/>
                  </a:lnTo>
                  <a:lnTo>
                    <a:pt x="3596" y="8533"/>
                  </a:lnTo>
                  <a:close/>
                  <a:moveTo>
                    <a:pt x="4812" y="9562"/>
                  </a:moveTo>
                  <a:lnTo>
                    <a:pt x="4831" y="10157"/>
                  </a:lnTo>
                  <a:lnTo>
                    <a:pt x="3541" y="10157"/>
                  </a:lnTo>
                  <a:lnTo>
                    <a:pt x="3563" y="9562"/>
                  </a:lnTo>
                  <a:close/>
                  <a:moveTo>
                    <a:pt x="4849" y="10563"/>
                  </a:moveTo>
                  <a:lnTo>
                    <a:pt x="4867" y="11155"/>
                  </a:lnTo>
                  <a:lnTo>
                    <a:pt x="3507" y="11155"/>
                  </a:lnTo>
                  <a:lnTo>
                    <a:pt x="3528" y="10563"/>
                  </a:lnTo>
                  <a:close/>
                  <a:moveTo>
                    <a:pt x="4877" y="11561"/>
                  </a:moveTo>
                  <a:lnTo>
                    <a:pt x="4896" y="12132"/>
                  </a:lnTo>
                  <a:cubicBezTo>
                    <a:pt x="4678" y="12035"/>
                    <a:pt x="4434" y="11983"/>
                    <a:pt x="4185" y="11983"/>
                  </a:cubicBezTo>
                  <a:cubicBezTo>
                    <a:pt x="3937" y="11983"/>
                    <a:pt x="3696" y="12035"/>
                    <a:pt x="3470" y="12132"/>
                  </a:cubicBezTo>
                  <a:lnTo>
                    <a:pt x="3491" y="11561"/>
                  </a:lnTo>
                  <a:close/>
                  <a:moveTo>
                    <a:pt x="3455" y="1"/>
                  </a:moveTo>
                  <a:cubicBezTo>
                    <a:pt x="3044" y="1"/>
                    <a:pt x="2711" y="334"/>
                    <a:pt x="2711" y="744"/>
                  </a:cubicBezTo>
                  <a:lnTo>
                    <a:pt x="2711" y="1262"/>
                  </a:lnTo>
                  <a:lnTo>
                    <a:pt x="2102" y="1262"/>
                  </a:lnTo>
                  <a:lnTo>
                    <a:pt x="2102" y="1668"/>
                  </a:lnTo>
                  <a:lnTo>
                    <a:pt x="2711" y="1668"/>
                  </a:lnTo>
                  <a:lnTo>
                    <a:pt x="2711" y="2287"/>
                  </a:lnTo>
                  <a:lnTo>
                    <a:pt x="2102" y="2287"/>
                  </a:lnTo>
                  <a:lnTo>
                    <a:pt x="2102" y="2693"/>
                  </a:lnTo>
                  <a:lnTo>
                    <a:pt x="2711" y="2693"/>
                  </a:lnTo>
                  <a:lnTo>
                    <a:pt x="2711" y="3128"/>
                  </a:lnTo>
                  <a:lnTo>
                    <a:pt x="3349" y="3937"/>
                  </a:lnTo>
                  <a:lnTo>
                    <a:pt x="3170" y="9156"/>
                  </a:lnTo>
                  <a:lnTo>
                    <a:pt x="1645" y="9156"/>
                  </a:lnTo>
                  <a:cubicBezTo>
                    <a:pt x="1452" y="9156"/>
                    <a:pt x="1272" y="9196"/>
                    <a:pt x="1099" y="9277"/>
                  </a:cubicBezTo>
                  <a:cubicBezTo>
                    <a:pt x="578" y="9521"/>
                    <a:pt x="290" y="10098"/>
                    <a:pt x="401" y="10674"/>
                  </a:cubicBezTo>
                  <a:lnTo>
                    <a:pt x="636" y="11921"/>
                  </a:lnTo>
                  <a:cubicBezTo>
                    <a:pt x="711" y="12321"/>
                    <a:pt x="612" y="12738"/>
                    <a:pt x="360" y="13059"/>
                  </a:cubicBezTo>
                  <a:lnTo>
                    <a:pt x="1" y="13520"/>
                  </a:lnTo>
                  <a:lnTo>
                    <a:pt x="320" y="13768"/>
                  </a:lnTo>
                  <a:lnTo>
                    <a:pt x="680" y="13309"/>
                  </a:lnTo>
                  <a:cubicBezTo>
                    <a:pt x="1000" y="12894"/>
                    <a:pt x="1130" y="12361"/>
                    <a:pt x="1033" y="11844"/>
                  </a:cubicBezTo>
                  <a:lnTo>
                    <a:pt x="798" y="10598"/>
                  </a:lnTo>
                  <a:cubicBezTo>
                    <a:pt x="723" y="10203"/>
                    <a:pt x="916" y="9810"/>
                    <a:pt x="1272" y="9646"/>
                  </a:cubicBezTo>
                  <a:cubicBezTo>
                    <a:pt x="1387" y="9591"/>
                    <a:pt x="1515" y="9562"/>
                    <a:pt x="1645" y="9562"/>
                  </a:cubicBezTo>
                  <a:lnTo>
                    <a:pt x="3157" y="9562"/>
                  </a:lnTo>
                  <a:lnTo>
                    <a:pt x="3060" y="12380"/>
                  </a:lnTo>
                  <a:cubicBezTo>
                    <a:pt x="3030" y="12405"/>
                    <a:pt x="2998" y="12432"/>
                    <a:pt x="2968" y="12460"/>
                  </a:cubicBezTo>
                  <a:cubicBezTo>
                    <a:pt x="2637" y="12764"/>
                    <a:pt x="2435" y="13182"/>
                    <a:pt x="2397" y="13628"/>
                  </a:cubicBezTo>
                  <a:lnTo>
                    <a:pt x="2800" y="13660"/>
                  </a:lnTo>
                  <a:cubicBezTo>
                    <a:pt x="2859" y="12946"/>
                    <a:pt x="3468" y="12386"/>
                    <a:pt x="4185" y="12386"/>
                  </a:cubicBezTo>
                  <a:cubicBezTo>
                    <a:pt x="4905" y="12386"/>
                    <a:pt x="5513" y="12946"/>
                    <a:pt x="5571" y="13663"/>
                  </a:cubicBezTo>
                  <a:lnTo>
                    <a:pt x="5974" y="13631"/>
                  </a:lnTo>
                  <a:cubicBezTo>
                    <a:pt x="5935" y="13182"/>
                    <a:pt x="5735" y="12767"/>
                    <a:pt x="5402" y="12460"/>
                  </a:cubicBezTo>
                  <a:cubicBezTo>
                    <a:pt x="5373" y="12432"/>
                    <a:pt x="5343" y="12405"/>
                    <a:pt x="5311" y="12380"/>
                  </a:cubicBezTo>
                  <a:lnTo>
                    <a:pt x="5213" y="9562"/>
                  </a:lnTo>
                  <a:lnTo>
                    <a:pt x="6084" y="9562"/>
                  </a:lnTo>
                  <a:lnTo>
                    <a:pt x="6084" y="9156"/>
                  </a:lnTo>
                  <a:lnTo>
                    <a:pt x="5200" y="9156"/>
                  </a:lnTo>
                  <a:lnTo>
                    <a:pt x="5020" y="3937"/>
                  </a:lnTo>
                  <a:lnTo>
                    <a:pt x="5711" y="3131"/>
                  </a:lnTo>
                  <a:lnTo>
                    <a:pt x="5711" y="2693"/>
                  </a:lnTo>
                  <a:lnTo>
                    <a:pt x="6319" y="2693"/>
                  </a:lnTo>
                  <a:lnTo>
                    <a:pt x="6319" y="2287"/>
                  </a:lnTo>
                  <a:lnTo>
                    <a:pt x="5714" y="2287"/>
                  </a:lnTo>
                  <a:lnTo>
                    <a:pt x="5714" y="1668"/>
                  </a:lnTo>
                  <a:lnTo>
                    <a:pt x="6322" y="1668"/>
                  </a:lnTo>
                  <a:lnTo>
                    <a:pt x="6322" y="1262"/>
                  </a:lnTo>
                  <a:lnTo>
                    <a:pt x="5714" y="1262"/>
                  </a:lnTo>
                  <a:lnTo>
                    <a:pt x="5714" y="744"/>
                  </a:lnTo>
                  <a:cubicBezTo>
                    <a:pt x="5714" y="334"/>
                    <a:pt x="5379" y="1"/>
                    <a:pt x="4970" y="1"/>
                  </a:cubicBezTo>
                  <a:lnTo>
                    <a:pt x="4213" y="1"/>
                  </a:lnTo>
                  <a:lnTo>
                    <a:pt x="4213" y="406"/>
                  </a:lnTo>
                  <a:lnTo>
                    <a:pt x="4970" y="406"/>
                  </a:lnTo>
                  <a:cubicBezTo>
                    <a:pt x="5156" y="406"/>
                    <a:pt x="5308" y="558"/>
                    <a:pt x="5308" y="744"/>
                  </a:cubicBezTo>
                  <a:lnTo>
                    <a:pt x="5308" y="2982"/>
                  </a:lnTo>
                  <a:lnTo>
                    <a:pt x="4724" y="3667"/>
                  </a:lnTo>
                  <a:lnTo>
                    <a:pt x="3652" y="3667"/>
                  </a:lnTo>
                  <a:lnTo>
                    <a:pt x="3117" y="2988"/>
                  </a:lnTo>
                  <a:lnTo>
                    <a:pt x="3117" y="744"/>
                  </a:lnTo>
                  <a:cubicBezTo>
                    <a:pt x="3117" y="558"/>
                    <a:pt x="3268" y="406"/>
                    <a:pt x="3455" y="406"/>
                  </a:cubicBezTo>
                  <a:lnTo>
                    <a:pt x="3807" y="406"/>
                  </a:lnTo>
                  <a:lnTo>
                    <a:pt x="380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5"/>
            <p:cNvSpPr/>
            <p:nvPr/>
          </p:nvSpPr>
          <p:spPr>
            <a:xfrm>
              <a:off x="7229997" y="1575799"/>
              <a:ext cx="11806" cy="11894"/>
            </a:xfrm>
            <a:custGeom>
              <a:rect b="b" l="l" r="r" t="t"/>
              <a:pathLst>
                <a:path extrusionOk="0" h="407" w="404">
                  <a:moveTo>
                    <a:pt x="1" y="1"/>
                  </a:moveTo>
                  <a:lnTo>
                    <a:pt x="1" y="407"/>
                  </a:lnTo>
                  <a:lnTo>
                    <a:pt x="404" y="407"/>
                  </a:lnTo>
                  <a:lnTo>
                    <a:pt x="4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5"/>
            <p:cNvSpPr/>
            <p:nvPr/>
          </p:nvSpPr>
          <p:spPr>
            <a:xfrm>
              <a:off x="7229997" y="1605781"/>
              <a:ext cx="11806" cy="11894"/>
            </a:xfrm>
            <a:custGeom>
              <a:rect b="b" l="l" r="r" t="t"/>
              <a:pathLst>
                <a:path extrusionOk="0" h="407" w="404">
                  <a:moveTo>
                    <a:pt x="1" y="0"/>
                  </a:moveTo>
                  <a:lnTo>
                    <a:pt x="1" y="406"/>
                  </a:lnTo>
                  <a:lnTo>
                    <a:pt x="404" y="406"/>
                  </a:lnTo>
                  <a:lnTo>
                    <a:pt x="4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5"/>
            <p:cNvSpPr/>
            <p:nvPr/>
          </p:nvSpPr>
          <p:spPr>
            <a:xfrm>
              <a:off x="7259249" y="1575799"/>
              <a:ext cx="11806" cy="11894"/>
            </a:xfrm>
            <a:custGeom>
              <a:rect b="b" l="l" r="r" t="t"/>
              <a:pathLst>
                <a:path extrusionOk="0" h="407" w="404">
                  <a:moveTo>
                    <a:pt x="1" y="1"/>
                  </a:moveTo>
                  <a:lnTo>
                    <a:pt x="1" y="407"/>
                  </a:lnTo>
                  <a:lnTo>
                    <a:pt x="404" y="407"/>
                  </a:lnTo>
                  <a:lnTo>
                    <a:pt x="4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5"/>
            <p:cNvSpPr/>
            <p:nvPr/>
          </p:nvSpPr>
          <p:spPr>
            <a:xfrm>
              <a:off x="7259249" y="1605781"/>
              <a:ext cx="11806" cy="11894"/>
            </a:xfrm>
            <a:custGeom>
              <a:rect b="b" l="l" r="r" t="t"/>
              <a:pathLst>
                <a:path extrusionOk="0" h="407" w="404">
                  <a:moveTo>
                    <a:pt x="1" y="0"/>
                  </a:moveTo>
                  <a:lnTo>
                    <a:pt x="1" y="406"/>
                  </a:lnTo>
                  <a:lnTo>
                    <a:pt x="404" y="406"/>
                  </a:lnTo>
                  <a:lnTo>
                    <a:pt x="4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5"/>
            <p:cNvSpPr/>
            <p:nvPr/>
          </p:nvSpPr>
          <p:spPr>
            <a:xfrm>
              <a:off x="7173569" y="1830297"/>
              <a:ext cx="12303" cy="11894"/>
            </a:xfrm>
            <a:custGeom>
              <a:rect b="b" l="l" r="r" t="t"/>
              <a:pathLst>
                <a:path extrusionOk="0" h="407" w="421">
                  <a:moveTo>
                    <a:pt x="1" y="1"/>
                  </a:moveTo>
                  <a:lnTo>
                    <a:pt x="1" y="407"/>
                  </a:lnTo>
                  <a:lnTo>
                    <a:pt x="421" y="407"/>
                  </a:lnTo>
                  <a:lnTo>
                    <a:pt x="4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5"/>
            <p:cNvSpPr/>
            <p:nvPr/>
          </p:nvSpPr>
          <p:spPr>
            <a:xfrm>
              <a:off x="7173569" y="1853996"/>
              <a:ext cx="12303" cy="11864"/>
            </a:xfrm>
            <a:custGeom>
              <a:rect b="b" l="l" r="r" t="t"/>
              <a:pathLst>
                <a:path extrusionOk="0" h="406" w="421">
                  <a:moveTo>
                    <a:pt x="1" y="0"/>
                  </a:moveTo>
                  <a:lnTo>
                    <a:pt x="1" y="406"/>
                  </a:lnTo>
                  <a:lnTo>
                    <a:pt x="421" y="406"/>
                  </a:lnTo>
                  <a:lnTo>
                    <a:pt x="4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5"/>
            <p:cNvSpPr/>
            <p:nvPr/>
          </p:nvSpPr>
          <p:spPr>
            <a:xfrm>
              <a:off x="7173569" y="1876936"/>
              <a:ext cx="12303" cy="11864"/>
            </a:xfrm>
            <a:custGeom>
              <a:rect b="b" l="l" r="r" t="t"/>
              <a:pathLst>
                <a:path extrusionOk="0" h="406" w="421">
                  <a:moveTo>
                    <a:pt x="1" y="1"/>
                  </a:moveTo>
                  <a:lnTo>
                    <a:pt x="1" y="405"/>
                  </a:lnTo>
                  <a:lnTo>
                    <a:pt x="421" y="405"/>
                  </a:lnTo>
                  <a:lnTo>
                    <a:pt x="4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 name="Google Shape;1026;p45"/>
          <p:cNvGrpSpPr/>
          <p:nvPr/>
        </p:nvGrpSpPr>
        <p:grpSpPr>
          <a:xfrm>
            <a:off x="5624494" y="1538950"/>
            <a:ext cx="271360" cy="402540"/>
            <a:chOff x="5624494" y="1538950"/>
            <a:chExt cx="271360" cy="402540"/>
          </a:xfrm>
        </p:grpSpPr>
        <p:sp>
          <p:nvSpPr>
            <p:cNvPr id="1027" name="Google Shape;1027;p45"/>
            <p:cNvSpPr/>
            <p:nvPr/>
          </p:nvSpPr>
          <p:spPr>
            <a:xfrm>
              <a:off x="5624494" y="1538950"/>
              <a:ext cx="271360" cy="402540"/>
            </a:xfrm>
            <a:custGeom>
              <a:rect b="b" l="l" r="r" t="t"/>
              <a:pathLst>
                <a:path extrusionOk="0" h="13775" w="9286">
                  <a:moveTo>
                    <a:pt x="2023" y="12848"/>
                  </a:moveTo>
                  <a:lnTo>
                    <a:pt x="2023" y="13370"/>
                  </a:lnTo>
                  <a:lnTo>
                    <a:pt x="811" y="13370"/>
                  </a:lnTo>
                  <a:lnTo>
                    <a:pt x="811" y="12848"/>
                  </a:lnTo>
                  <a:close/>
                  <a:moveTo>
                    <a:pt x="8479" y="12848"/>
                  </a:moveTo>
                  <a:lnTo>
                    <a:pt x="8479" y="13370"/>
                  </a:lnTo>
                  <a:lnTo>
                    <a:pt x="7267" y="13370"/>
                  </a:lnTo>
                  <a:lnTo>
                    <a:pt x="7267" y="12848"/>
                  </a:lnTo>
                  <a:close/>
                  <a:moveTo>
                    <a:pt x="1148" y="1"/>
                  </a:moveTo>
                  <a:cubicBezTo>
                    <a:pt x="740" y="1"/>
                    <a:pt x="408" y="333"/>
                    <a:pt x="408" y="742"/>
                  </a:cubicBezTo>
                  <a:lnTo>
                    <a:pt x="408" y="926"/>
                  </a:lnTo>
                  <a:lnTo>
                    <a:pt x="1" y="926"/>
                  </a:lnTo>
                  <a:lnTo>
                    <a:pt x="1" y="12848"/>
                  </a:lnTo>
                  <a:lnTo>
                    <a:pt x="408" y="12848"/>
                  </a:lnTo>
                  <a:lnTo>
                    <a:pt x="408" y="13774"/>
                  </a:lnTo>
                  <a:lnTo>
                    <a:pt x="2426" y="13774"/>
                  </a:lnTo>
                  <a:lnTo>
                    <a:pt x="2426" y="12848"/>
                  </a:lnTo>
                  <a:lnTo>
                    <a:pt x="5854" y="12848"/>
                  </a:lnTo>
                  <a:lnTo>
                    <a:pt x="5854" y="12445"/>
                  </a:lnTo>
                  <a:lnTo>
                    <a:pt x="405" y="12445"/>
                  </a:lnTo>
                  <a:lnTo>
                    <a:pt x="405" y="1329"/>
                  </a:lnTo>
                  <a:lnTo>
                    <a:pt x="2520" y="1329"/>
                  </a:lnTo>
                  <a:lnTo>
                    <a:pt x="2520" y="926"/>
                  </a:lnTo>
                  <a:lnTo>
                    <a:pt x="811" y="926"/>
                  </a:lnTo>
                  <a:lnTo>
                    <a:pt x="811" y="742"/>
                  </a:lnTo>
                  <a:cubicBezTo>
                    <a:pt x="811" y="555"/>
                    <a:pt x="963" y="405"/>
                    <a:pt x="1148" y="405"/>
                  </a:cubicBezTo>
                  <a:lnTo>
                    <a:pt x="8142" y="405"/>
                  </a:lnTo>
                  <a:cubicBezTo>
                    <a:pt x="8327" y="405"/>
                    <a:pt x="8479" y="555"/>
                    <a:pt x="8479" y="742"/>
                  </a:cubicBezTo>
                  <a:lnTo>
                    <a:pt x="8479" y="926"/>
                  </a:lnTo>
                  <a:lnTo>
                    <a:pt x="2921" y="926"/>
                  </a:lnTo>
                  <a:lnTo>
                    <a:pt x="2921" y="1329"/>
                  </a:lnTo>
                  <a:lnTo>
                    <a:pt x="8882" y="1329"/>
                  </a:lnTo>
                  <a:lnTo>
                    <a:pt x="8882" y="12445"/>
                  </a:lnTo>
                  <a:lnTo>
                    <a:pt x="6258" y="12445"/>
                  </a:lnTo>
                  <a:lnTo>
                    <a:pt x="6258" y="12848"/>
                  </a:lnTo>
                  <a:lnTo>
                    <a:pt x="6864" y="12848"/>
                  </a:lnTo>
                  <a:lnTo>
                    <a:pt x="6864" y="13774"/>
                  </a:lnTo>
                  <a:lnTo>
                    <a:pt x="8882" y="13774"/>
                  </a:lnTo>
                  <a:lnTo>
                    <a:pt x="8882" y="12848"/>
                  </a:lnTo>
                  <a:lnTo>
                    <a:pt x="9286" y="12848"/>
                  </a:lnTo>
                  <a:lnTo>
                    <a:pt x="9286" y="926"/>
                  </a:lnTo>
                  <a:lnTo>
                    <a:pt x="8882" y="926"/>
                  </a:lnTo>
                  <a:lnTo>
                    <a:pt x="8882" y="742"/>
                  </a:lnTo>
                  <a:cubicBezTo>
                    <a:pt x="8882" y="333"/>
                    <a:pt x="8551" y="1"/>
                    <a:pt x="8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5"/>
            <p:cNvSpPr/>
            <p:nvPr/>
          </p:nvSpPr>
          <p:spPr>
            <a:xfrm>
              <a:off x="5700764" y="1680824"/>
              <a:ext cx="118819" cy="118789"/>
            </a:xfrm>
            <a:custGeom>
              <a:rect b="b" l="l" r="r" t="t"/>
              <a:pathLst>
                <a:path extrusionOk="0" h="4065" w="4066">
                  <a:moveTo>
                    <a:pt x="2033" y="1"/>
                  </a:moveTo>
                  <a:cubicBezTo>
                    <a:pt x="912" y="1"/>
                    <a:pt x="1" y="912"/>
                    <a:pt x="1" y="2033"/>
                  </a:cubicBezTo>
                  <a:cubicBezTo>
                    <a:pt x="1" y="3153"/>
                    <a:pt x="912" y="4064"/>
                    <a:pt x="2033" y="4064"/>
                  </a:cubicBezTo>
                  <a:cubicBezTo>
                    <a:pt x="3154" y="4064"/>
                    <a:pt x="4066" y="3153"/>
                    <a:pt x="4066" y="2033"/>
                  </a:cubicBezTo>
                  <a:cubicBezTo>
                    <a:pt x="4066" y="1767"/>
                    <a:pt x="4015" y="1509"/>
                    <a:pt x="3916" y="1266"/>
                  </a:cubicBezTo>
                  <a:lnTo>
                    <a:pt x="3541" y="1418"/>
                  </a:lnTo>
                  <a:cubicBezTo>
                    <a:pt x="3621" y="1613"/>
                    <a:pt x="3661" y="1819"/>
                    <a:pt x="3661" y="2033"/>
                  </a:cubicBezTo>
                  <a:cubicBezTo>
                    <a:pt x="3661" y="2930"/>
                    <a:pt x="2930" y="3661"/>
                    <a:pt x="2033" y="3661"/>
                  </a:cubicBezTo>
                  <a:cubicBezTo>
                    <a:pt x="1135" y="3661"/>
                    <a:pt x="405" y="2930"/>
                    <a:pt x="405" y="2033"/>
                  </a:cubicBezTo>
                  <a:cubicBezTo>
                    <a:pt x="405" y="1135"/>
                    <a:pt x="1135" y="404"/>
                    <a:pt x="2033" y="404"/>
                  </a:cubicBezTo>
                  <a:cubicBezTo>
                    <a:pt x="2566" y="404"/>
                    <a:pt x="3066" y="665"/>
                    <a:pt x="3371" y="1104"/>
                  </a:cubicBezTo>
                  <a:lnTo>
                    <a:pt x="3702" y="873"/>
                  </a:lnTo>
                  <a:cubicBezTo>
                    <a:pt x="3322" y="327"/>
                    <a:pt x="2698" y="1"/>
                    <a:pt x="2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5"/>
            <p:cNvSpPr/>
            <p:nvPr/>
          </p:nvSpPr>
          <p:spPr>
            <a:xfrm>
              <a:off x="5726743" y="1706774"/>
              <a:ext cx="66890" cy="66861"/>
            </a:xfrm>
            <a:custGeom>
              <a:rect b="b" l="l" r="r" t="t"/>
              <a:pathLst>
                <a:path extrusionOk="0" h="2288" w="2289">
                  <a:moveTo>
                    <a:pt x="1144" y="404"/>
                  </a:moveTo>
                  <a:cubicBezTo>
                    <a:pt x="1552" y="404"/>
                    <a:pt x="1884" y="736"/>
                    <a:pt x="1884" y="1145"/>
                  </a:cubicBezTo>
                  <a:cubicBezTo>
                    <a:pt x="1884" y="1552"/>
                    <a:pt x="1552" y="1885"/>
                    <a:pt x="1144" y="1885"/>
                  </a:cubicBezTo>
                  <a:cubicBezTo>
                    <a:pt x="735" y="1885"/>
                    <a:pt x="405" y="1552"/>
                    <a:pt x="405" y="1145"/>
                  </a:cubicBezTo>
                  <a:cubicBezTo>
                    <a:pt x="405" y="736"/>
                    <a:pt x="735" y="404"/>
                    <a:pt x="1144" y="404"/>
                  </a:cubicBezTo>
                  <a:close/>
                  <a:moveTo>
                    <a:pt x="1144" y="1"/>
                  </a:moveTo>
                  <a:cubicBezTo>
                    <a:pt x="513" y="1"/>
                    <a:pt x="0" y="514"/>
                    <a:pt x="0" y="1145"/>
                  </a:cubicBezTo>
                  <a:cubicBezTo>
                    <a:pt x="0" y="1775"/>
                    <a:pt x="513" y="2288"/>
                    <a:pt x="1144" y="2288"/>
                  </a:cubicBezTo>
                  <a:cubicBezTo>
                    <a:pt x="1776" y="2288"/>
                    <a:pt x="2288" y="1775"/>
                    <a:pt x="2288" y="1145"/>
                  </a:cubicBezTo>
                  <a:cubicBezTo>
                    <a:pt x="2288" y="514"/>
                    <a:pt x="1776" y="1"/>
                    <a:pt x="1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5"/>
            <p:cNvSpPr/>
            <p:nvPr/>
          </p:nvSpPr>
          <p:spPr>
            <a:xfrm>
              <a:off x="5669789" y="1592778"/>
              <a:ext cx="11806" cy="11835"/>
            </a:xfrm>
            <a:custGeom>
              <a:rect b="b" l="l" r="r" t="t"/>
              <a:pathLst>
                <a:path extrusionOk="0" h="405" w="404">
                  <a:moveTo>
                    <a:pt x="1" y="0"/>
                  </a:moveTo>
                  <a:lnTo>
                    <a:pt x="1" y="405"/>
                  </a:lnTo>
                  <a:lnTo>
                    <a:pt x="404" y="405"/>
                  </a:lnTo>
                  <a:lnTo>
                    <a:pt x="4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5"/>
            <p:cNvSpPr/>
            <p:nvPr/>
          </p:nvSpPr>
          <p:spPr>
            <a:xfrm>
              <a:off x="5728759" y="1592778"/>
              <a:ext cx="11806" cy="11835"/>
            </a:xfrm>
            <a:custGeom>
              <a:rect b="b" l="l" r="r" t="t"/>
              <a:pathLst>
                <a:path extrusionOk="0" h="405" w="404">
                  <a:moveTo>
                    <a:pt x="1" y="0"/>
                  </a:moveTo>
                  <a:lnTo>
                    <a:pt x="1" y="405"/>
                  </a:lnTo>
                  <a:lnTo>
                    <a:pt x="404" y="405"/>
                  </a:lnTo>
                  <a:lnTo>
                    <a:pt x="4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5"/>
            <p:cNvSpPr/>
            <p:nvPr/>
          </p:nvSpPr>
          <p:spPr>
            <a:xfrm>
              <a:off x="5779869" y="1592778"/>
              <a:ext cx="11806" cy="11835"/>
            </a:xfrm>
            <a:custGeom>
              <a:rect b="b" l="l" r="r" t="t"/>
              <a:pathLst>
                <a:path extrusionOk="0" h="405" w="404">
                  <a:moveTo>
                    <a:pt x="1" y="0"/>
                  </a:moveTo>
                  <a:lnTo>
                    <a:pt x="1" y="405"/>
                  </a:lnTo>
                  <a:lnTo>
                    <a:pt x="404" y="405"/>
                  </a:lnTo>
                  <a:lnTo>
                    <a:pt x="4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5"/>
            <p:cNvSpPr/>
            <p:nvPr/>
          </p:nvSpPr>
          <p:spPr>
            <a:xfrm>
              <a:off x="5838840" y="1592778"/>
              <a:ext cx="11864" cy="11835"/>
            </a:xfrm>
            <a:custGeom>
              <a:rect b="b" l="l" r="r" t="t"/>
              <a:pathLst>
                <a:path extrusionOk="0" h="405" w="406">
                  <a:moveTo>
                    <a:pt x="1" y="0"/>
                  </a:moveTo>
                  <a:lnTo>
                    <a:pt x="1" y="405"/>
                  </a:lnTo>
                  <a:lnTo>
                    <a:pt x="405" y="405"/>
                  </a:lnTo>
                  <a:lnTo>
                    <a:pt x="4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5"/>
            <p:cNvSpPr/>
            <p:nvPr/>
          </p:nvSpPr>
          <p:spPr>
            <a:xfrm>
              <a:off x="5669789" y="1875124"/>
              <a:ext cx="11806" cy="11806"/>
            </a:xfrm>
            <a:custGeom>
              <a:rect b="b" l="l" r="r" t="t"/>
              <a:pathLst>
                <a:path extrusionOk="0" h="404" w="404">
                  <a:moveTo>
                    <a:pt x="1" y="1"/>
                  </a:moveTo>
                  <a:lnTo>
                    <a:pt x="1" y="404"/>
                  </a:lnTo>
                  <a:lnTo>
                    <a:pt x="404" y="404"/>
                  </a:lnTo>
                  <a:lnTo>
                    <a:pt x="4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5"/>
            <p:cNvSpPr/>
            <p:nvPr/>
          </p:nvSpPr>
          <p:spPr>
            <a:xfrm>
              <a:off x="5728759" y="1875124"/>
              <a:ext cx="11806" cy="11806"/>
            </a:xfrm>
            <a:custGeom>
              <a:rect b="b" l="l" r="r" t="t"/>
              <a:pathLst>
                <a:path extrusionOk="0" h="404" w="404">
                  <a:moveTo>
                    <a:pt x="1" y="1"/>
                  </a:moveTo>
                  <a:lnTo>
                    <a:pt x="1" y="404"/>
                  </a:lnTo>
                  <a:lnTo>
                    <a:pt x="404" y="404"/>
                  </a:lnTo>
                  <a:lnTo>
                    <a:pt x="4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5"/>
            <p:cNvSpPr/>
            <p:nvPr/>
          </p:nvSpPr>
          <p:spPr>
            <a:xfrm>
              <a:off x="5779869" y="1875124"/>
              <a:ext cx="11806" cy="11806"/>
            </a:xfrm>
            <a:custGeom>
              <a:rect b="b" l="l" r="r" t="t"/>
              <a:pathLst>
                <a:path extrusionOk="0" h="404" w="404">
                  <a:moveTo>
                    <a:pt x="1" y="1"/>
                  </a:moveTo>
                  <a:lnTo>
                    <a:pt x="1" y="404"/>
                  </a:lnTo>
                  <a:lnTo>
                    <a:pt x="404" y="404"/>
                  </a:lnTo>
                  <a:lnTo>
                    <a:pt x="4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5"/>
            <p:cNvSpPr/>
            <p:nvPr/>
          </p:nvSpPr>
          <p:spPr>
            <a:xfrm>
              <a:off x="5838840" y="1875124"/>
              <a:ext cx="11864" cy="11806"/>
            </a:xfrm>
            <a:custGeom>
              <a:rect b="b" l="l" r="r" t="t"/>
              <a:pathLst>
                <a:path extrusionOk="0" h="404" w="406">
                  <a:moveTo>
                    <a:pt x="1" y="1"/>
                  </a:moveTo>
                  <a:lnTo>
                    <a:pt x="1" y="404"/>
                  </a:lnTo>
                  <a:lnTo>
                    <a:pt x="405" y="404"/>
                  </a:lnTo>
                  <a:lnTo>
                    <a:pt x="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5"/>
            <p:cNvSpPr/>
            <p:nvPr/>
          </p:nvSpPr>
          <p:spPr>
            <a:xfrm>
              <a:off x="5654418" y="1820478"/>
              <a:ext cx="11864" cy="11835"/>
            </a:xfrm>
            <a:custGeom>
              <a:rect b="b" l="l" r="r" t="t"/>
              <a:pathLst>
                <a:path extrusionOk="0" h="405" w="406">
                  <a:moveTo>
                    <a:pt x="1" y="0"/>
                  </a:moveTo>
                  <a:lnTo>
                    <a:pt x="1" y="405"/>
                  </a:lnTo>
                  <a:lnTo>
                    <a:pt x="405" y="405"/>
                  </a:lnTo>
                  <a:lnTo>
                    <a:pt x="4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5"/>
            <p:cNvSpPr/>
            <p:nvPr/>
          </p:nvSpPr>
          <p:spPr>
            <a:xfrm>
              <a:off x="5654418" y="1737896"/>
              <a:ext cx="11864" cy="11806"/>
            </a:xfrm>
            <a:custGeom>
              <a:rect b="b" l="l" r="r" t="t"/>
              <a:pathLst>
                <a:path extrusionOk="0" h="404" w="406">
                  <a:moveTo>
                    <a:pt x="1" y="1"/>
                  </a:moveTo>
                  <a:lnTo>
                    <a:pt x="1" y="404"/>
                  </a:lnTo>
                  <a:lnTo>
                    <a:pt x="405" y="404"/>
                  </a:lnTo>
                  <a:lnTo>
                    <a:pt x="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5"/>
            <p:cNvSpPr/>
            <p:nvPr/>
          </p:nvSpPr>
          <p:spPr>
            <a:xfrm>
              <a:off x="5654418" y="1647423"/>
              <a:ext cx="11864" cy="11864"/>
            </a:xfrm>
            <a:custGeom>
              <a:rect b="b" l="l" r="r" t="t"/>
              <a:pathLst>
                <a:path extrusionOk="0" h="406" w="406">
                  <a:moveTo>
                    <a:pt x="1" y="1"/>
                  </a:moveTo>
                  <a:lnTo>
                    <a:pt x="1" y="405"/>
                  </a:lnTo>
                  <a:lnTo>
                    <a:pt x="405" y="405"/>
                  </a:lnTo>
                  <a:lnTo>
                    <a:pt x="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5"/>
            <p:cNvSpPr/>
            <p:nvPr/>
          </p:nvSpPr>
          <p:spPr>
            <a:xfrm>
              <a:off x="5854211" y="1820478"/>
              <a:ext cx="11806" cy="11835"/>
            </a:xfrm>
            <a:custGeom>
              <a:rect b="b" l="l" r="r" t="t"/>
              <a:pathLst>
                <a:path extrusionOk="0" h="405" w="404">
                  <a:moveTo>
                    <a:pt x="1" y="0"/>
                  </a:moveTo>
                  <a:lnTo>
                    <a:pt x="1" y="405"/>
                  </a:lnTo>
                  <a:lnTo>
                    <a:pt x="404" y="405"/>
                  </a:lnTo>
                  <a:lnTo>
                    <a:pt x="4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5"/>
            <p:cNvSpPr/>
            <p:nvPr/>
          </p:nvSpPr>
          <p:spPr>
            <a:xfrm>
              <a:off x="5854211" y="1737896"/>
              <a:ext cx="11806" cy="11806"/>
            </a:xfrm>
            <a:custGeom>
              <a:rect b="b" l="l" r="r" t="t"/>
              <a:pathLst>
                <a:path extrusionOk="0" h="404" w="404">
                  <a:moveTo>
                    <a:pt x="1" y="1"/>
                  </a:moveTo>
                  <a:lnTo>
                    <a:pt x="1" y="404"/>
                  </a:lnTo>
                  <a:lnTo>
                    <a:pt x="404" y="404"/>
                  </a:lnTo>
                  <a:lnTo>
                    <a:pt x="4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5"/>
            <p:cNvSpPr/>
            <p:nvPr/>
          </p:nvSpPr>
          <p:spPr>
            <a:xfrm>
              <a:off x="5854211" y="1647423"/>
              <a:ext cx="11806" cy="11864"/>
            </a:xfrm>
            <a:custGeom>
              <a:rect b="b" l="l" r="r" t="t"/>
              <a:pathLst>
                <a:path extrusionOk="0" h="406" w="404">
                  <a:moveTo>
                    <a:pt x="1" y="1"/>
                  </a:moveTo>
                  <a:lnTo>
                    <a:pt x="1" y="405"/>
                  </a:lnTo>
                  <a:lnTo>
                    <a:pt x="404" y="405"/>
                  </a:lnTo>
                  <a:lnTo>
                    <a:pt x="4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 name="Google Shape;1044;p45"/>
          <p:cNvGrpSpPr/>
          <p:nvPr/>
        </p:nvGrpSpPr>
        <p:grpSpPr>
          <a:xfrm>
            <a:off x="4807467" y="1539067"/>
            <a:ext cx="402480" cy="402276"/>
            <a:chOff x="4807467" y="1539067"/>
            <a:chExt cx="402480" cy="402276"/>
          </a:xfrm>
        </p:grpSpPr>
        <p:sp>
          <p:nvSpPr>
            <p:cNvPr id="1045" name="Google Shape;1045;p45"/>
            <p:cNvSpPr/>
            <p:nvPr/>
          </p:nvSpPr>
          <p:spPr>
            <a:xfrm>
              <a:off x="4807467" y="1697978"/>
              <a:ext cx="279572" cy="243365"/>
            </a:xfrm>
            <a:custGeom>
              <a:rect b="b" l="l" r="r" t="t"/>
              <a:pathLst>
                <a:path extrusionOk="0" h="8328" w="9567">
                  <a:moveTo>
                    <a:pt x="3876" y="3294"/>
                  </a:moveTo>
                  <a:lnTo>
                    <a:pt x="5109" y="4526"/>
                  </a:lnTo>
                  <a:lnTo>
                    <a:pt x="4253" y="6304"/>
                  </a:lnTo>
                  <a:lnTo>
                    <a:pt x="2806" y="4857"/>
                  </a:lnTo>
                  <a:lnTo>
                    <a:pt x="2518" y="5143"/>
                  </a:lnTo>
                  <a:lnTo>
                    <a:pt x="4067" y="6690"/>
                  </a:lnTo>
                  <a:lnTo>
                    <a:pt x="3702" y="7448"/>
                  </a:lnTo>
                  <a:lnTo>
                    <a:pt x="886" y="4633"/>
                  </a:lnTo>
                  <a:lnTo>
                    <a:pt x="1662" y="4286"/>
                  </a:lnTo>
                  <a:lnTo>
                    <a:pt x="2214" y="4836"/>
                  </a:lnTo>
                  <a:lnTo>
                    <a:pt x="2500" y="4550"/>
                  </a:lnTo>
                  <a:lnTo>
                    <a:pt x="2058" y="4108"/>
                  </a:lnTo>
                  <a:lnTo>
                    <a:pt x="3876" y="3294"/>
                  </a:lnTo>
                  <a:close/>
                  <a:moveTo>
                    <a:pt x="9272" y="0"/>
                  </a:moveTo>
                  <a:lnTo>
                    <a:pt x="5348" y="4194"/>
                  </a:lnTo>
                  <a:lnTo>
                    <a:pt x="4211" y="3057"/>
                  </a:lnTo>
                  <a:lnTo>
                    <a:pt x="5506" y="1845"/>
                  </a:lnTo>
                  <a:lnTo>
                    <a:pt x="5230" y="1550"/>
                  </a:lnTo>
                  <a:lnTo>
                    <a:pt x="3925" y="2769"/>
                  </a:lnTo>
                  <a:lnTo>
                    <a:pt x="3559" y="2402"/>
                  </a:lnTo>
                  <a:lnTo>
                    <a:pt x="3273" y="2690"/>
                  </a:lnTo>
                  <a:lnTo>
                    <a:pt x="3570" y="2987"/>
                  </a:lnTo>
                  <a:lnTo>
                    <a:pt x="580" y="4326"/>
                  </a:lnTo>
                  <a:lnTo>
                    <a:pt x="287" y="4035"/>
                  </a:lnTo>
                  <a:lnTo>
                    <a:pt x="1" y="4321"/>
                  </a:lnTo>
                  <a:lnTo>
                    <a:pt x="4008" y="8328"/>
                  </a:lnTo>
                  <a:lnTo>
                    <a:pt x="4294" y="8042"/>
                  </a:lnTo>
                  <a:lnTo>
                    <a:pt x="4005" y="7751"/>
                  </a:lnTo>
                  <a:lnTo>
                    <a:pt x="5412" y="4829"/>
                  </a:lnTo>
                  <a:lnTo>
                    <a:pt x="5639" y="5056"/>
                  </a:lnTo>
                  <a:lnTo>
                    <a:pt x="5926" y="4770"/>
                  </a:lnTo>
                  <a:lnTo>
                    <a:pt x="5636" y="4480"/>
                  </a:lnTo>
                  <a:lnTo>
                    <a:pt x="9566" y="276"/>
                  </a:lnTo>
                  <a:lnTo>
                    <a:pt x="92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5"/>
            <p:cNvSpPr/>
            <p:nvPr/>
          </p:nvSpPr>
          <p:spPr>
            <a:xfrm>
              <a:off x="4969242" y="1539067"/>
              <a:ext cx="240706" cy="204470"/>
            </a:xfrm>
            <a:custGeom>
              <a:rect b="b" l="l" r="r" t="t"/>
              <a:pathLst>
                <a:path extrusionOk="0" h="6997" w="8237">
                  <a:moveTo>
                    <a:pt x="7302" y="586"/>
                  </a:moveTo>
                  <a:lnTo>
                    <a:pt x="7652" y="935"/>
                  </a:lnTo>
                  <a:lnTo>
                    <a:pt x="7054" y="1483"/>
                  </a:lnTo>
                  <a:lnTo>
                    <a:pt x="6755" y="1184"/>
                  </a:lnTo>
                  <a:lnTo>
                    <a:pt x="7302" y="586"/>
                  </a:lnTo>
                  <a:close/>
                  <a:moveTo>
                    <a:pt x="5426" y="2338"/>
                  </a:moveTo>
                  <a:lnTo>
                    <a:pt x="5882" y="2796"/>
                  </a:lnTo>
                  <a:lnTo>
                    <a:pt x="5164" y="3521"/>
                  </a:lnTo>
                  <a:lnTo>
                    <a:pt x="4708" y="3065"/>
                  </a:lnTo>
                  <a:lnTo>
                    <a:pt x="5426" y="2338"/>
                  </a:lnTo>
                  <a:close/>
                  <a:moveTo>
                    <a:pt x="7289" y="1"/>
                  </a:moveTo>
                  <a:lnTo>
                    <a:pt x="6194" y="1197"/>
                  </a:lnTo>
                  <a:lnTo>
                    <a:pt x="6480" y="1483"/>
                  </a:lnTo>
                  <a:lnTo>
                    <a:pt x="5800" y="2140"/>
                  </a:lnTo>
                  <a:lnTo>
                    <a:pt x="5424" y="1765"/>
                  </a:lnTo>
                  <a:lnTo>
                    <a:pt x="4420" y="2779"/>
                  </a:lnTo>
                  <a:lnTo>
                    <a:pt x="4078" y="2435"/>
                  </a:lnTo>
                  <a:lnTo>
                    <a:pt x="3792" y="2721"/>
                  </a:lnTo>
                  <a:lnTo>
                    <a:pt x="4014" y="2945"/>
                  </a:lnTo>
                  <a:lnTo>
                    <a:pt x="0" y="6701"/>
                  </a:lnTo>
                  <a:lnTo>
                    <a:pt x="277" y="6997"/>
                  </a:lnTo>
                  <a:lnTo>
                    <a:pt x="4302" y="3231"/>
                  </a:lnTo>
                  <a:lnTo>
                    <a:pt x="5076" y="4005"/>
                  </a:lnTo>
                  <a:lnTo>
                    <a:pt x="4040" y="5112"/>
                  </a:lnTo>
                  <a:lnTo>
                    <a:pt x="4337" y="5389"/>
                  </a:lnTo>
                  <a:lnTo>
                    <a:pt x="5362" y="4293"/>
                  </a:lnTo>
                  <a:lnTo>
                    <a:pt x="5510" y="4440"/>
                  </a:lnTo>
                  <a:lnTo>
                    <a:pt x="5796" y="4152"/>
                  </a:lnTo>
                  <a:lnTo>
                    <a:pt x="5450" y="3809"/>
                  </a:lnTo>
                  <a:lnTo>
                    <a:pt x="6454" y="2795"/>
                  </a:lnTo>
                  <a:lnTo>
                    <a:pt x="6086" y="2426"/>
                  </a:lnTo>
                  <a:lnTo>
                    <a:pt x="6768" y="1770"/>
                  </a:lnTo>
                  <a:lnTo>
                    <a:pt x="7041" y="2043"/>
                  </a:lnTo>
                  <a:lnTo>
                    <a:pt x="8237" y="948"/>
                  </a:lnTo>
                  <a:lnTo>
                    <a:pt x="72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5"/>
            <p:cNvSpPr/>
            <p:nvPr/>
          </p:nvSpPr>
          <p:spPr>
            <a:xfrm>
              <a:off x="5013426" y="1718521"/>
              <a:ext cx="16832" cy="16832"/>
            </a:xfrm>
            <a:custGeom>
              <a:rect b="b" l="l" r="r" t="t"/>
              <a:pathLst>
                <a:path extrusionOk="0" h="576" w="576">
                  <a:moveTo>
                    <a:pt x="288" y="1"/>
                  </a:moveTo>
                  <a:lnTo>
                    <a:pt x="1" y="289"/>
                  </a:lnTo>
                  <a:lnTo>
                    <a:pt x="287" y="575"/>
                  </a:lnTo>
                  <a:lnTo>
                    <a:pt x="575" y="288"/>
                  </a:lnTo>
                  <a:lnTo>
                    <a:pt x="2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5"/>
            <p:cNvSpPr/>
            <p:nvPr/>
          </p:nvSpPr>
          <p:spPr>
            <a:xfrm>
              <a:off x="5029849" y="1701514"/>
              <a:ext cx="16832" cy="16832"/>
            </a:xfrm>
            <a:custGeom>
              <a:rect b="b" l="l" r="r" t="t"/>
              <a:pathLst>
                <a:path extrusionOk="0" h="576" w="576">
                  <a:moveTo>
                    <a:pt x="289" y="0"/>
                  </a:moveTo>
                  <a:lnTo>
                    <a:pt x="0" y="289"/>
                  </a:lnTo>
                  <a:lnTo>
                    <a:pt x="286" y="575"/>
                  </a:lnTo>
                  <a:lnTo>
                    <a:pt x="575" y="286"/>
                  </a:lnTo>
                  <a:lnTo>
                    <a:pt x="2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5"/>
            <p:cNvSpPr/>
            <p:nvPr/>
          </p:nvSpPr>
          <p:spPr>
            <a:xfrm>
              <a:off x="5046564" y="1684828"/>
              <a:ext cx="16774" cy="16744"/>
            </a:xfrm>
            <a:custGeom>
              <a:rect b="b" l="l" r="r" t="t"/>
              <a:pathLst>
                <a:path extrusionOk="0" h="573" w="574">
                  <a:moveTo>
                    <a:pt x="288" y="1"/>
                  </a:moveTo>
                  <a:lnTo>
                    <a:pt x="0" y="287"/>
                  </a:lnTo>
                  <a:lnTo>
                    <a:pt x="288" y="573"/>
                  </a:lnTo>
                  <a:lnTo>
                    <a:pt x="574" y="287"/>
                  </a:lnTo>
                  <a:lnTo>
                    <a:pt x="2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 name="Google Shape;1050;p45"/>
          <p:cNvGrpSpPr/>
          <p:nvPr/>
        </p:nvGrpSpPr>
        <p:grpSpPr>
          <a:xfrm>
            <a:off x="3990440" y="1538950"/>
            <a:ext cx="402481" cy="402540"/>
            <a:chOff x="3990440" y="1538950"/>
            <a:chExt cx="402481" cy="402540"/>
          </a:xfrm>
        </p:grpSpPr>
        <p:sp>
          <p:nvSpPr>
            <p:cNvPr id="1051" name="Google Shape;1051;p45"/>
            <p:cNvSpPr/>
            <p:nvPr/>
          </p:nvSpPr>
          <p:spPr>
            <a:xfrm>
              <a:off x="3990440" y="1538950"/>
              <a:ext cx="402481" cy="402540"/>
            </a:xfrm>
            <a:custGeom>
              <a:rect b="b" l="l" r="r" t="t"/>
              <a:pathLst>
                <a:path extrusionOk="0" h="13775" w="13773">
                  <a:moveTo>
                    <a:pt x="6887" y="406"/>
                  </a:moveTo>
                  <a:cubicBezTo>
                    <a:pt x="7439" y="406"/>
                    <a:pt x="7899" y="796"/>
                    <a:pt x="8009" y="1315"/>
                  </a:cubicBezTo>
                  <a:cubicBezTo>
                    <a:pt x="7644" y="1241"/>
                    <a:pt x="7268" y="1204"/>
                    <a:pt x="6887" y="1204"/>
                  </a:cubicBezTo>
                  <a:cubicBezTo>
                    <a:pt x="6505" y="1204"/>
                    <a:pt x="6130" y="1241"/>
                    <a:pt x="5764" y="1315"/>
                  </a:cubicBezTo>
                  <a:cubicBezTo>
                    <a:pt x="5874" y="796"/>
                    <a:pt x="6336" y="406"/>
                    <a:pt x="6887" y="406"/>
                  </a:cubicBezTo>
                  <a:close/>
                  <a:moveTo>
                    <a:pt x="3115" y="1969"/>
                  </a:moveTo>
                  <a:cubicBezTo>
                    <a:pt x="3336" y="1969"/>
                    <a:pt x="3557" y="2032"/>
                    <a:pt x="3748" y="2159"/>
                  </a:cubicBezTo>
                  <a:cubicBezTo>
                    <a:pt x="3450" y="2359"/>
                    <a:pt x="3169" y="2591"/>
                    <a:pt x="2909" y="2851"/>
                  </a:cubicBezTo>
                  <a:cubicBezTo>
                    <a:pt x="2628" y="3132"/>
                    <a:pt x="2381" y="3439"/>
                    <a:pt x="2168" y="3764"/>
                  </a:cubicBezTo>
                  <a:cubicBezTo>
                    <a:pt x="1863" y="3317"/>
                    <a:pt x="1908" y="2700"/>
                    <a:pt x="2303" y="2305"/>
                  </a:cubicBezTo>
                  <a:cubicBezTo>
                    <a:pt x="2527" y="2080"/>
                    <a:pt x="2821" y="1969"/>
                    <a:pt x="3115" y="1969"/>
                  </a:cubicBezTo>
                  <a:close/>
                  <a:moveTo>
                    <a:pt x="10659" y="1969"/>
                  </a:moveTo>
                  <a:cubicBezTo>
                    <a:pt x="10953" y="1969"/>
                    <a:pt x="11247" y="2080"/>
                    <a:pt x="11470" y="2305"/>
                  </a:cubicBezTo>
                  <a:cubicBezTo>
                    <a:pt x="11866" y="2700"/>
                    <a:pt x="11911" y="3317"/>
                    <a:pt x="11606" y="3764"/>
                  </a:cubicBezTo>
                  <a:cubicBezTo>
                    <a:pt x="11394" y="3439"/>
                    <a:pt x="11147" y="3132"/>
                    <a:pt x="10865" y="2851"/>
                  </a:cubicBezTo>
                  <a:cubicBezTo>
                    <a:pt x="10605" y="2591"/>
                    <a:pt x="10323" y="2359"/>
                    <a:pt x="10026" y="2159"/>
                  </a:cubicBezTo>
                  <a:cubicBezTo>
                    <a:pt x="10217" y="2032"/>
                    <a:pt x="10438" y="1969"/>
                    <a:pt x="10659" y="1969"/>
                  </a:cubicBezTo>
                  <a:close/>
                  <a:moveTo>
                    <a:pt x="1363" y="5756"/>
                  </a:moveTo>
                  <a:lnTo>
                    <a:pt x="1363" y="5756"/>
                  </a:lnTo>
                  <a:cubicBezTo>
                    <a:pt x="1296" y="6107"/>
                    <a:pt x="1260" y="6465"/>
                    <a:pt x="1260" y="6829"/>
                  </a:cubicBezTo>
                  <a:cubicBezTo>
                    <a:pt x="1260" y="7235"/>
                    <a:pt x="1304" y="7635"/>
                    <a:pt x="1387" y="8022"/>
                  </a:cubicBezTo>
                  <a:cubicBezTo>
                    <a:pt x="833" y="7943"/>
                    <a:pt x="405" y="7464"/>
                    <a:pt x="405" y="6888"/>
                  </a:cubicBezTo>
                  <a:cubicBezTo>
                    <a:pt x="405" y="6319"/>
                    <a:pt x="820" y="5847"/>
                    <a:pt x="1363" y="5756"/>
                  </a:cubicBezTo>
                  <a:close/>
                  <a:moveTo>
                    <a:pt x="12411" y="5756"/>
                  </a:moveTo>
                  <a:lnTo>
                    <a:pt x="12411" y="5756"/>
                  </a:lnTo>
                  <a:cubicBezTo>
                    <a:pt x="12954" y="5847"/>
                    <a:pt x="13368" y="6319"/>
                    <a:pt x="13368" y="6888"/>
                  </a:cubicBezTo>
                  <a:cubicBezTo>
                    <a:pt x="13368" y="7464"/>
                    <a:pt x="12941" y="7943"/>
                    <a:pt x="12386" y="8022"/>
                  </a:cubicBezTo>
                  <a:cubicBezTo>
                    <a:pt x="12470" y="7635"/>
                    <a:pt x="12513" y="7235"/>
                    <a:pt x="12513" y="6829"/>
                  </a:cubicBezTo>
                  <a:cubicBezTo>
                    <a:pt x="12513" y="6465"/>
                    <a:pt x="12479" y="6107"/>
                    <a:pt x="12411" y="5756"/>
                  </a:cubicBezTo>
                  <a:close/>
                  <a:moveTo>
                    <a:pt x="2208" y="9956"/>
                  </a:moveTo>
                  <a:cubicBezTo>
                    <a:pt x="2412" y="10260"/>
                    <a:pt x="2646" y="10544"/>
                    <a:pt x="2909" y="10807"/>
                  </a:cubicBezTo>
                  <a:cubicBezTo>
                    <a:pt x="3193" y="11092"/>
                    <a:pt x="3502" y="11341"/>
                    <a:pt x="3832" y="11555"/>
                  </a:cubicBezTo>
                  <a:cubicBezTo>
                    <a:pt x="3623" y="11723"/>
                    <a:pt x="3370" y="11806"/>
                    <a:pt x="3116" y="11806"/>
                  </a:cubicBezTo>
                  <a:cubicBezTo>
                    <a:pt x="2822" y="11806"/>
                    <a:pt x="2527" y="11694"/>
                    <a:pt x="2303" y="11470"/>
                  </a:cubicBezTo>
                  <a:cubicBezTo>
                    <a:pt x="1890" y="11058"/>
                    <a:pt x="1860" y="10405"/>
                    <a:pt x="2208" y="9956"/>
                  </a:cubicBezTo>
                  <a:close/>
                  <a:moveTo>
                    <a:pt x="11566" y="9956"/>
                  </a:moveTo>
                  <a:lnTo>
                    <a:pt x="11566" y="9956"/>
                  </a:lnTo>
                  <a:cubicBezTo>
                    <a:pt x="11914" y="10407"/>
                    <a:pt x="11883" y="11058"/>
                    <a:pt x="11470" y="11470"/>
                  </a:cubicBezTo>
                  <a:cubicBezTo>
                    <a:pt x="11246" y="11694"/>
                    <a:pt x="10952" y="11806"/>
                    <a:pt x="10658" y="11806"/>
                  </a:cubicBezTo>
                  <a:cubicBezTo>
                    <a:pt x="10405" y="11806"/>
                    <a:pt x="10151" y="11723"/>
                    <a:pt x="9942" y="11555"/>
                  </a:cubicBezTo>
                  <a:cubicBezTo>
                    <a:pt x="10271" y="11341"/>
                    <a:pt x="10580" y="11092"/>
                    <a:pt x="10865" y="10807"/>
                  </a:cubicBezTo>
                  <a:cubicBezTo>
                    <a:pt x="11128" y="10544"/>
                    <a:pt x="11362" y="10260"/>
                    <a:pt x="11566" y="9956"/>
                  </a:cubicBezTo>
                  <a:close/>
                  <a:moveTo>
                    <a:pt x="6887" y="1608"/>
                  </a:moveTo>
                  <a:cubicBezTo>
                    <a:pt x="8282" y="1608"/>
                    <a:pt x="9592" y="2151"/>
                    <a:pt x="10579" y="3138"/>
                  </a:cubicBezTo>
                  <a:cubicBezTo>
                    <a:pt x="11566" y="4123"/>
                    <a:pt x="12109" y="5435"/>
                    <a:pt x="12109" y="6829"/>
                  </a:cubicBezTo>
                  <a:cubicBezTo>
                    <a:pt x="12109" y="8224"/>
                    <a:pt x="11566" y="9534"/>
                    <a:pt x="10579" y="10521"/>
                  </a:cubicBezTo>
                  <a:cubicBezTo>
                    <a:pt x="9592" y="11508"/>
                    <a:pt x="8282" y="12051"/>
                    <a:pt x="6887" y="12051"/>
                  </a:cubicBezTo>
                  <a:cubicBezTo>
                    <a:pt x="5493" y="12051"/>
                    <a:pt x="4181" y="11508"/>
                    <a:pt x="3195" y="10521"/>
                  </a:cubicBezTo>
                  <a:cubicBezTo>
                    <a:pt x="2209" y="9534"/>
                    <a:pt x="1666" y="8224"/>
                    <a:pt x="1666" y="6829"/>
                  </a:cubicBezTo>
                  <a:cubicBezTo>
                    <a:pt x="1666" y="5435"/>
                    <a:pt x="2209" y="4123"/>
                    <a:pt x="3195" y="3138"/>
                  </a:cubicBezTo>
                  <a:cubicBezTo>
                    <a:pt x="4181" y="2151"/>
                    <a:pt x="5493" y="1608"/>
                    <a:pt x="6887" y="1608"/>
                  </a:cubicBezTo>
                  <a:close/>
                  <a:moveTo>
                    <a:pt x="5746" y="12340"/>
                  </a:moveTo>
                  <a:cubicBezTo>
                    <a:pt x="6117" y="12416"/>
                    <a:pt x="6500" y="12455"/>
                    <a:pt x="6887" y="12455"/>
                  </a:cubicBezTo>
                  <a:cubicBezTo>
                    <a:pt x="7275" y="12455"/>
                    <a:pt x="7657" y="12416"/>
                    <a:pt x="8028" y="12340"/>
                  </a:cubicBezTo>
                  <a:lnTo>
                    <a:pt x="8028" y="12340"/>
                  </a:lnTo>
                  <a:cubicBezTo>
                    <a:pt x="7969" y="12917"/>
                    <a:pt x="7479" y="13370"/>
                    <a:pt x="6887" y="13370"/>
                  </a:cubicBezTo>
                  <a:cubicBezTo>
                    <a:pt x="6295" y="13370"/>
                    <a:pt x="5805" y="12917"/>
                    <a:pt x="5746" y="12340"/>
                  </a:cubicBezTo>
                  <a:close/>
                  <a:moveTo>
                    <a:pt x="6887" y="1"/>
                  </a:moveTo>
                  <a:cubicBezTo>
                    <a:pt x="6076" y="1"/>
                    <a:pt x="5411" y="625"/>
                    <a:pt x="5341" y="1418"/>
                  </a:cubicBezTo>
                  <a:cubicBezTo>
                    <a:pt x="4914" y="1539"/>
                    <a:pt x="4503" y="1711"/>
                    <a:pt x="4116" y="1930"/>
                  </a:cubicBezTo>
                  <a:cubicBezTo>
                    <a:pt x="3828" y="1686"/>
                    <a:pt x="3471" y="1564"/>
                    <a:pt x="3114" y="1564"/>
                  </a:cubicBezTo>
                  <a:cubicBezTo>
                    <a:pt x="2717" y="1564"/>
                    <a:pt x="2320" y="1716"/>
                    <a:pt x="2017" y="2019"/>
                  </a:cubicBezTo>
                  <a:cubicBezTo>
                    <a:pt x="1438" y="2598"/>
                    <a:pt x="1413" y="3527"/>
                    <a:pt x="1945" y="4135"/>
                  </a:cubicBezTo>
                  <a:cubicBezTo>
                    <a:pt x="1737" y="4516"/>
                    <a:pt x="1574" y="4919"/>
                    <a:pt x="1460" y="5338"/>
                  </a:cubicBezTo>
                  <a:cubicBezTo>
                    <a:pt x="646" y="5387"/>
                    <a:pt x="1" y="6063"/>
                    <a:pt x="1" y="6888"/>
                  </a:cubicBezTo>
                  <a:cubicBezTo>
                    <a:pt x="1" y="7723"/>
                    <a:pt x="665" y="8406"/>
                    <a:pt x="1493" y="8438"/>
                  </a:cubicBezTo>
                  <a:cubicBezTo>
                    <a:pt x="1613" y="8841"/>
                    <a:pt x="1778" y="9230"/>
                    <a:pt x="1986" y="9595"/>
                  </a:cubicBezTo>
                  <a:cubicBezTo>
                    <a:pt x="1413" y="10203"/>
                    <a:pt x="1424" y="11162"/>
                    <a:pt x="2017" y="11758"/>
                  </a:cubicBezTo>
                  <a:cubicBezTo>
                    <a:pt x="2321" y="12059"/>
                    <a:pt x="2718" y="12211"/>
                    <a:pt x="3115" y="12211"/>
                  </a:cubicBezTo>
                  <a:cubicBezTo>
                    <a:pt x="3505" y="12211"/>
                    <a:pt x="3895" y="12064"/>
                    <a:pt x="4196" y="11772"/>
                  </a:cubicBezTo>
                  <a:cubicBezTo>
                    <a:pt x="4558" y="11970"/>
                    <a:pt x="4940" y="12126"/>
                    <a:pt x="5335" y="12239"/>
                  </a:cubicBezTo>
                  <a:cubicBezTo>
                    <a:pt x="5344" y="13086"/>
                    <a:pt x="6037" y="13774"/>
                    <a:pt x="6887" y="13774"/>
                  </a:cubicBezTo>
                  <a:cubicBezTo>
                    <a:pt x="7738" y="13774"/>
                    <a:pt x="8430" y="13086"/>
                    <a:pt x="8438" y="12239"/>
                  </a:cubicBezTo>
                  <a:cubicBezTo>
                    <a:pt x="8834" y="12126"/>
                    <a:pt x="9217" y="11970"/>
                    <a:pt x="9578" y="11772"/>
                  </a:cubicBezTo>
                  <a:cubicBezTo>
                    <a:pt x="9878" y="12064"/>
                    <a:pt x="10268" y="12211"/>
                    <a:pt x="10658" y="12211"/>
                  </a:cubicBezTo>
                  <a:cubicBezTo>
                    <a:pt x="11056" y="12211"/>
                    <a:pt x="11454" y="12059"/>
                    <a:pt x="11756" y="11758"/>
                  </a:cubicBezTo>
                  <a:cubicBezTo>
                    <a:pt x="12350" y="11162"/>
                    <a:pt x="12360" y="10203"/>
                    <a:pt x="11788" y="9595"/>
                  </a:cubicBezTo>
                  <a:cubicBezTo>
                    <a:pt x="11996" y="9230"/>
                    <a:pt x="12161" y="8841"/>
                    <a:pt x="12281" y="8438"/>
                  </a:cubicBezTo>
                  <a:cubicBezTo>
                    <a:pt x="13108" y="8406"/>
                    <a:pt x="13773" y="7723"/>
                    <a:pt x="13773" y="6888"/>
                  </a:cubicBezTo>
                  <a:cubicBezTo>
                    <a:pt x="13773" y="6063"/>
                    <a:pt x="13127" y="5387"/>
                    <a:pt x="12314" y="5338"/>
                  </a:cubicBezTo>
                  <a:cubicBezTo>
                    <a:pt x="12200" y="4919"/>
                    <a:pt x="12037" y="4516"/>
                    <a:pt x="11829" y="4135"/>
                  </a:cubicBezTo>
                  <a:cubicBezTo>
                    <a:pt x="12360" y="3527"/>
                    <a:pt x="12337" y="2598"/>
                    <a:pt x="11756" y="2019"/>
                  </a:cubicBezTo>
                  <a:cubicBezTo>
                    <a:pt x="11454" y="1716"/>
                    <a:pt x="11057" y="1564"/>
                    <a:pt x="10660" y="1564"/>
                  </a:cubicBezTo>
                  <a:cubicBezTo>
                    <a:pt x="10303" y="1564"/>
                    <a:pt x="9946" y="1686"/>
                    <a:pt x="9657" y="1930"/>
                  </a:cubicBezTo>
                  <a:cubicBezTo>
                    <a:pt x="9270" y="1711"/>
                    <a:pt x="8860" y="1539"/>
                    <a:pt x="8432" y="1418"/>
                  </a:cubicBezTo>
                  <a:cubicBezTo>
                    <a:pt x="8363" y="625"/>
                    <a:pt x="7697" y="1"/>
                    <a:pt x="6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5"/>
            <p:cNvSpPr/>
            <p:nvPr/>
          </p:nvSpPr>
          <p:spPr>
            <a:xfrm>
              <a:off x="4053298" y="1600112"/>
              <a:ext cx="276766" cy="276766"/>
            </a:xfrm>
            <a:custGeom>
              <a:rect b="b" l="l" r="r" t="t"/>
              <a:pathLst>
                <a:path extrusionOk="0" h="9471" w="9471">
                  <a:moveTo>
                    <a:pt x="4736" y="1"/>
                  </a:moveTo>
                  <a:cubicBezTo>
                    <a:pt x="3470" y="1"/>
                    <a:pt x="2282" y="493"/>
                    <a:pt x="1387" y="1387"/>
                  </a:cubicBezTo>
                  <a:cubicBezTo>
                    <a:pt x="493" y="2282"/>
                    <a:pt x="1" y="3472"/>
                    <a:pt x="1" y="4736"/>
                  </a:cubicBezTo>
                  <a:cubicBezTo>
                    <a:pt x="1" y="5848"/>
                    <a:pt x="392" y="6927"/>
                    <a:pt x="1103" y="7775"/>
                  </a:cubicBezTo>
                  <a:lnTo>
                    <a:pt x="1413" y="7514"/>
                  </a:lnTo>
                  <a:cubicBezTo>
                    <a:pt x="753" y="6728"/>
                    <a:pt x="405" y="5767"/>
                    <a:pt x="405" y="4736"/>
                  </a:cubicBezTo>
                  <a:cubicBezTo>
                    <a:pt x="405" y="3579"/>
                    <a:pt x="856" y="2492"/>
                    <a:pt x="1673" y="1673"/>
                  </a:cubicBezTo>
                  <a:cubicBezTo>
                    <a:pt x="2491" y="856"/>
                    <a:pt x="3579" y="405"/>
                    <a:pt x="4736" y="405"/>
                  </a:cubicBezTo>
                  <a:cubicBezTo>
                    <a:pt x="5893" y="405"/>
                    <a:pt x="6981" y="856"/>
                    <a:pt x="7798" y="1673"/>
                  </a:cubicBezTo>
                  <a:cubicBezTo>
                    <a:pt x="8616" y="2492"/>
                    <a:pt x="9067" y="3579"/>
                    <a:pt x="9067" y="4736"/>
                  </a:cubicBezTo>
                  <a:cubicBezTo>
                    <a:pt x="9067" y="5893"/>
                    <a:pt x="8616" y="6981"/>
                    <a:pt x="7798" y="7798"/>
                  </a:cubicBezTo>
                  <a:cubicBezTo>
                    <a:pt x="6981" y="8616"/>
                    <a:pt x="5893" y="9066"/>
                    <a:pt x="4736" y="9066"/>
                  </a:cubicBezTo>
                  <a:cubicBezTo>
                    <a:pt x="3579" y="9066"/>
                    <a:pt x="2492" y="8616"/>
                    <a:pt x="1673" y="7798"/>
                  </a:cubicBezTo>
                  <a:lnTo>
                    <a:pt x="1387" y="8084"/>
                  </a:lnTo>
                  <a:cubicBezTo>
                    <a:pt x="2282" y="8978"/>
                    <a:pt x="3470" y="9471"/>
                    <a:pt x="4736" y="9471"/>
                  </a:cubicBezTo>
                  <a:cubicBezTo>
                    <a:pt x="6001" y="9471"/>
                    <a:pt x="7190" y="8978"/>
                    <a:pt x="8084" y="8084"/>
                  </a:cubicBezTo>
                  <a:cubicBezTo>
                    <a:pt x="8978" y="7190"/>
                    <a:pt x="9471" y="6001"/>
                    <a:pt x="9471" y="4736"/>
                  </a:cubicBezTo>
                  <a:cubicBezTo>
                    <a:pt x="9471" y="3472"/>
                    <a:pt x="8978" y="2282"/>
                    <a:pt x="8084" y="1387"/>
                  </a:cubicBezTo>
                  <a:cubicBezTo>
                    <a:pt x="7190" y="493"/>
                    <a:pt x="6001" y="1"/>
                    <a:pt x="47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5"/>
            <p:cNvSpPr/>
            <p:nvPr/>
          </p:nvSpPr>
          <p:spPr>
            <a:xfrm>
              <a:off x="4108937" y="1655752"/>
              <a:ext cx="165545" cy="165545"/>
            </a:xfrm>
            <a:custGeom>
              <a:rect b="b" l="l" r="r" t="t"/>
              <a:pathLst>
                <a:path extrusionOk="0" h="5665" w="5665">
                  <a:moveTo>
                    <a:pt x="2832" y="1"/>
                  </a:moveTo>
                  <a:cubicBezTo>
                    <a:pt x="1270" y="1"/>
                    <a:pt x="1" y="1270"/>
                    <a:pt x="1" y="2832"/>
                  </a:cubicBezTo>
                  <a:cubicBezTo>
                    <a:pt x="1" y="4393"/>
                    <a:pt x="1270" y="5665"/>
                    <a:pt x="2832" y="5665"/>
                  </a:cubicBezTo>
                  <a:cubicBezTo>
                    <a:pt x="4393" y="5665"/>
                    <a:pt x="5665" y="4393"/>
                    <a:pt x="5665" y="2832"/>
                  </a:cubicBezTo>
                  <a:cubicBezTo>
                    <a:pt x="5665" y="2371"/>
                    <a:pt x="5549" y="1912"/>
                    <a:pt x="5334" y="1506"/>
                  </a:cubicBezTo>
                  <a:lnTo>
                    <a:pt x="4977" y="1696"/>
                  </a:lnTo>
                  <a:cubicBezTo>
                    <a:pt x="5162" y="2043"/>
                    <a:pt x="5259" y="2436"/>
                    <a:pt x="5259" y="2832"/>
                  </a:cubicBezTo>
                  <a:cubicBezTo>
                    <a:pt x="5259" y="4171"/>
                    <a:pt x="4171" y="5260"/>
                    <a:pt x="2832" y="5260"/>
                  </a:cubicBezTo>
                  <a:cubicBezTo>
                    <a:pt x="1494" y="5260"/>
                    <a:pt x="405" y="4171"/>
                    <a:pt x="405" y="2832"/>
                  </a:cubicBezTo>
                  <a:cubicBezTo>
                    <a:pt x="405" y="1494"/>
                    <a:pt x="1494" y="405"/>
                    <a:pt x="2832" y="405"/>
                  </a:cubicBezTo>
                  <a:cubicBezTo>
                    <a:pt x="3603" y="405"/>
                    <a:pt x="4311" y="760"/>
                    <a:pt x="4776" y="1380"/>
                  </a:cubicBezTo>
                  <a:lnTo>
                    <a:pt x="5100" y="1137"/>
                  </a:lnTo>
                  <a:cubicBezTo>
                    <a:pt x="4567" y="425"/>
                    <a:pt x="3719" y="1"/>
                    <a:pt x="28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5"/>
            <p:cNvSpPr/>
            <p:nvPr/>
          </p:nvSpPr>
          <p:spPr>
            <a:xfrm>
              <a:off x="4161829" y="1734360"/>
              <a:ext cx="11718" cy="11835"/>
            </a:xfrm>
            <a:custGeom>
              <a:rect b="b" l="l" r="r" t="t"/>
              <a:pathLst>
                <a:path extrusionOk="0" h="405" w="401">
                  <a:moveTo>
                    <a:pt x="1" y="0"/>
                  </a:moveTo>
                  <a:lnTo>
                    <a:pt x="1" y="405"/>
                  </a:lnTo>
                  <a:lnTo>
                    <a:pt x="401" y="405"/>
                  </a:lnTo>
                  <a:lnTo>
                    <a:pt x="4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5"/>
            <p:cNvSpPr/>
            <p:nvPr/>
          </p:nvSpPr>
          <p:spPr>
            <a:xfrm>
              <a:off x="4185383" y="1734360"/>
              <a:ext cx="11864" cy="11835"/>
            </a:xfrm>
            <a:custGeom>
              <a:rect b="b" l="l" r="r" t="t"/>
              <a:pathLst>
                <a:path extrusionOk="0" h="405" w="406">
                  <a:moveTo>
                    <a:pt x="1" y="0"/>
                  </a:moveTo>
                  <a:lnTo>
                    <a:pt x="1" y="405"/>
                  </a:lnTo>
                  <a:lnTo>
                    <a:pt x="405" y="405"/>
                  </a:lnTo>
                  <a:lnTo>
                    <a:pt x="4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5"/>
            <p:cNvSpPr/>
            <p:nvPr/>
          </p:nvSpPr>
          <p:spPr>
            <a:xfrm>
              <a:off x="4209023" y="1734360"/>
              <a:ext cx="11835" cy="11835"/>
            </a:xfrm>
            <a:custGeom>
              <a:rect b="b" l="l" r="r" t="t"/>
              <a:pathLst>
                <a:path extrusionOk="0" h="405" w="405">
                  <a:moveTo>
                    <a:pt x="1" y="0"/>
                  </a:moveTo>
                  <a:lnTo>
                    <a:pt x="1" y="405"/>
                  </a:lnTo>
                  <a:lnTo>
                    <a:pt x="405" y="405"/>
                  </a:lnTo>
                  <a:lnTo>
                    <a:pt x="4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 name="Google Shape;1057;p45"/>
          <p:cNvGrpSpPr/>
          <p:nvPr/>
        </p:nvGrpSpPr>
        <p:grpSpPr>
          <a:xfrm>
            <a:off x="3250765" y="1538950"/>
            <a:ext cx="324457" cy="402540"/>
            <a:chOff x="3250765" y="1538950"/>
            <a:chExt cx="324457" cy="402540"/>
          </a:xfrm>
        </p:grpSpPr>
        <p:sp>
          <p:nvSpPr>
            <p:cNvPr id="1058" name="Google Shape;1058;p45"/>
            <p:cNvSpPr/>
            <p:nvPr/>
          </p:nvSpPr>
          <p:spPr>
            <a:xfrm>
              <a:off x="3250765" y="1538950"/>
              <a:ext cx="324457" cy="402540"/>
            </a:xfrm>
            <a:custGeom>
              <a:rect b="b" l="l" r="r" t="t"/>
              <a:pathLst>
                <a:path extrusionOk="0" h="13775" w="11103">
                  <a:moveTo>
                    <a:pt x="5540" y="440"/>
                  </a:moveTo>
                  <a:cubicBezTo>
                    <a:pt x="5905" y="545"/>
                    <a:pt x="6173" y="882"/>
                    <a:pt x="6173" y="1280"/>
                  </a:cubicBezTo>
                  <a:lnTo>
                    <a:pt x="6173" y="3014"/>
                  </a:lnTo>
                  <a:cubicBezTo>
                    <a:pt x="5773" y="2778"/>
                    <a:pt x="5466" y="2663"/>
                    <a:pt x="5244" y="2663"/>
                  </a:cubicBezTo>
                  <a:cubicBezTo>
                    <a:pt x="5127" y="2663"/>
                    <a:pt x="5014" y="2679"/>
                    <a:pt x="4907" y="2710"/>
                  </a:cubicBezTo>
                  <a:lnTo>
                    <a:pt x="4907" y="1280"/>
                  </a:lnTo>
                  <a:cubicBezTo>
                    <a:pt x="4907" y="882"/>
                    <a:pt x="5175" y="545"/>
                    <a:pt x="5540" y="440"/>
                  </a:cubicBezTo>
                  <a:close/>
                  <a:moveTo>
                    <a:pt x="7318" y="405"/>
                  </a:moveTo>
                  <a:cubicBezTo>
                    <a:pt x="7801" y="405"/>
                    <a:pt x="8194" y="798"/>
                    <a:pt x="8194" y="1280"/>
                  </a:cubicBezTo>
                  <a:lnTo>
                    <a:pt x="8194" y="2879"/>
                  </a:lnTo>
                  <a:cubicBezTo>
                    <a:pt x="8042" y="2957"/>
                    <a:pt x="7873" y="3057"/>
                    <a:pt x="7688" y="3177"/>
                  </a:cubicBezTo>
                  <a:cubicBezTo>
                    <a:pt x="7498" y="3300"/>
                    <a:pt x="7281" y="3362"/>
                    <a:pt x="7064" y="3362"/>
                  </a:cubicBezTo>
                  <a:cubicBezTo>
                    <a:pt x="6898" y="3362"/>
                    <a:pt x="6731" y="3326"/>
                    <a:pt x="6577" y="3254"/>
                  </a:cubicBezTo>
                  <a:lnTo>
                    <a:pt x="6577" y="1280"/>
                  </a:lnTo>
                  <a:cubicBezTo>
                    <a:pt x="6577" y="942"/>
                    <a:pt x="6444" y="635"/>
                    <a:pt x="6229" y="405"/>
                  </a:cubicBezTo>
                  <a:close/>
                  <a:moveTo>
                    <a:pt x="4851" y="405"/>
                  </a:moveTo>
                  <a:cubicBezTo>
                    <a:pt x="4636" y="635"/>
                    <a:pt x="4503" y="942"/>
                    <a:pt x="4503" y="1280"/>
                  </a:cubicBezTo>
                  <a:lnTo>
                    <a:pt x="4503" y="2916"/>
                  </a:lnTo>
                  <a:cubicBezTo>
                    <a:pt x="4351" y="3033"/>
                    <a:pt x="4228" y="3186"/>
                    <a:pt x="4146" y="3360"/>
                  </a:cubicBezTo>
                  <a:cubicBezTo>
                    <a:pt x="4121" y="3362"/>
                    <a:pt x="4097" y="3363"/>
                    <a:pt x="4072" y="3363"/>
                  </a:cubicBezTo>
                  <a:cubicBezTo>
                    <a:pt x="3852" y="3363"/>
                    <a:pt x="3635" y="3299"/>
                    <a:pt x="3448" y="3178"/>
                  </a:cubicBezTo>
                  <a:cubicBezTo>
                    <a:pt x="3346" y="3111"/>
                    <a:pt x="3249" y="3051"/>
                    <a:pt x="3155" y="2998"/>
                  </a:cubicBezTo>
                  <a:lnTo>
                    <a:pt x="3155" y="1280"/>
                  </a:lnTo>
                  <a:cubicBezTo>
                    <a:pt x="3155" y="798"/>
                    <a:pt x="3548" y="405"/>
                    <a:pt x="4032" y="405"/>
                  </a:cubicBezTo>
                  <a:close/>
                  <a:moveTo>
                    <a:pt x="8881" y="3066"/>
                  </a:moveTo>
                  <a:cubicBezTo>
                    <a:pt x="9326" y="3066"/>
                    <a:pt x="9689" y="3428"/>
                    <a:pt x="9689" y="3875"/>
                  </a:cubicBezTo>
                  <a:cubicBezTo>
                    <a:pt x="9689" y="3960"/>
                    <a:pt x="9647" y="4253"/>
                    <a:pt x="9257" y="5118"/>
                  </a:cubicBezTo>
                  <a:cubicBezTo>
                    <a:pt x="9131" y="5397"/>
                    <a:pt x="9081" y="5696"/>
                    <a:pt x="9099" y="5988"/>
                  </a:cubicBezTo>
                  <a:lnTo>
                    <a:pt x="7063" y="7154"/>
                  </a:lnTo>
                  <a:lnTo>
                    <a:pt x="5024" y="5981"/>
                  </a:lnTo>
                  <a:cubicBezTo>
                    <a:pt x="5043" y="5691"/>
                    <a:pt x="4993" y="5396"/>
                    <a:pt x="4870" y="5121"/>
                  </a:cubicBezTo>
                  <a:cubicBezTo>
                    <a:pt x="4478" y="4253"/>
                    <a:pt x="4435" y="3960"/>
                    <a:pt x="4435" y="3875"/>
                  </a:cubicBezTo>
                  <a:cubicBezTo>
                    <a:pt x="4435" y="3428"/>
                    <a:pt x="4798" y="3066"/>
                    <a:pt x="5244" y="3066"/>
                  </a:cubicBezTo>
                  <a:cubicBezTo>
                    <a:pt x="5328" y="3066"/>
                    <a:pt x="5592" y="3111"/>
                    <a:pt x="6219" y="3517"/>
                  </a:cubicBezTo>
                  <a:cubicBezTo>
                    <a:pt x="6476" y="3683"/>
                    <a:pt x="6769" y="3766"/>
                    <a:pt x="7063" y="3766"/>
                  </a:cubicBezTo>
                  <a:cubicBezTo>
                    <a:pt x="7357" y="3766"/>
                    <a:pt x="7651" y="3683"/>
                    <a:pt x="7908" y="3517"/>
                  </a:cubicBezTo>
                  <a:cubicBezTo>
                    <a:pt x="8533" y="3111"/>
                    <a:pt x="8796" y="3066"/>
                    <a:pt x="8881" y="3066"/>
                  </a:cubicBezTo>
                  <a:close/>
                  <a:moveTo>
                    <a:pt x="2254" y="3066"/>
                  </a:moveTo>
                  <a:cubicBezTo>
                    <a:pt x="2311" y="3066"/>
                    <a:pt x="2457" y="3087"/>
                    <a:pt x="2752" y="3238"/>
                  </a:cubicBezTo>
                  <a:lnTo>
                    <a:pt x="2752" y="5033"/>
                  </a:lnTo>
                  <a:lnTo>
                    <a:pt x="3155" y="5033"/>
                  </a:lnTo>
                  <a:lnTo>
                    <a:pt x="3155" y="3470"/>
                  </a:lnTo>
                  <a:cubicBezTo>
                    <a:pt x="3180" y="3485"/>
                    <a:pt x="3204" y="3501"/>
                    <a:pt x="3229" y="3517"/>
                  </a:cubicBezTo>
                  <a:cubicBezTo>
                    <a:pt x="3471" y="3674"/>
                    <a:pt x="3752" y="3759"/>
                    <a:pt x="4036" y="3766"/>
                  </a:cubicBezTo>
                  <a:cubicBezTo>
                    <a:pt x="4033" y="3803"/>
                    <a:pt x="4032" y="3839"/>
                    <a:pt x="4032" y="3875"/>
                  </a:cubicBezTo>
                  <a:cubicBezTo>
                    <a:pt x="4032" y="3967"/>
                    <a:pt x="4032" y="4247"/>
                    <a:pt x="4501" y="5287"/>
                  </a:cubicBezTo>
                  <a:cubicBezTo>
                    <a:pt x="4706" y="5743"/>
                    <a:pt x="4650" y="6273"/>
                    <a:pt x="4371" y="6676"/>
                  </a:cubicBezTo>
                  <a:cubicBezTo>
                    <a:pt x="4272" y="6666"/>
                    <a:pt x="4172" y="6660"/>
                    <a:pt x="4072" y="6660"/>
                  </a:cubicBezTo>
                  <a:cubicBezTo>
                    <a:pt x="2489" y="6660"/>
                    <a:pt x="1202" y="7947"/>
                    <a:pt x="1202" y="9529"/>
                  </a:cubicBezTo>
                  <a:cubicBezTo>
                    <a:pt x="1202" y="11096"/>
                    <a:pt x="2466" y="12374"/>
                    <a:pt x="4029" y="12397"/>
                  </a:cubicBezTo>
                  <a:cubicBezTo>
                    <a:pt x="4104" y="12483"/>
                    <a:pt x="4184" y="12566"/>
                    <a:pt x="4267" y="12646"/>
                  </a:cubicBezTo>
                  <a:cubicBezTo>
                    <a:pt x="4507" y="12877"/>
                    <a:pt x="4770" y="13073"/>
                    <a:pt x="5052" y="13237"/>
                  </a:cubicBezTo>
                  <a:cubicBezTo>
                    <a:pt x="4748" y="13320"/>
                    <a:pt x="4435" y="13365"/>
                    <a:pt x="4116" y="13370"/>
                  </a:cubicBezTo>
                  <a:cubicBezTo>
                    <a:pt x="4103" y="13370"/>
                    <a:pt x="4090" y="13370"/>
                    <a:pt x="4076" y="13370"/>
                  </a:cubicBezTo>
                  <a:cubicBezTo>
                    <a:pt x="3135" y="13370"/>
                    <a:pt x="2241" y="13011"/>
                    <a:pt x="1556" y="12354"/>
                  </a:cubicBezTo>
                  <a:cubicBezTo>
                    <a:pt x="861" y="11688"/>
                    <a:pt x="464" y="10795"/>
                    <a:pt x="436" y="9841"/>
                  </a:cubicBezTo>
                  <a:cubicBezTo>
                    <a:pt x="408" y="8827"/>
                    <a:pt x="786" y="7873"/>
                    <a:pt x="1504" y="7158"/>
                  </a:cubicBezTo>
                  <a:cubicBezTo>
                    <a:pt x="2037" y="6625"/>
                    <a:pt x="2189" y="5808"/>
                    <a:pt x="1880" y="5121"/>
                  </a:cubicBezTo>
                  <a:cubicBezTo>
                    <a:pt x="1487" y="4253"/>
                    <a:pt x="1445" y="3960"/>
                    <a:pt x="1445" y="3875"/>
                  </a:cubicBezTo>
                  <a:cubicBezTo>
                    <a:pt x="1445" y="3428"/>
                    <a:pt x="1807" y="3066"/>
                    <a:pt x="2254" y="3066"/>
                  </a:cubicBezTo>
                  <a:close/>
                  <a:moveTo>
                    <a:pt x="4032" y="1"/>
                  </a:moveTo>
                  <a:cubicBezTo>
                    <a:pt x="3326" y="1"/>
                    <a:pt x="2752" y="575"/>
                    <a:pt x="2752" y="1280"/>
                  </a:cubicBezTo>
                  <a:lnTo>
                    <a:pt x="2752" y="2790"/>
                  </a:lnTo>
                  <a:cubicBezTo>
                    <a:pt x="2553" y="2705"/>
                    <a:pt x="2388" y="2663"/>
                    <a:pt x="2254" y="2663"/>
                  </a:cubicBezTo>
                  <a:cubicBezTo>
                    <a:pt x="1585" y="2663"/>
                    <a:pt x="1040" y="3206"/>
                    <a:pt x="1040" y="3875"/>
                  </a:cubicBezTo>
                  <a:cubicBezTo>
                    <a:pt x="1040" y="3967"/>
                    <a:pt x="1040" y="4247"/>
                    <a:pt x="1510" y="5287"/>
                  </a:cubicBezTo>
                  <a:cubicBezTo>
                    <a:pt x="1751" y="5821"/>
                    <a:pt x="1634" y="6458"/>
                    <a:pt x="1218" y="6872"/>
                  </a:cubicBezTo>
                  <a:cubicBezTo>
                    <a:pt x="421" y="7667"/>
                    <a:pt x="0" y="8725"/>
                    <a:pt x="32" y="9852"/>
                  </a:cubicBezTo>
                  <a:cubicBezTo>
                    <a:pt x="62" y="10914"/>
                    <a:pt x="504" y="11906"/>
                    <a:pt x="1276" y="12646"/>
                  </a:cubicBezTo>
                  <a:cubicBezTo>
                    <a:pt x="2036" y="13374"/>
                    <a:pt x="3027" y="13774"/>
                    <a:pt x="4072" y="13774"/>
                  </a:cubicBezTo>
                  <a:lnTo>
                    <a:pt x="4120" y="13774"/>
                  </a:lnTo>
                  <a:cubicBezTo>
                    <a:pt x="4620" y="13768"/>
                    <a:pt x="5107" y="13672"/>
                    <a:pt x="5569" y="13487"/>
                  </a:cubicBezTo>
                  <a:cubicBezTo>
                    <a:pt x="6038" y="13676"/>
                    <a:pt x="6544" y="13774"/>
                    <a:pt x="7063" y="13774"/>
                  </a:cubicBezTo>
                  <a:lnTo>
                    <a:pt x="7110" y="13774"/>
                  </a:lnTo>
                  <a:cubicBezTo>
                    <a:pt x="7889" y="13764"/>
                    <a:pt x="8643" y="13533"/>
                    <a:pt x="9291" y="13104"/>
                  </a:cubicBezTo>
                  <a:cubicBezTo>
                    <a:pt x="9921" y="12686"/>
                    <a:pt x="10423" y="12103"/>
                    <a:pt x="10737" y="11417"/>
                  </a:cubicBezTo>
                  <a:lnTo>
                    <a:pt x="10369" y="11248"/>
                  </a:lnTo>
                  <a:cubicBezTo>
                    <a:pt x="10086" y="11866"/>
                    <a:pt x="9635" y="12392"/>
                    <a:pt x="9068" y="12767"/>
                  </a:cubicBezTo>
                  <a:cubicBezTo>
                    <a:pt x="8485" y="13153"/>
                    <a:pt x="7806" y="13361"/>
                    <a:pt x="7106" y="13370"/>
                  </a:cubicBezTo>
                  <a:lnTo>
                    <a:pt x="7063" y="13370"/>
                  </a:lnTo>
                  <a:cubicBezTo>
                    <a:pt x="6122" y="13370"/>
                    <a:pt x="5231" y="13010"/>
                    <a:pt x="4546" y="12354"/>
                  </a:cubicBezTo>
                  <a:cubicBezTo>
                    <a:pt x="3851" y="11688"/>
                    <a:pt x="3454" y="10795"/>
                    <a:pt x="3427" y="9841"/>
                  </a:cubicBezTo>
                  <a:cubicBezTo>
                    <a:pt x="3414" y="9375"/>
                    <a:pt x="3486" y="8922"/>
                    <a:pt x="3643" y="8490"/>
                  </a:cubicBezTo>
                  <a:lnTo>
                    <a:pt x="3263" y="8351"/>
                  </a:lnTo>
                  <a:cubicBezTo>
                    <a:pt x="3089" y="8832"/>
                    <a:pt x="3008" y="9336"/>
                    <a:pt x="3022" y="9852"/>
                  </a:cubicBezTo>
                  <a:cubicBezTo>
                    <a:pt x="3045" y="10615"/>
                    <a:pt x="3279" y="11341"/>
                    <a:pt x="3695" y="11966"/>
                  </a:cubicBezTo>
                  <a:cubicBezTo>
                    <a:pt x="2514" y="11784"/>
                    <a:pt x="1607" y="10761"/>
                    <a:pt x="1607" y="9529"/>
                  </a:cubicBezTo>
                  <a:cubicBezTo>
                    <a:pt x="1607" y="8184"/>
                    <a:pt x="2688" y="7087"/>
                    <a:pt x="4028" y="7064"/>
                  </a:cubicBezTo>
                  <a:lnTo>
                    <a:pt x="4028" y="7064"/>
                  </a:lnTo>
                  <a:cubicBezTo>
                    <a:pt x="3798" y="7326"/>
                    <a:pt x="3603" y="7613"/>
                    <a:pt x="3447" y="7925"/>
                  </a:cubicBezTo>
                  <a:lnTo>
                    <a:pt x="3808" y="8106"/>
                  </a:lnTo>
                  <a:cubicBezTo>
                    <a:pt x="3984" y="7755"/>
                    <a:pt x="4215" y="7435"/>
                    <a:pt x="4494" y="7158"/>
                  </a:cubicBezTo>
                  <a:cubicBezTo>
                    <a:pt x="4709" y="6943"/>
                    <a:pt x="4861" y="6681"/>
                    <a:pt x="4948" y="6403"/>
                  </a:cubicBezTo>
                  <a:lnTo>
                    <a:pt x="7063" y="7619"/>
                  </a:lnTo>
                  <a:lnTo>
                    <a:pt x="9176" y="6408"/>
                  </a:lnTo>
                  <a:cubicBezTo>
                    <a:pt x="9261" y="6684"/>
                    <a:pt x="9411" y="6940"/>
                    <a:pt x="9622" y="7149"/>
                  </a:cubicBezTo>
                  <a:cubicBezTo>
                    <a:pt x="10317" y="7837"/>
                    <a:pt x="10700" y="8756"/>
                    <a:pt x="10700" y="9732"/>
                  </a:cubicBezTo>
                  <a:cubicBezTo>
                    <a:pt x="10700" y="10127"/>
                    <a:pt x="10636" y="10515"/>
                    <a:pt x="10512" y="10886"/>
                  </a:cubicBezTo>
                  <a:lnTo>
                    <a:pt x="10896" y="11014"/>
                  </a:lnTo>
                  <a:cubicBezTo>
                    <a:pt x="11034" y="10602"/>
                    <a:pt x="11103" y="10171"/>
                    <a:pt x="11103" y="9732"/>
                  </a:cubicBezTo>
                  <a:cubicBezTo>
                    <a:pt x="11103" y="8646"/>
                    <a:pt x="10678" y="7628"/>
                    <a:pt x="9907" y="6862"/>
                  </a:cubicBezTo>
                  <a:cubicBezTo>
                    <a:pt x="9497" y="6456"/>
                    <a:pt x="9382" y="5822"/>
                    <a:pt x="9625" y="5285"/>
                  </a:cubicBezTo>
                  <a:cubicBezTo>
                    <a:pt x="10093" y="4246"/>
                    <a:pt x="10093" y="3967"/>
                    <a:pt x="10093" y="3875"/>
                  </a:cubicBezTo>
                  <a:cubicBezTo>
                    <a:pt x="10093" y="3206"/>
                    <a:pt x="9550" y="2663"/>
                    <a:pt x="8881" y="2663"/>
                  </a:cubicBezTo>
                  <a:cubicBezTo>
                    <a:pt x="8797" y="2663"/>
                    <a:pt x="8704" y="2679"/>
                    <a:pt x="8598" y="2710"/>
                  </a:cubicBezTo>
                  <a:lnTo>
                    <a:pt x="8598" y="1280"/>
                  </a:lnTo>
                  <a:cubicBezTo>
                    <a:pt x="8598" y="575"/>
                    <a:pt x="8023" y="1"/>
                    <a:pt x="7318" y="1"/>
                  </a:cubicBezTo>
                  <a:lnTo>
                    <a:pt x="5783" y="1"/>
                  </a:lnTo>
                  <a:cubicBezTo>
                    <a:pt x="5700" y="1"/>
                    <a:pt x="5618" y="9"/>
                    <a:pt x="5540" y="25"/>
                  </a:cubicBezTo>
                  <a:cubicBezTo>
                    <a:pt x="5462" y="9"/>
                    <a:pt x="5381" y="1"/>
                    <a:pt x="5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5"/>
            <p:cNvSpPr/>
            <p:nvPr/>
          </p:nvSpPr>
          <p:spPr>
            <a:xfrm>
              <a:off x="3411839" y="1666739"/>
              <a:ext cx="90590" cy="38603"/>
            </a:xfrm>
            <a:custGeom>
              <a:rect b="b" l="l" r="r" t="t"/>
              <a:pathLst>
                <a:path extrusionOk="0" h="1321" w="3100">
                  <a:moveTo>
                    <a:pt x="661" y="0"/>
                  </a:moveTo>
                  <a:cubicBezTo>
                    <a:pt x="297" y="0"/>
                    <a:pt x="1" y="296"/>
                    <a:pt x="1" y="660"/>
                  </a:cubicBezTo>
                  <a:cubicBezTo>
                    <a:pt x="1" y="1024"/>
                    <a:pt x="297" y="1320"/>
                    <a:pt x="661" y="1320"/>
                  </a:cubicBezTo>
                  <a:lnTo>
                    <a:pt x="2439" y="1320"/>
                  </a:lnTo>
                  <a:cubicBezTo>
                    <a:pt x="2803" y="1320"/>
                    <a:pt x="3099" y="1024"/>
                    <a:pt x="3099" y="660"/>
                  </a:cubicBezTo>
                  <a:cubicBezTo>
                    <a:pt x="3099" y="296"/>
                    <a:pt x="2803" y="0"/>
                    <a:pt x="2439" y="0"/>
                  </a:cubicBezTo>
                  <a:lnTo>
                    <a:pt x="2075" y="0"/>
                  </a:lnTo>
                  <a:lnTo>
                    <a:pt x="2075" y="405"/>
                  </a:lnTo>
                  <a:lnTo>
                    <a:pt x="2439" y="405"/>
                  </a:lnTo>
                  <a:cubicBezTo>
                    <a:pt x="2580" y="405"/>
                    <a:pt x="2695" y="519"/>
                    <a:pt x="2695" y="660"/>
                  </a:cubicBezTo>
                  <a:cubicBezTo>
                    <a:pt x="2695" y="802"/>
                    <a:pt x="2580" y="916"/>
                    <a:pt x="2439" y="916"/>
                  </a:cubicBezTo>
                  <a:lnTo>
                    <a:pt x="661" y="916"/>
                  </a:lnTo>
                  <a:cubicBezTo>
                    <a:pt x="521" y="916"/>
                    <a:pt x="405" y="802"/>
                    <a:pt x="405" y="660"/>
                  </a:cubicBezTo>
                  <a:cubicBezTo>
                    <a:pt x="405" y="519"/>
                    <a:pt x="521" y="405"/>
                    <a:pt x="661" y="405"/>
                  </a:cubicBezTo>
                  <a:lnTo>
                    <a:pt x="1672" y="405"/>
                  </a:lnTo>
                  <a:lnTo>
                    <a:pt x="16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5"/>
            <p:cNvSpPr/>
            <p:nvPr/>
          </p:nvSpPr>
          <p:spPr>
            <a:xfrm>
              <a:off x="3495298" y="1746253"/>
              <a:ext cx="16452" cy="16540"/>
            </a:xfrm>
            <a:custGeom>
              <a:rect b="b" l="l" r="r" t="t"/>
              <a:pathLst>
                <a:path extrusionOk="0" h="566" w="563">
                  <a:moveTo>
                    <a:pt x="213" y="1"/>
                  </a:moveTo>
                  <a:lnTo>
                    <a:pt x="0" y="344"/>
                  </a:lnTo>
                  <a:cubicBezTo>
                    <a:pt x="99" y="405"/>
                    <a:pt x="197" y="477"/>
                    <a:pt x="301" y="565"/>
                  </a:cubicBezTo>
                  <a:lnTo>
                    <a:pt x="562" y="258"/>
                  </a:lnTo>
                  <a:cubicBezTo>
                    <a:pt x="442" y="155"/>
                    <a:pt x="328" y="7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5"/>
            <p:cNvSpPr/>
            <p:nvPr/>
          </p:nvSpPr>
          <p:spPr>
            <a:xfrm>
              <a:off x="3511750" y="1762793"/>
              <a:ext cx="16540" cy="16452"/>
            </a:xfrm>
            <a:custGeom>
              <a:rect b="b" l="l" r="r" t="t"/>
              <a:pathLst>
                <a:path extrusionOk="0" h="563" w="566">
                  <a:moveTo>
                    <a:pt x="307" y="1"/>
                  </a:moveTo>
                  <a:lnTo>
                    <a:pt x="1" y="262"/>
                  </a:lnTo>
                  <a:cubicBezTo>
                    <a:pt x="89" y="366"/>
                    <a:pt x="161" y="465"/>
                    <a:pt x="222" y="563"/>
                  </a:cubicBezTo>
                  <a:lnTo>
                    <a:pt x="566" y="350"/>
                  </a:lnTo>
                  <a:cubicBezTo>
                    <a:pt x="495" y="235"/>
                    <a:pt x="411" y="121"/>
                    <a:pt x="3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5"/>
            <p:cNvSpPr/>
            <p:nvPr/>
          </p:nvSpPr>
          <p:spPr>
            <a:xfrm>
              <a:off x="3523293" y="1784242"/>
              <a:ext cx="14991" cy="15020"/>
            </a:xfrm>
            <a:custGeom>
              <a:rect b="b" l="l" r="r" t="t"/>
              <a:pathLst>
                <a:path extrusionOk="0" h="514" w="513">
                  <a:moveTo>
                    <a:pt x="373" y="1"/>
                  </a:moveTo>
                  <a:lnTo>
                    <a:pt x="0" y="158"/>
                  </a:lnTo>
                  <a:cubicBezTo>
                    <a:pt x="51" y="277"/>
                    <a:pt x="91" y="396"/>
                    <a:pt x="121" y="513"/>
                  </a:cubicBezTo>
                  <a:lnTo>
                    <a:pt x="513" y="409"/>
                  </a:lnTo>
                  <a:cubicBezTo>
                    <a:pt x="477" y="275"/>
                    <a:pt x="429" y="136"/>
                    <a:pt x="3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 name="Google Shape;1063;p45"/>
          <p:cNvGrpSpPr/>
          <p:nvPr/>
        </p:nvGrpSpPr>
        <p:grpSpPr>
          <a:xfrm>
            <a:off x="2433300" y="1604729"/>
            <a:ext cx="403650" cy="270629"/>
            <a:chOff x="2433300" y="1604729"/>
            <a:chExt cx="403650" cy="270629"/>
          </a:xfrm>
        </p:grpSpPr>
        <p:sp>
          <p:nvSpPr>
            <p:cNvPr id="1064" name="Google Shape;1064;p45"/>
            <p:cNvSpPr/>
            <p:nvPr/>
          </p:nvSpPr>
          <p:spPr>
            <a:xfrm>
              <a:off x="2433300" y="1639124"/>
              <a:ext cx="403650" cy="236235"/>
            </a:xfrm>
            <a:custGeom>
              <a:rect b="b" l="l" r="r" t="t"/>
              <a:pathLst>
                <a:path extrusionOk="0" h="8084" w="13813">
                  <a:moveTo>
                    <a:pt x="6907" y="3495"/>
                  </a:moveTo>
                  <a:cubicBezTo>
                    <a:pt x="7053" y="3495"/>
                    <a:pt x="7193" y="3508"/>
                    <a:pt x="7332" y="3535"/>
                  </a:cubicBezTo>
                  <a:lnTo>
                    <a:pt x="6907" y="4996"/>
                  </a:lnTo>
                  <a:lnTo>
                    <a:pt x="6484" y="3535"/>
                  </a:lnTo>
                  <a:cubicBezTo>
                    <a:pt x="6621" y="3508"/>
                    <a:pt x="6761" y="3495"/>
                    <a:pt x="6907" y="3495"/>
                  </a:cubicBezTo>
                  <a:close/>
                  <a:moveTo>
                    <a:pt x="6092" y="3645"/>
                  </a:moveTo>
                  <a:lnTo>
                    <a:pt x="6516" y="5104"/>
                  </a:lnTo>
                  <a:lnTo>
                    <a:pt x="6516" y="5104"/>
                  </a:lnTo>
                  <a:lnTo>
                    <a:pt x="5382" y="4094"/>
                  </a:lnTo>
                  <a:cubicBezTo>
                    <a:pt x="5587" y="3902"/>
                    <a:pt x="5828" y="3750"/>
                    <a:pt x="6092" y="3645"/>
                  </a:cubicBezTo>
                  <a:close/>
                  <a:moveTo>
                    <a:pt x="7720" y="3648"/>
                  </a:moveTo>
                  <a:cubicBezTo>
                    <a:pt x="7985" y="3750"/>
                    <a:pt x="8225" y="3905"/>
                    <a:pt x="8430" y="4096"/>
                  </a:cubicBezTo>
                  <a:lnTo>
                    <a:pt x="7299" y="5104"/>
                  </a:lnTo>
                  <a:lnTo>
                    <a:pt x="7299" y="5104"/>
                  </a:lnTo>
                  <a:lnTo>
                    <a:pt x="7720" y="3648"/>
                  </a:lnTo>
                  <a:close/>
                  <a:moveTo>
                    <a:pt x="5115" y="4396"/>
                  </a:moveTo>
                  <a:lnTo>
                    <a:pt x="6241" y="5400"/>
                  </a:lnTo>
                  <a:lnTo>
                    <a:pt x="4756" y="5141"/>
                  </a:lnTo>
                  <a:cubicBezTo>
                    <a:pt x="4828" y="4866"/>
                    <a:pt x="4953" y="4614"/>
                    <a:pt x="5115" y="4396"/>
                  </a:cubicBezTo>
                  <a:close/>
                  <a:moveTo>
                    <a:pt x="8700" y="4396"/>
                  </a:moveTo>
                  <a:cubicBezTo>
                    <a:pt x="8863" y="4614"/>
                    <a:pt x="8987" y="4866"/>
                    <a:pt x="9060" y="5141"/>
                  </a:cubicBezTo>
                  <a:lnTo>
                    <a:pt x="7575" y="5400"/>
                  </a:lnTo>
                  <a:lnTo>
                    <a:pt x="8700" y="4396"/>
                  </a:lnTo>
                  <a:close/>
                  <a:moveTo>
                    <a:pt x="6907" y="5981"/>
                  </a:moveTo>
                  <a:lnTo>
                    <a:pt x="8466" y="7239"/>
                  </a:lnTo>
                  <a:cubicBezTo>
                    <a:pt x="8025" y="7525"/>
                    <a:pt x="7482" y="7679"/>
                    <a:pt x="6907" y="7679"/>
                  </a:cubicBezTo>
                  <a:cubicBezTo>
                    <a:pt x="6332" y="7679"/>
                    <a:pt x="5789" y="7525"/>
                    <a:pt x="5350" y="7239"/>
                  </a:cubicBezTo>
                  <a:lnTo>
                    <a:pt x="6907" y="5981"/>
                  </a:lnTo>
                  <a:close/>
                  <a:moveTo>
                    <a:pt x="10803" y="0"/>
                  </a:moveTo>
                  <a:lnTo>
                    <a:pt x="10579" y="338"/>
                  </a:lnTo>
                  <a:cubicBezTo>
                    <a:pt x="11998" y="1283"/>
                    <a:pt x="12993" y="2754"/>
                    <a:pt x="13340" y="4396"/>
                  </a:cubicBezTo>
                  <a:lnTo>
                    <a:pt x="11765" y="4672"/>
                  </a:lnTo>
                  <a:cubicBezTo>
                    <a:pt x="11535" y="3613"/>
                    <a:pt x="10961" y="2650"/>
                    <a:pt x="10128" y="1939"/>
                  </a:cubicBezTo>
                  <a:cubicBezTo>
                    <a:pt x="9233" y="1175"/>
                    <a:pt x="8087" y="753"/>
                    <a:pt x="6907" y="753"/>
                  </a:cubicBezTo>
                  <a:cubicBezTo>
                    <a:pt x="5728" y="753"/>
                    <a:pt x="4583" y="1175"/>
                    <a:pt x="3686" y="1939"/>
                  </a:cubicBezTo>
                  <a:cubicBezTo>
                    <a:pt x="2855" y="2647"/>
                    <a:pt x="2280" y="3610"/>
                    <a:pt x="2051" y="4672"/>
                  </a:cubicBezTo>
                  <a:lnTo>
                    <a:pt x="476" y="4396"/>
                  </a:lnTo>
                  <a:cubicBezTo>
                    <a:pt x="603" y="3785"/>
                    <a:pt x="821" y="3200"/>
                    <a:pt x="1119" y="2650"/>
                  </a:cubicBezTo>
                  <a:lnTo>
                    <a:pt x="762" y="2455"/>
                  </a:lnTo>
                  <a:cubicBezTo>
                    <a:pt x="408" y="3103"/>
                    <a:pt x="166" y="3799"/>
                    <a:pt x="36" y="4523"/>
                  </a:cubicBezTo>
                  <a:lnTo>
                    <a:pt x="1" y="4723"/>
                  </a:lnTo>
                  <a:lnTo>
                    <a:pt x="3414" y="5316"/>
                  </a:lnTo>
                  <a:lnTo>
                    <a:pt x="3484" y="4918"/>
                  </a:lnTo>
                  <a:lnTo>
                    <a:pt x="2446" y="4736"/>
                  </a:lnTo>
                  <a:cubicBezTo>
                    <a:pt x="2906" y="2651"/>
                    <a:pt x="4748" y="1159"/>
                    <a:pt x="6907" y="1159"/>
                  </a:cubicBezTo>
                  <a:cubicBezTo>
                    <a:pt x="9068" y="1159"/>
                    <a:pt x="10909" y="2651"/>
                    <a:pt x="11365" y="4738"/>
                  </a:cubicBezTo>
                  <a:lnTo>
                    <a:pt x="9460" y="5071"/>
                  </a:lnTo>
                  <a:cubicBezTo>
                    <a:pt x="9165" y="3912"/>
                    <a:pt x="8122" y="3089"/>
                    <a:pt x="6907" y="3089"/>
                  </a:cubicBezTo>
                  <a:cubicBezTo>
                    <a:pt x="5692" y="3089"/>
                    <a:pt x="4651" y="3912"/>
                    <a:pt x="4356" y="5071"/>
                  </a:cubicBezTo>
                  <a:lnTo>
                    <a:pt x="3887" y="4990"/>
                  </a:lnTo>
                  <a:lnTo>
                    <a:pt x="3816" y="5390"/>
                  </a:lnTo>
                  <a:lnTo>
                    <a:pt x="6432" y="5846"/>
                  </a:lnTo>
                  <a:lnTo>
                    <a:pt x="4694" y="7250"/>
                  </a:lnTo>
                  <a:lnTo>
                    <a:pt x="4888" y="7406"/>
                  </a:lnTo>
                  <a:cubicBezTo>
                    <a:pt x="5428" y="7844"/>
                    <a:pt x="6146" y="8084"/>
                    <a:pt x="6904" y="8084"/>
                  </a:cubicBezTo>
                  <a:cubicBezTo>
                    <a:pt x="7667" y="8084"/>
                    <a:pt x="8382" y="7844"/>
                    <a:pt x="8922" y="7406"/>
                  </a:cubicBezTo>
                  <a:lnTo>
                    <a:pt x="9116" y="7250"/>
                  </a:lnTo>
                  <a:lnTo>
                    <a:pt x="7378" y="5846"/>
                  </a:lnTo>
                  <a:lnTo>
                    <a:pt x="13812" y="4723"/>
                  </a:lnTo>
                  <a:lnTo>
                    <a:pt x="13776" y="4523"/>
                  </a:lnTo>
                  <a:cubicBezTo>
                    <a:pt x="13611" y="3597"/>
                    <a:pt x="13263" y="2728"/>
                    <a:pt x="12743" y="1942"/>
                  </a:cubicBezTo>
                  <a:cubicBezTo>
                    <a:pt x="12229" y="1169"/>
                    <a:pt x="11579" y="516"/>
                    <a:pt x="108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5"/>
            <p:cNvSpPr/>
            <p:nvPr/>
          </p:nvSpPr>
          <p:spPr>
            <a:xfrm>
              <a:off x="2461792" y="1604729"/>
              <a:ext cx="277000" cy="101870"/>
            </a:xfrm>
            <a:custGeom>
              <a:rect b="b" l="l" r="r" t="t"/>
              <a:pathLst>
                <a:path extrusionOk="0" h="3486" w="9479">
                  <a:moveTo>
                    <a:pt x="5932" y="0"/>
                  </a:moveTo>
                  <a:cubicBezTo>
                    <a:pt x="4723" y="0"/>
                    <a:pt x="3533" y="311"/>
                    <a:pt x="2487" y="899"/>
                  </a:cubicBezTo>
                  <a:cubicBezTo>
                    <a:pt x="1474" y="1469"/>
                    <a:pt x="613" y="2290"/>
                    <a:pt x="1" y="3271"/>
                  </a:cubicBezTo>
                  <a:lnTo>
                    <a:pt x="343" y="3486"/>
                  </a:lnTo>
                  <a:cubicBezTo>
                    <a:pt x="1551" y="1559"/>
                    <a:pt x="3640" y="405"/>
                    <a:pt x="5932" y="405"/>
                  </a:cubicBezTo>
                  <a:cubicBezTo>
                    <a:pt x="7109" y="405"/>
                    <a:pt x="8265" y="715"/>
                    <a:pt x="9272" y="1305"/>
                  </a:cubicBezTo>
                  <a:lnTo>
                    <a:pt x="9478" y="956"/>
                  </a:lnTo>
                  <a:cubicBezTo>
                    <a:pt x="8405" y="329"/>
                    <a:pt x="7183" y="0"/>
                    <a:pt x="59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 name="Google Shape;1066;p45"/>
          <p:cNvGrpSpPr/>
          <p:nvPr/>
        </p:nvGrpSpPr>
        <p:grpSpPr>
          <a:xfrm>
            <a:off x="1734273" y="1538950"/>
            <a:ext cx="285124" cy="402540"/>
            <a:chOff x="1734273" y="1538950"/>
            <a:chExt cx="285124" cy="402540"/>
          </a:xfrm>
        </p:grpSpPr>
        <p:sp>
          <p:nvSpPr>
            <p:cNvPr id="1067" name="Google Shape;1067;p45"/>
            <p:cNvSpPr/>
            <p:nvPr/>
          </p:nvSpPr>
          <p:spPr>
            <a:xfrm>
              <a:off x="1734273" y="1538950"/>
              <a:ext cx="285124" cy="402540"/>
            </a:xfrm>
            <a:custGeom>
              <a:rect b="b" l="l" r="r" t="t"/>
              <a:pathLst>
                <a:path extrusionOk="0" h="13775" w="9757">
                  <a:moveTo>
                    <a:pt x="3659" y="8896"/>
                  </a:moveTo>
                  <a:lnTo>
                    <a:pt x="3659" y="9339"/>
                  </a:lnTo>
                  <a:cubicBezTo>
                    <a:pt x="3570" y="9297"/>
                    <a:pt x="3470" y="9273"/>
                    <a:pt x="3363" y="9273"/>
                  </a:cubicBezTo>
                  <a:cubicBezTo>
                    <a:pt x="3258" y="9273"/>
                    <a:pt x="3158" y="9297"/>
                    <a:pt x="3069" y="9339"/>
                  </a:cubicBezTo>
                  <a:lnTo>
                    <a:pt x="3069" y="8896"/>
                  </a:lnTo>
                  <a:close/>
                  <a:moveTo>
                    <a:pt x="6720" y="8896"/>
                  </a:moveTo>
                  <a:lnTo>
                    <a:pt x="6720" y="9344"/>
                  </a:lnTo>
                  <a:cubicBezTo>
                    <a:pt x="6626" y="9299"/>
                    <a:pt x="6522" y="9273"/>
                    <a:pt x="6411" y="9273"/>
                  </a:cubicBezTo>
                  <a:cubicBezTo>
                    <a:pt x="6300" y="9273"/>
                    <a:pt x="6196" y="9299"/>
                    <a:pt x="6102" y="9344"/>
                  </a:cubicBezTo>
                  <a:lnTo>
                    <a:pt x="6102" y="8896"/>
                  </a:lnTo>
                  <a:close/>
                  <a:moveTo>
                    <a:pt x="5699" y="8896"/>
                  </a:moveTo>
                  <a:lnTo>
                    <a:pt x="5699" y="9612"/>
                  </a:lnTo>
                  <a:cubicBezTo>
                    <a:pt x="5605" y="9568"/>
                    <a:pt x="5501" y="9543"/>
                    <a:pt x="5390" y="9543"/>
                  </a:cubicBezTo>
                  <a:cubicBezTo>
                    <a:pt x="5280" y="9543"/>
                    <a:pt x="5178" y="9566"/>
                    <a:pt x="5085" y="9610"/>
                  </a:cubicBezTo>
                  <a:lnTo>
                    <a:pt x="5085" y="8896"/>
                  </a:lnTo>
                  <a:close/>
                  <a:moveTo>
                    <a:pt x="4682" y="8896"/>
                  </a:moveTo>
                  <a:lnTo>
                    <a:pt x="4682" y="9614"/>
                  </a:lnTo>
                  <a:cubicBezTo>
                    <a:pt x="4588" y="9568"/>
                    <a:pt x="4483" y="9543"/>
                    <a:pt x="4372" y="9543"/>
                  </a:cubicBezTo>
                  <a:cubicBezTo>
                    <a:pt x="4260" y="9543"/>
                    <a:pt x="4156" y="9568"/>
                    <a:pt x="4062" y="9612"/>
                  </a:cubicBezTo>
                  <a:lnTo>
                    <a:pt x="4062" y="8896"/>
                  </a:lnTo>
                  <a:close/>
                  <a:moveTo>
                    <a:pt x="4879" y="1"/>
                  </a:moveTo>
                  <a:cubicBezTo>
                    <a:pt x="3583" y="1"/>
                    <a:pt x="2364" y="421"/>
                    <a:pt x="1444" y="1184"/>
                  </a:cubicBezTo>
                  <a:cubicBezTo>
                    <a:pt x="513" y="1954"/>
                    <a:pt x="0" y="2983"/>
                    <a:pt x="0" y="4080"/>
                  </a:cubicBezTo>
                  <a:cubicBezTo>
                    <a:pt x="0" y="4117"/>
                    <a:pt x="8" y="4333"/>
                    <a:pt x="8" y="4333"/>
                  </a:cubicBezTo>
                  <a:lnTo>
                    <a:pt x="130" y="4382"/>
                  </a:lnTo>
                  <a:cubicBezTo>
                    <a:pt x="796" y="4643"/>
                    <a:pt x="1380" y="5040"/>
                    <a:pt x="1818" y="5530"/>
                  </a:cubicBezTo>
                  <a:lnTo>
                    <a:pt x="2118" y="5263"/>
                  </a:lnTo>
                  <a:cubicBezTo>
                    <a:pt x="1666" y="4756"/>
                    <a:pt x="1077" y="4341"/>
                    <a:pt x="403" y="4058"/>
                  </a:cubicBezTo>
                  <a:cubicBezTo>
                    <a:pt x="419" y="2042"/>
                    <a:pt x="2420" y="404"/>
                    <a:pt x="4879" y="404"/>
                  </a:cubicBezTo>
                  <a:cubicBezTo>
                    <a:pt x="7334" y="404"/>
                    <a:pt x="9334" y="2036"/>
                    <a:pt x="9354" y="4048"/>
                  </a:cubicBezTo>
                  <a:cubicBezTo>
                    <a:pt x="8600" y="4363"/>
                    <a:pt x="7954" y="4835"/>
                    <a:pt x="7480" y="5423"/>
                  </a:cubicBezTo>
                  <a:cubicBezTo>
                    <a:pt x="7008" y="6010"/>
                    <a:pt x="6728" y="6687"/>
                    <a:pt x="6665" y="7394"/>
                  </a:cubicBezTo>
                  <a:lnTo>
                    <a:pt x="4476" y="7394"/>
                  </a:lnTo>
                  <a:lnTo>
                    <a:pt x="4476" y="7797"/>
                  </a:lnTo>
                  <a:lnTo>
                    <a:pt x="7096" y="7797"/>
                  </a:lnTo>
                  <a:lnTo>
                    <a:pt x="7096" y="8493"/>
                  </a:lnTo>
                  <a:lnTo>
                    <a:pt x="2666" y="8493"/>
                  </a:lnTo>
                  <a:lnTo>
                    <a:pt x="2666" y="7797"/>
                  </a:lnTo>
                  <a:lnTo>
                    <a:pt x="4077" y="7797"/>
                  </a:lnTo>
                  <a:lnTo>
                    <a:pt x="4077" y="7394"/>
                  </a:lnTo>
                  <a:lnTo>
                    <a:pt x="3069" y="7394"/>
                  </a:lnTo>
                  <a:cubicBezTo>
                    <a:pt x="3012" y="6757"/>
                    <a:pt x="2778" y="6138"/>
                    <a:pt x="2384" y="5594"/>
                  </a:cubicBezTo>
                  <a:lnTo>
                    <a:pt x="2057" y="5831"/>
                  </a:lnTo>
                  <a:cubicBezTo>
                    <a:pt x="2401" y="6304"/>
                    <a:pt x="2608" y="6842"/>
                    <a:pt x="2664" y="7394"/>
                  </a:cubicBezTo>
                  <a:lnTo>
                    <a:pt x="2263" y="7394"/>
                  </a:lnTo>
                  <a:lnTo>
                    <a:pt x="2263" y="8896"/>
                  </a:lnTo>
                  <a:lnTo>
                    <a:pt x="2666" y="8896"/>
                  </a:lnTo>
                  <a:lnTo>
                    <a:pt x="2666" y="12968"/>
                  </a:lnTo>
                  <a:lnTo>
                    <a:pt x="3069" y="12968"/>
                  </a:lnTo>
                  <a:lnTo>
                    <a:pt x="3069" y="9975"/>
                  </a:lnTo>
                  <a:cubicBezTo>
                    <a:pt x="3069" y="9810"/>
                    <a:pt x="3201" y="9677"/>
                    <a:pt x="3363" y="9677"/>
                  </a:cubicBezTo>
                  <a:cubicBezTo>
                    <a:pt x="3527" y="9677"/>
                    <a:pt x="3659" y="9810"/>
                    <a:pt x="3659" y="9975"/>
                  </a:cubicBezTo>
                  <a:lnTo>
                    <a:pt x="3659" y="13372"/>
                  </a:lnTo>
                  <a:lnTo>
                    <a:pt x="4062" y="13372"/>
                  </a:lnTo>
                  <a:lnTo>
                    <a:pt x="4062" y="10244"/>
                  </a:lnTo>
                  <a:cubicBezTo>
                    <a:pt x="4062" y="10079"/>
                    <a:pt x="4201" y="9946"/>
                    <a:pt x="4372" y="9946"/>
                  </a:cubicBezTo>
                  <a:cubicBezTo>
                    <a:pt x="4533" y="9946"/>
                    <a:pt x="4666" y="10067"/>
                    <a:pt x="4678" y="10222"/>
                  </a:cubicBezTo>
                  <a:cubicBezTo>
                    <a:pt x="4678" y="10231"/>
                    <a:pt x="4678" y="10238"/>
                    <a:pt x="4678" y="10244"/>
                  </a:cubicBezTo>
                  <a:lnTo>
                    <a:pt x="4682" y="10244"/>
                  </a:lnTo>
                  <a:lnTo>
                    <a:pt x="4682" y="13774"/>
                  </a:lnTo>
                  <a:lnTo>
                    <a:pt x="5085" y="13774"/>
                  </a:lnTo>
                  <a:lnTo>
                    <a:pt x="5085" y="10196"/>
                  </a:lnTo>
                  <a:cubicBezTo>
                    <a:pt x="5110" y="10054"/>
                    <a:pt x="5237" y="9946"/>
                    <a:pt x="5390" y="9946"/>
                  </a:cubicBezTo>
                  <a:cubicBezTo>
                    <a:pt x="5560" y="9946"/>
                    <a:pt x="5699" y="10079"/>
                    <a:pt x="5699" y="10244"/>
                  </a:cubicBezTo>
                  <a:lnTo>
                    <a:pt x="5699" y="13372"/>
                  </a:lnTo>
                  <a:lnTo>
                    <a:pt x="6102" y="13372"/>
                  </a:lnTo>
                  <a:lnTo>
                    <a:pt x="6102" y="9975"/>
                  </a:lnTo>
                  <a:cubicBezTo>
                    <a:pt x="6102" y="9810"/>
                    <a:pt x="6241" y="9677"/>
                    <a:pt x="6411" y="9677"/>
                  </a:cubicBezTo>
                  <a:cubicBezTo>
                    <a:pt x="6582" y="9677"/>
                    <a:pt x="6720" y="9810"/>
                    <a:pt x="6720" y="9975"/>
                  </a:cubicBezTo>
                  <a:lnTo>
                    <a:pt x="6720" y="12968"/>
                  </a:lnTo>
                  <a:lnTo>
                    <a:pt x="7123" y="12968"/>
                  </a:lnTo>
                  <a:lnTo>
                    <a:pt x="7123" y="8896"/>
                  </a:lnTo>
                  <a:lnTo>
                    <a:pt x="7499" y="8896"/>
                  </a:lnTo>
                  <a:lnTo>
                    <a:pt x="7499" y="7394"/>
                  </a:lnTo>
                  <a:lnTo>
                    <a:pt x="7070" y="7394"/>
                  </a:lnTo>
                  <a:cubicBezTo>
                    <a:pt x="7132" y="6780"/>
                    <a:pt x="7381" y="6190"/>
                    <a:pt x="7795" y="5676"/>
                  </a:cubicBezTo>
                  <a:cubicBezTo>
                    <a:pt x="8250" y="5111"/>
                    <a:pt x="8883" y="4661"/>
                    <a:pt x="9627" y="4373"/>
                  </a:cubicBezTo>
                  <a:lnTo>
                    <a:pt x="9751" y="4324"/>
                  </a:lnTo>
                  <a:cubicBezTo>
                    <a:pt x="9751" y="4324"/>
                    <a:pt x="9757" y="4116"/>
                    <a:pt x="9757" y="4080"/>
                  </a:cubicBezTo>
                  <a:cubicBezTo>
                    <a:pt x="9757" y="2983"/>
                    <a:pt x="9245" y="1954"/>
                    <a:pt x="8315" y="1184"/>
                  </a:cubicBezTo>
                  <a:cubicBezTo>
                    <a:pt x="7395" y="421"/>
                    <a:pt x="6176" y="1"/>
                    <a:pt x="48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5"/>
            <p:cNvSpPr/>
            <p:nvPr/>
          </p:nvSpPr>
          <p:spPr>
            <a:xfrm>
              <a:off x="1760690" y="1564870"/>
              <a:ext cx="232290" cy="175978"/>
            </a:xfrm>
            <a:custGeom>
              <a:rect b="b" l="l" r="r" t="t"/>
              <a:pathLst>
                <a:path extrusionOk="0" h="6022" w="7949">
                  <a:moveTo>
                    <a:pt x="3975" y="0"/>
                  </a:moveTo>
                  <a:cubicBezTo>
                    <a:pt x="2885" y="0"/>
                    <a:pt x="1866" y="349"/>
                    <a:pt x="1106" y="978"/>
                  </a:cubicBezTo>
                  <a:cubicBezTo>
                    <a:pt x="524" y="1461"/>
                    <a:pt x="151" y="2063"/>
                    <a:pt x="28" y="2719"/>
                  </a:cubicBezTo>
                  <a:lnTo>
                    <a:pt x="1" y="2866"/>
                  </a:lnTo>
                  <a:lnTo>
                    <a:pt x="132" y="2936"/>
                  </a:lnTo>
                  <a:cubicBezTo>
                    <a:pt x="769" y="3272"/>
                    <a:pt x="1308" y="3711"/>
                    <a:pt x="1731" y="4239"/>
                  </a:cubicBezTo>
                  <a:cubicBezTo>
                    <a:pt x="2127" y="4731"/>
                    <a:pt x="2402" y="5277"/>
                    <a:pt x="2546" y="5862"/>
                  </a:cubicBezTo>
                  <a:lnTo>
                    <a:pt x="2585" y="6014"/>
                  </a:lnTo>
                  <a:lnTo>
                    <a:pt x="5341" y="6021"/>
                  </a:lnTo>
                  <a:lnTo>
                    <a:pt x="5379" y="5867"/>
                  </a:lnTo>
                  <a:cubicBezTo>
                    <a:pt x="5523" y="5279"/>
                    <a:pt x="5800" y="4728"/>
                    <a:pt x="6201" y="4233"/>
                  </a:cubicBezTo>
                  <a:cubicBezTo>
                    <a:pt x="6628" y="3701"/>
                    <a:pt x="7171" y="3261"/>
                    <a:pt x="7816" y="2924"/>
                  </a:cubicBezTo>
                  <a:lnTo>
                    <a:pt x="7949" y="2855"/>
                  </a:lnTo>
                  <a:lnTo>
                    <a:pt x="7920" y="2708"/>
                  </a:lnTo>
                  <a:cubicBezTo>
                    <a:pt x="7810" y="2134"/>
                    <a:pt x="7504" y="1594"/>
                    <a:pt x="7033" y="1146"/>
                  </a:cubicBezTo>
                  <a:lnTo>
                    <a:pt x="6755" y="1438"/>
                  </a:lnTo>
                  <a:cubicBezTo>
                    <a:pt x="7124" y="1790"/>
                    <a:pt x="7376" y="2203"/>
                    <a:pt x="7492" y="2641"/>
                  </a:cubicBezTo>
                  <a:cubicBezTo>
                    <a:pt x="6858" y="2994"/>
                    <a:pt x="6318" y="3443"/>
                    <a:pt x="5886" y="3979"/>
                  </a:cubicBezTo>
                  <a:cubicBezTo>
                    <a:pt x="5484" y="4478"/>
                    <a:pt x="5195" y="5029"/>
                    <a:pt x="5028" y="5617"/>
                  </a:cubicBezTo>
                  <a:lnTo>
                    <a:pt x="2897" y="5612"/>
                  </a:lnTo>
                  <a:cubicBezTo>
                    <a:pt x="2729" y="5029"/>
                    <a:pt x="2445" y="4483"/>
                    <a:pt x="2046" y="3986"/>
                  </a:cubicBezTo>
                  <a:cubicBezTo>
                    <a:pt x="1619" y="3453"/>
                    <a:pt x="1084" y="3005"/>
                    <a:pt x="456" y="2653"/>
                  </a:cubicBezTo>
                  <a:cubicBezTo>
                    <a:pt x="586" y="2144"/>
                    <a:pt x="898" y="1675"/>
                    <a:pt x="1363" y="1289"/>
                  </a:cubicBezTo>
                  <a:cubicBezTo>
                    <a:pt x="2052" y="718"/>
                    <a:pt x="2979" y="403"/>
                    <a:pt x="3975" y="403"/>
                  </a:cubicBezTo>
                  <a:cubicBezTo>
                    <a:pt x="4903" y="403"/>
                    <a:pt x="5785" y="682"/>
                    <a:pt x="6456" y="1186"/>
                  </a:cubicBezTo>
                  <a:lnTo>
                    <a:pt x="6698" y="863"/>
                  </a:lnTo>
                  <a:cubicBezTo>
                    <a:pt x="5958" y="307"/>
                    <a:pt x="4990" y="0"/>
                    <a:pt x="3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5"/>
            <p:cNvSpPr/>
            <p:nvPr/>
          </p:nvSpPr>
          <p:spPr>
            <a:xfrm>
              <a:off x="1808995" y="1618318"/>
              <a:ext cx="135446" cy="97311"/>
            </a:xfrm>
            <a:custGeom>
              <a:rect b="b" l="l" r="r" t="t"/>
              <a:pathLst>
                <a:path extrusionOk="0" h="3330" w="4635">
                  <a:moveTo>
                    <a:pt x="2322" y="403"/>
                  </a:moveTo>
                  <a:cubicBezTo>
                    <a:pt x="2977" y="403"/>
                    <a:pt x="3575" y="590"/>
                    <a:pt x="4019" y="932"/>
                  </a:cubicBezTo>
                  <a:cubicBezTo>
                    <a:pt x="3714" y="1193"/>
                    <a:pt x="3435" y="1482"/>
                    <a:pt x="3187" y="1791"/>
                  </a:cubicBezTo>
                  <a:cubicBezTo>
                    <a:pt x="2899" y="2147"/>
                    <a:pt x="2655" y="2528"/>
                    <a:pt x="2459" y="2925"/>
                  </a:cubicBezTo>
                  <a:lnTo>
                    <a:pt x="2161" y="2925"/>
                  </a:lnTo>
                  <a:cubicBezTo>
                    <a:pt x="1966" y="2531"/>
                    <a:pt x="1725" y="2153"/>
                    <a:pt x="1442" y="1800"/>
                  </a:cubicBezTo>
                  <a:cubicBezTo>
                    <a:pt x="1193" y="1491"/>
                    <a:pt x="916" y="1204"/>
                    <a:pt x="613" y="942"/>
                  </a:cubicBezTo>
                  <a:cubicBezTo>
                    <a:pt x="1058" y="594"/>
                    <a:pt x="1661" y="403"/>
                    <a:pt x="2322" y="403"/>
                  </a:cubicBezTo>
                  <a:close/>
                  <a:moveTo>
                    <a:pt x="2322" y="0"/>
                  </a:moveTo>
                  <a:cubicBezTo>
                    <a:pt x="1544" y="0"/>
                    <a:pt x="831" y="237"/>
                    <a:pt x="311" y="668"/>
                  </a:cubicBezTo>
                  <a:cubicBezTo>
                    <a:pt x="259" y="711"/>
                    <a:pt x="208" y="757"/>
                    <a:pt x="162" y="802"/>
                  </a:cubicBezTo>
                  <a:lnTo>
                    <a:pt x="0" y="961"/>
                  </a:lnTo>
                  <a:lnTo>
                    <a:pt x="176" y="1102"/>
                  </a:lnTo>
                  <a:cubicBezTo>
                    <a:pt x="529" y="1386"/>
                    <a:pt x="848" y="1705"/>
                    <a:pt x="1127" y="2053"/>
                  </a:cubicBezTo>
                  <a:cubicBezTo>
                    <a:pt x="1417" y="2415"/>
                    <a:pt x="1661" y="2806"/>
                    <a:pt x="1851" y="3211"/>
                  </a:cubicBezTo>
                  <a:lnTo>
                    <a:pt x="1906" y="3327"/>
                  </a:lnTo>
                  <a:lnTo>
                    <a:pt x="2715" y="3330"/>
                  </a:lnTo>
                  <a:lnTo>
                    <a:pt x="2769" y="3213"/>
                  </a:lnTo>
                  <a:cubicBezTo>
                    <a:pt x="2960" y="2803"/>
                    <a:pt x="3206" y="2410"/>
                    <a:pt x="3500" y="2044"/>
                  </a:cubicBezTo>
                  <a:cubicBezTo>
                    <a:pt x="3781" y="1696"/>
                    <a:pt x="4103" y="1375"/>
                    <a:pt x="4457" y="1092"/>
                  </a:cubicBezTo>
                  <a:lnTo>
                    <a:pt x="4634" y="951"/>
                  </a:lnTo>
                  <a:lnTo>
                    <a:pt x="4471" y="790"/>
                  </a:lnTo>
                  <a:cubicBezTo>
                    <a:pt x="4428" y="749"/>
                    <a:pt x="4382" y="708"/>
                    <a:pt x="4334" y="668"/>
                  </a:cubicBezTo>
                  <a:cubicBezTo>
                    <a:pt x="3814" y="237"/>
                    <a:pt x="3099" y="0"/>
                    <a:pt x="23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5"/>
            <p:cNvSpPr/>
            <p:nvPr/>
          </p:nvSpPr>
          <p:spPr>
            <a:xfrm>
              <a:off x="1847773" y="1592778"/>
              <a:ext cx="11894" cy="11806"/>
            </a:xfrm>
            <a:custGeom>
              <a:rect b="b" l="l" r="r" t="t"/>
              <a:pathLst>
                <a:path extrusionOk="0" h="404" w="407">
                  <a:moveTo>
                    <a:pt x="1" y="0"/>
                  </a:moveTo>
                  <a:lnTo>
                    <a:pt x="1" y="403"/>
                  </a:lnTo>
                  <a:lnTo>
                    <a:pt x="407" y="403"/>
                  </a:lnTo>
                  <a:lnTo>
                    <a:pt x="40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5"/>
            <p:cNvSpPr/>
            <p:nvPr/>
          </p:nvSpPr>
          <p:spPr>
            <a:xfrm>
              <a:off x="1871326" y="1592778"/>
              <a:ext cx="11689" cy="11806"/>
            </a:xfrm>
            <a:custGeom>
              <a:rect b="b" l="l" r="r" t="t"/>
              <a:pathLst>
                <a:path extrusionOk="0" h="404" w="400">
                  <a:moveTo>
                    <a:pt x="1" y="0"/>
                  </a:moveTo>
                  <a:lnTo>
                    <a:pt x="1" y="403"/>
                  </a:lnTo>
                  <a:lnTo>
                    <a:pt x="400" y="403"/>
                  </a:lnTo>
                  <a:lnTo>
                    <a:pt x="4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5"/>
            <p:cNvSpPr/>
            <p:nvPr/>
          </p:nvSpPr>
          <p:spPr>
            <a:xfrm>
              <a:off x="1894879" y="1592778"/>
              <a:ext cx="12040" cy="11806"/>
            </a:xfrm>
            <a:custGeom>
              <a:rect b="b" l="l" r="r" t="t"/>
              <a:pathLst>
                <a:path extrusionOk="0" h="404" w="412">
                  <a:moveTo>
                    <a:pt x="1" y="0"/>
                  </a:moveTo>
                  <a:lnTo>
                    <a:pt x="1" y="403"/>
                  </a:lnTo>
                  <a:lnTo>
                    <a:pt x="411" y="403"/>
                  </a:lnTo>
                  <a:lnTo>
                    <a:pt x="4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 name="Google Shape;1073;p45"/>
          <p:cNvGrpSpPr/>
          <p:nvPr/>
        </p:nvGrpSpPr>
        <p:grpSpPr>
          <a:xfrm>
            <a:off x="942407" y="1538950"/>
            <a:ext cx="377378" cy="402540"/>
            <a:chOff x="942407" y="1538950"/>
            <a:chExt cx="377378" cy="402540"/>
          </a:xfrm>
        </p:grpSpPr>
        <p:sp>
          <p:nvSpPr>
            <p:cNvPr id="1074" name="Google Shape;1074;p45"/>
            <p:cNvSpPr/>
            <p:nvPr/>
          </p:nvSpPr>
          <p:spPr>
            <a:xfrm>
              <a:off x="942407" y="1538950"/>
              <a:ext cx="176358" cy="402540"/>
            </a:xfrm>
            <a:custGeom>
              <a:rect b="b" l="l" r="r" t="t"/>
              <a:pathLst>
                <a:path extrusionOk="0" h="13775" w="6035">
                  <a:moveTo>
                    <a:pt x="3027" y="2819"/>
                  </a:moveTo>
                  <a:cubicBezTo>
                    <a:pt x="3375" y="2819"/>
                    <a:pt x="3659" y="3102"/>
                    <a:pt x="3659" y="3450"/>
                  </a:cubicBezTo>
                  <a:cubicBezTo>
                    <a:pt x="3659" y="3798"/>
                    <a:pt x="3375" y="4083"/>
                    <a:pt x="3027" y="4083"/>
                  </a:cubicBezTo>
                  <a:cubicBezTo>
                    <a:pt x="2679" y="4083"/>
                    <a:pt x="2395" y="3798"/>
                    <a:pt x="2395" y="3450"/>
                  </a:cubicBezTo>
                  <a:cubicBezTo>
                    <a:pt x="2395" y="3102"/>
                    <a:pt x="2679" y="2819"/>
                    <a:pt x="3027" y="2819"/>
                  </a:cubicBezTo>
                  <a:close/>
                  <a:moveTo>
                    <a:pt x="3022" y="4785"/>
                  </a:moveTo>
                  <a:lnTo>
                    <a:pt x="3632" y="6203"/>
                  </a:lnTo>
                  <a:cubicBezTo>
                    <a:pt x="3460" y="6161"/>
                    <a:pt x="3282" y="6135"/>
                    <a:pt x="3102" y="6130"/>
                  </a:cubicBezTo>
                  <a:lnTo>
                    <a:pt x="3100" y="6130"/>
                  </a:lnTo>
                  <a:cubicBezTo>
                    <a:pt x="3098" y="6130"/>
                    <a:pt x="3096" y="6128"/>
                    <a:pt x="3093" y="6128"/>
                  </a:cubicBezTo>
                  <a:lnTo>
                    <a:pt x="2908" y="6128"/>
                  </a:lnTo>
                  <a:cubicBezTo>
                    <a:pt x="2905" y="6128"/>
                    <a:pt x="2904" y="6130"/>
                    <a:pt x="2903" y="6130"/>
                  </a:cubicBezTo>
                  <a:lnTo>
                    <a:pt x="2900" y="6130"/>
                  </a:lnTo>
                  <a:cubicBezTo>
                    <a:pt x="2722" y="6135"/>
                    <a:pt x="2549" y="6160"/>
                    <a:pt x="2381" y="6200"/>
                  </a:cubicBezTo>
                  <a:lnTo>
                    <a:pt x="3022" y="4785"/>
                  </a:lnTo>
                  <a:close/>
                  <a:moveTo>
                    <a:pt x="3079" y="6533"/>
                  </a:moveTo>
                  <a:cubicBezTo>
                    <a:pt x="3605" y="6573"/>
                    <a:pt x="4015" y="7015"/>
                    <a:pt x="4015" y="7542"/>
                  </a:cubicBezTo>
                  <a:cubicBezTo>
                    <a:pt x="4015" y="8101"/>
                    <a:pt x="3560" y="8556"/>
                    <a:pt x="3001" y="8556"/>
                  </a:cubicBezTo>
                  <a:cubicBezTo>
                    <a:pt x="2618" y="8556"/>
                    <a:pt x="2271" y="8344"/>
                    <a:pt x="2096" y="8002"/>
                  </a:cubicBezTo>
                  <a:lnTo>
                    <a:pt x="1737" y="8185"/>
                  </a:lnTo>
                  <a:cubicBezTo>
                    <a:pt x="1981" y="8663"/>
                    <a:pt x="2465" y="8959"/>
                    <a:pt x="3001" y="8959"/>
                  </a:cubicBezTo>
                  <a:cubicBezTo>
                    <a:pt x="3782" y="8959"/>
                    <a:pt x="4418" y="8324"/>
                    <a:pt x="4418" y="7542"/>
                  </a:cubicBezTo>
                  <a:cubicBezTo>
                    <a:pt x="4418" y="7327"/>
                    <a:pt x="4369" y="7121"/>
                    <a:pt x="4281" y="6936"/>
                  </a:cubicBezTo>
                  <a:lnTo>
                    <a:pt x="4281" y="6936"/>
                  </a:lnTo>
                  <a:cubicBezTo>
                    <a:pt x="4393" y="7017"/>
                    <a:pt x="4500" y="7106"/>
                    <a:pt x="4598" y="7209"/>
                  </a:cubicBezTo>
                  <a:cubicBezTo>
                    <a:pt x="5001" y="7625"/>
                    <a:pt x="5222" y="8174"/>
                    <a:pt x="5222" y="8753"/>
                  </a:cubicBezTo>
                  <a:cubicBezTo>
                    <a:pt x="5222" y="9978"/>
                    <a:pt x="4226" y="10975"/>
                    <a:pt x="3001" y="10975"/>
                  </a:cubicBezTo>
                  <a:cubicBezTo>
                    <a:pt x="1776" y="10975"/>
                    <a:pt x="779" y="9978"/>
                    <a:pt x="779" y="8753"/>
                  </a:cubicBezTo>
                  <a:cubicBezTo>
                    <a:pt x="779" y="8174"/>
                    <a:pt x="1000" y="7625"/>
                    <a:pt x="1405" y="7209"/>
                  </a:cubicBezTo>
                  <a:cubicBezTo>
                    <a:pt x="1501" y="7106"/>
                    <a:pt x="1608" y="7017"/>
                    <a:pt x="1721" y="6937"/>
                  </a:cubicBezTo>
                  <a:lnTo>
                    <a:pt x="1721" y="6937"/>
                  </a:lnTo>
                  <a:cubicBezTo>
                    <a:pt x="1633" y="7121"/>
                    <a:pt x="1584" y="7327"/>
                    <a:pt x="1584" y="7542"/>
                  </a:cubicBezTo>
                  <a:cubicBezTo>
                    <a:pt x="1584" y="7607"/>
                    <a:pt x="1588" y="7671"/>
                    <a:pt x="1597" y="7735"/>
                  </a:cubicBezTo>
                  <a:lnTo>
                    <a:pt x="1997" y="7681"/>
                  </a:lnTo>
                  <a:cubicBezTo>
                    <a:pt x="1991" y="7635"/>
                    <a:pt x="1987" y="7589"/>
                    <a:pt x="1987" y="7542"/>
                  </a:cubicBezTo>
                  <a:cubicBezTo>
                    <a:pt x="1987" y="7015"/>
                    <a:pt x="2397" y="6573"/>
                    <a:pt x="2923" y="6533"/>
                  </a:cubicBezTo>
                  <a:close/>
                  <a:moveTo>
                    <a:pt x="903" y="11565"/>
                  </a:moveTo>
                  <a:cubicBezTo>
                    <a:pt x="1178" y="11565"/>
                    <a:pt x="1402" y="11789"/>
                    <a:pt x="1402" y="12064"/>
                  </a:cubicBezTo>
                  <a:cubicBezTo>
                    <a:pt x="1402" y="12338"/>
                    <a:pt x="1178" y="12562"/>
                    <a:pt x="903" y="12562"/>
                  </a:cubicBezTo>
                  <a:cubicBezTo>
                    <a:pt x="629" y="12562"/>
                    <a:pt x="405" y="12338"/>
                    <a:pt x="405" y="12064"/>
                  </a:cubicBezTo>
                  <a:cubicBezTo>
                    <a:pt x="405" y="11789"/>
                    <a:pt x="629" y="11565"/>
                    <a:pt x="903" y="11565"/>
                  </a:cubicBezTo>
                  <a:close/>
                  <a:moveTo>
                    <a:pt x="5131" y="11565"/>
                  </a:moveTo>
                  <a:cubicBezTo>
                    <a:pt x="5407" y="11565"/>
                    <a:pt x="5630" y="11789"/>
                    <a:pt x="5630" y="12064"/>
                  </a:cubicBezTo>
                  <a:cubicBezTo>
                    <a:pt x="5630" y="12338"/>
                    <a:pt x="5407" y="12562"/>
                    <a:pt x="5131" y="12562"/>
                  </a:cubicBezTo>
                  <a:cubicBezTo>
                    <a:pt x="4857" y="12562"/>
                    <a:pt x="4633" y="12338"/>
                    <a:pt x="4633" y="12064"/>
                  </a:cubicBezTo>
                  <a:cubicBezTo>
                    <a:pt x="4633" y="11789"/>
                    <a:pt x="4857" y="11565"/>
                    <a:pt x="5131" y="11565"/>
                  </a:cubicBezTo>
                  <a:close/>
                  <a:moveTo>
                    <a:pt x="3001" y="12373"/>
                  </a:moveTo>
                  <a:cubicBezTo>
                    <a:pt x="3275" y="12373"/>
                    <a:pt x="3499" y="12597"/>
                    <a:pt x="3499" y="12871"/>
                  </a:cubicBezTo>
                  <a:cubicBezTo>
                    <a:pt x="3499" y="13146"/>
                    <a:pt x="3275" y="13370"/>
                    <a:pt x="3001" y="13370"/>
                  </a:cubicBezTo>
                  <a:cubicBezTo>
                    <a:pt x="2726" y="13370"/>
                    <a:pt x="2502" y="13146"/>
                    <a:pt x="2502" y="12871"/>
                  </a:cubicBezTo>
                  <a:cubicBezTo>
                    <a:pt x="2502" y="12597"/>
                    <a:pt x="2726" y="12373"/>
                    <a:pt x="3001" y="12373"/>
                  </a:cubicBezTo>
                  <a:close/>
                  <a:moveTo>
                    <a:pt x="3001" y="1"/>
                  </a:moveTo>
                  <a:cubicBezTo>
                    <a:pt x="2443" y="1"/>
                    <a:pt x="1991" y="454"/>
                    <a:pt x="1991" y="1012"/>
                  </a:cubicBezTo>
                  <a:lnTo>
                    <a:pt x="2394" y="1012"/>
                  </a:lnTo>
                  <a:cubicBezTo>
                    <a:pt x="2394" y="677"/>
                    <a:pt x="2667" y="405"/>
                    <a:pt x="3001" y="405"/>
                  </a:cubicBezTo>
                  <a:cubicBezTo>
                    <a:pt x="3334" y="405"/>
                    <a:pt x="3607" y="677"/>
                    <a:pt x="3607" y="1012"/>
                  </a:cubicBezTo>
                  <a:cubicBezTo>
                    <a:pt x="3607" y="1345"/>
                    <a:pt x="3334" y="1617"/>
                    <a:pt x="3001" y="1617"/>
                  </a:cubicBezTo>
                  <a:lnTo>
                    <a:pt x="2799" y="1617"/>
                  </a:lnTo>
                  <a:lnTo>
                    <a:pt x="2799" y="2440"/>
                  </a:lnTo>
                  <a:cubicBezTo>
                    <a:pt x="2336" y="2544"/>
                    <a:pt x="1991" y="2957"/>
                    <a:pt x="1991" y="3450"/>
                  </a:cubicBezTo>
                  <a:cubicBezTo>
                    <a:pt x="1991" y="3920"/>
                    <a:pt x="2304" y="4317"/>
                    <a:pt x="2734" y="4444"/>
                  </a:cubicBezTo>
                  <a:lnTo>
                    <a:pt x="1851" y="6391"/>
                  </a:lnTo>
                  <a:cubicBezTo>
                    <a:pt x="1579" y="6524"/>
                    <a:pt x="1329" y="6705"/>
                    <a:pt x="1113" y="6927"/>
                  </a:cubicBezTo>
                  <a:cubicBezTo>
                    <a:pt x="637" y="7420"/>
                    <a:pt x="375" y="8068"/>
                    <a:pt x="375" y="8753"/>
                  </a:cubicBezTo>
                  <a:cubicBezTo>
                    <a:pt x="375" y="9562"/>
                    <a:pt x="743" y="10287"/>
                    <a:pt x="1319" y="10769"/>
                  </a:cubicBezTo>
                  <a:lnTo>
                    <a:pt x="1113" y="11185"/>
                  </a:lnTo>
                  <a:cubicBezTo>
                    <a:pt x="1045" y="11170"/>
                    <a:pt x="976" y="11161"/>
                    <a:pt x="903" y="11161"/>
                  </a:cubicBezTo>
                  <a:cubicBezTo>
                    <a:pt x="406" y="11161"/>
                    <a:pt x="0" y="11565"/>
                    <a:pt x="0" y="12064"/>
                  </a:cubicBezTo>
                  <a:cubicBezTo>
                    <a:pt x="0" y="12561"/>
                    <a:pt x="406" y="12965"/>
                    <a:pt x="903" y="12965"/>
                  </a:cubicBezTo>
                  <a:cubicBezTo>
                    <a:pt x="1400" y="12965"/>
                    <a:pt x="1806" y="12561"/>
                    <a:pt x="1806" y="12064"/>
                  </a:cubicBezTo>
                  <a:cubicBezTo>
                    <a:pt x="1806" y="11782"/>
                    <a:pt x="1676" y="11531"/>
                    <a:pt x="1475" y="11366"/>
                  </a:cubicBezTo>
                  <a:lnTo>
                    <a:pt x="1653" y="11006"/>
                  </a:lnTo>
                  <a:cubicBezTo>
                    <a:pt x="1992" y="11210"/>
                    <a:pt x="2382" y="11340"/>
                    <a:pt x="2799" y="11372"/>
                  </a:cubicBezTo>
                  <a:lnTo>
                    <a:pt x="2799" y="11992"/>
                  </a:lnTo>
                  <a:cubicBezTo>
                    <a:pt x="2398" y="12084"/>
                    <a:pt x="2098" y="12444"/>
                    <a:pt x="2098" y="12871"/>
                  </a:cubicBezTo>
                  <a:cubicBezTo>
                    <a:pt x="2098" y="13370"/>
                    <a:pt x="2504" y="13774"/>
                    <a:pt x="3001" y="13774"/>
                  </a:cubicBezTo>
                  <a:cubicBezTo>
                    <a:pt x="3499" y="13774"/>
                    <a:pt x="3904" y="13370"/>
                    <a:pt x="3904" y="12871"/>
                  </a:cubicBezTo>
                  <a:cubicBezTo>
                    <a:pt x="3904" y="12444"/>
                    <a:pt x="3603" y="12084"/>
                    <a:pt x="3203" y="11992"/>
                  </a:cubicBezTo>
                  <a:lnTo>
                    <a:pt x="3203" y="11372"/>
                  </a:lnTo>
                  <a:cubicBezTo>
                    <a:pt x="3620" y="11340"/>
                    <a:pt x="4012" y="11209"/>
                    <a:pt x="4353" y="11003"/>
                  </a:cubicBezTo>
                  <a:lnTo>
                    <a:pt x="4546" y="11378"/>
                  </a:lnTo>
                  <a:cubicBezTo>
                    <a:pt x="4353" y="11542"/>
                    <a:pt x="4230" y="11789"/>
                    <a:pt x="4230" y="12064"/>
                  </a:cubicBezTo>
                  <a:cubicBezTo>
                    <a:pt x="4230" y="12561"/>
                    <a:pt x="4635" y="12965"/>
                    <a:pt x="5131" y="12965"/>
                  </a:cubicBezTo>
                  <a:cubicBezTo>
                    <a:pt x="5630" y="12965"/>
                    <a:pt x="6034" y="12561"/>
                    <a:pt x="6034" y="12064"/>
                  </a:cubicBezTo>
                  <a:cubicBezTo>
                    <a:pt x="6034" y="11565"/>
                    <a:pt x="5630" y="11161"/>
                    <a:pt x="5131" y="11161"/>
                  </a:cubicBezTo>
                  <a:cubicBezTo>
                    <a:pt x="5053" y="11161"/>
                    <a:pt x="4977" y="11171"/>
                    <a:pt x="4905" y="11190"/>
                  </a:cubicBezTo>
                  <a:lnTo>
                    <a:pt x="4685" y="10767"/>
                  </a:lnTo>
                  <a:cubicBezTo>
                    <a:pt x="5260" y="10284"/>
                    <a:pt x="5627" y="9560"/>
                    <a:pt x="5627" y="8753"/>
                  </a:cubicBezTo>
                  <a:cubicBezTo>
                    <a:pt x="5627" y="8068"/>
                    <a:pt x="5364" y="7420"/>
                    <a:pt x="4889" y="6927"/>
                  </a:cubicBezTo>
                  <a:cubicBezTo>
                    <a:pt x="4672" y="6705"/>
                    <a:pt x="4424" y="6525"/>
                    <a:pt x="4152" y="6393"/>
                  </a:cubicBezTo>
                  <a:lnTo>
                    <a:pt x="3316" y="4445"/>
                  </a:lnTo>
                  <a:cubicBezTo>
                    <a:pt x="3748" y="4320"/>
                    <a:pt x="4062" y="3921"/>
                    <a:pt x="4062" y="3450"/>
                  </a:cubicBezTo>
                  <a:cubicBezTo>
                    <a:pt x="4062" y="2939"/>
                    <a:pt x="3691" y="2513"/>
                    <a:pt x="3203" y="2429"/>
                  </a:cubicBezTo>
                  <a:lnTo>
                    <a:pt x="3203" y="2001"/>
                  </a:lnTo>
                  <a:cubicBezTo>
                    <a:pt x="3664" y="1907"/>
                    <a:pt x="4010" y="1499"/>
                    <a:pt x="4010" y="1012"/>
                  </a:cubicBezTo>
                  <a:cubicBezTo>
                    <a:pt x="4010" y="454"/>
                    <a:pt x="3558" y="1"/>
                    <a:pt x="3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5"/>
            <p:cNvSpPr/>
            <p:nvPr/>
          </p:nvSpPr>
          <p:spPr>
            <a:xfrm>
              <a:off x="1143427" y="1538950"/>
              <a:ext cx="176358" cy="402540"/>
            </a:xfrm>
            <a:custGeom>
              <a:rect b="b" l="l" r="r" t="t"/>
              <a:pathLst>
                <a:path extrusionOk="0" h="13775" w="6035">
                  <a:moveTo>
                    <a:pt x="3027" y="2819"/>
                  </a:moveTo>
                  <a:cubicBezTo>
                    <a:pt x="3375" y="2819"/>
                    <a:pt x="3658" y="3102"/>
                    <a:pt x="3658" y="3450"/>
                  </a:cubicBezTo>
                  <a:cubicBezTo>
                    <a:pt x="3658" y="3798"/>
                    <a:pt x="3375" y="4083"/>
                    <a:pt x="3027" y="4083"/>
                  </a:cubicBezTo>
                  <a:cubicBezTo>
                    <a:pt x="2678" y="4083"/>
                    <a:pt x="2394" y="3798"/>
                    <a:pt x="2394" y="3450"/>
                  </a:cubicBezTo>
                  <a:cubicBezTo>
                    <a:pt x="2394" y="3102"/>
                    <a:pt x="2678" y="2819"/>
                    <a:pt x="3027" y="2819"/>
                  </a:cubicBezTo>
                  <a:close/>
                  <a:moveTo>
                    <a:pt x="3045" y="4785"/>
                  </a:moveTo>
                  <a:lnTo>
                    <a:pt x="3659" y="6211"/>
                  </a:lnTo>
                  <a:cubicBezTo>
                    <a:pt x="3479" y="6164"/>
                    <a:pt x="3292" y="6137"/>
                    <a:pt x="3102" y="6130"/>
                  </a:cubicBezTo>
                  <a:lnTo>
                    <a:pt x="3100" y="6130"/>
                  </a:lnTo>
                  <a:cubicBezTo>
                    <a:pt x="3097" y="6130"/>
                    <a:pt x="3096" y="6128"/>
                    <a:pt x="3093" y="6128"/>
                  </a:cubicBezTo>
                  <a:lnTo>
                    <a:pt x="2907" y="6128"/>
                  </a:lnTo>
                  <a:cubicBezTo>
                    <a:pt x="2905" y="6128"/>
                    <a:pt x="2904" y="6130"/>
                    <a:pt x="2902" y="6130"/>
                  </a:cubicBezTo>
                  <a:lnTo>
                    <a:pt x="2899" y="6130"/>
                  </a:lnTo>
                  <a:cubicBezTo>
                    <a:pt x="2732" y="6135"/>
                    <a:pt x="2567" y="6157"/>
                    <a:pt x="2408" y="6195"/>
                  </a:cubicBezTo>
                  <a:lnTo>
                    <a:pt x="3045" y="4785"/>
                  </a:lnTo>
                  <a:close/>
                  <a:moveTo>
                    <a:pt x="3079" y="6533"/>
                  </a:moveTo>
                  <a:cubicBezTo>
                    <a:pt x="3603" y="6573"/>
                    <a:pt x="4013" y="7015"/>
                    <a:pt x="4013" y="7542"/>
                  </a:cubicBezTo>
                  <a:cubicBezTo>
                    <a:pt x="4013" y="8101"/>
                    <a:pt x="3560" y="8556"/>
                    <a:pt x="3001" y="8556"/>
                  </a:cubicBezTo>
                  <a:cubicBezTo>
                    <a:pt x="2442" y="8556"/>
                    <a:pt x="1987" y="8101"/>
                    <a:pt x="1987" y="7542"/>
                  </a:cubicBezTo>
                  <a:cubicBezTo>
                    <a:pt x="1987" y="7015"/>
                    <a:pt x="2397" y="6573"/>
                    <a:pt x="2921" y="6533"/>
                  </a:cubicBezTo>
                  <a:close/>
                  <a:moveTo>
                    <a:pt x="903" y="11565"/>
                  </a:moveTo>
                  <a:cubicBezTo>
                    <a:pt x="1178" y="11565"/>
                    <a:pt x="1402" y="11789"/>
                    <a:pt x="1402" y="12064"/>
                  </a:cubicBezTo>
                  <a:cubicBezTo>
                    <a:pt x="1402" y="12338"/>
                    <a:pt x="1178" y="12562"/>
                    <a:pt x="903" y="12562"/>
                  </a:cubicBezTo>
                  <a:cubicBezTo>
                    <a:pt x="627" y="12562"/>
                    <a:pt x="405" y="12338"/>
                    <a:pt x="405" y="12064"/>
                  </a:cubicBezTo>
                  <a:cubicBezTo>
                    <a:pt x="405" y="11789"/>
                    <a:pt x="627" y="11565"/>
                    <a:pt x="903" y="11565"/>
                  </a:cubicBezTo>
                  <a:close/>
                  <a:moveTo>
                    <a:pt x="5131" y="11565"/>
                  </a:moveTo>
                  <a:cubicBezTo>
                    <a:pt x="5406" y="11565"/>
                    <a:pt x="5630" y="11789"/>
                    <a:pt x="5630" y="12064"/>
                  </a:cubicBezTo>
                  <a:cubicBezTo>
                    <a:pt x="5630" y="12338"/>
                    <a:pt x="5406" y="12562"/>
                    <a:pt x="5131" y="12562"/>
                  </a:cubicBezTo>
                  <a:cubicBezTo>
                    <a:pt x="4857" y="12562"/>
                    <a:pt x="4633" y="12338"/>
                    <a:pt x="4633" y="12064"/>
                  </a:cubicBezTo>
                  <a:cubicBezTo>
                    <a:pt x="4633" y="11789"/>
                    <a:pt x="4857" y="11565"/>
                    <a:pt x="5131" y="11565"/>
                  </a:cubicBezTo>
                  <a:close/>
                  <a:moveTo>
                    <a:pt x="3001" y="12373"/>
                  </a:moveTo>
                  <a:cubicBezTo>
                    <a:pt x="3275" y="12373"/>
                    <a:pt x="3499" y="12597"/>
                    <a:pt x="3499" y="12871"/>
                  </a:cubicBezTo>
                  <a:cubicBezTo>
                    <a:pt x="3499" y="13146"/>
                    <a:pt x="3275" y="13370"/>
                    <a:pt x="3001" y="13370"/>
                  </a:cubicBezTo>
                  <a:cubicBezTo>
                    <a:pt x="2726" y="13370"/>
                    <a:pt x="2502" y="13146"/>
                    <a:pt x="2502" y="12871"/>
                  </a:cubicBezTo>
                  <a:cubicBezTo>
                    <a:pt x="2502" y="12597"/>
                    <a:pt x="2726" y="12373"/>
                    <a:pt x="3001" y="12373"/>
                  </a:cubicBezTo>
                  <a:close/>
                  <a:moveTo>
                    <a:pt x="3001" y="1"/>
                  </a:moveTo>
                  <a:cubicBezTo>
                    <a:pt x="2443" y="1"/>
                    <a:pt x="1991" y="454"/>
                    <a:pt x="1991" y="1012"/>
                  </a:cubicBezTo>
                  <a:lnTo>
                    <a:pt x="2394" y="1012"/>
                  </a:lnTo>
                  <a:cubicBezTo>
                    <a:pt x="2394" y="677"/>
                    <a:pt x="2665" y="405"/>
                    <a:pt x="3001" y="405"/>
                  </a:cubicBezTo>
                  <a:cubicBezTo>
                    <a:pt x="3334" y="405"/>
                    <a:pt x="3606" y="677"/>
                    <a:pt x="3606" y="1012"/>
                  </a:cubicBezTo>
                  <a:cubicBezTo>
                    <a:pt x="3606" y="1345"/>
                    <a:pt x="3334" y="1617"/>
                    <a:pt x="3001" y="1617"/>
                  </a:cubicBezTo>
                  <a:lnTo>
                    <a:pt x="2798" y="1617"/>
                  </a:lnTo>
                  <a:lnTo>
                    <a:pt x="2798" y="2440"/>
                  </a:lnTo>
                  <a:cubicBezTo>
                    <a:pt x="2336" y="2544"/>
                    <a:pt x="1989" y="2957"/>
                    <a:pt x="1989" y="3450"/>
                  </a:cubicBezTo>
                  <a:cubicBezTo>
                    <a:pt x="1989" y="3927"/>
                    <a:pt x="2314" y="4330"/>
                    <a:pt x="2754" y="4450"/>
                  </a:cubicBezTo>
                  <a:lnTo>
                    <a:pt x="1881" y="6377"/>
                  </a:lnTo>
                  <a:cubicBezTo>
                    <a:pt x="1598" y="6511"/>
                    <a:pt x="1337" y="6696"/>
                    <a:pt x="1113" y="6927"/>
                  </a:cubicBezTo>
                  <a:cubicBezTo>
                    <a:pt x="636" y="7420"/>
                    <a:pt x="374" y="8068"/>
                    <a:pt x="374" y="8753"/>
                  </a:cubicBezTo>
                  <a:cubicBezTo>
                    <a:pt x="374" y="9571"/>
                    <a:pt x="749" y="10301"/>
                    <a:pt x="1337" y="10784"/>
                  </a:cubicBezTo>
                  <a:lnTo>
                    <a:pt x="1134" y="11191"/>
                  </a:lnTo>
                  <a:cubicBezTo>
                    <a:pt x="1061" y="11171"/>
                    <a:pt x="983" y="11161"/>
                    <a:pt x="903" y="11161"/>
                  </a:cubicBezTo>
                  <a:cubicBezTo>
                    <a:pt x="405" y="11161"/>
                    <a:pt x="0" y="11565"/>
                    <a:pt x="0" y="12064"/>
                  </a:cubicBezTo>
                  <a:cubicBezTo>
                    <a:pt x="0" y="12561"/>
                    <a:pt x="405" y="12965"/>
                    <a:pt x="903" y="12965"/>
                  </a:cubicBezTo>
                  <a:cubicBezTo>
                    <a:pt x="1400" y="12965"/>
                    <a:pt x="1805" y="12561"/>
                    <a:pt x="1805" y="12064"/>
                  </a:cubicBezTo>
                  <a:cubicBezTo>
                    <a:pt x="1805" y="11791"/>
                    <a:pt x="1683" y="11547"/>
                    <a:pt x="1491" y="11380"/>
                  </a:cubicBezTo>
                  <a:lnTo>
                    <a:pt x="1672" y="11018"/>
                  </a:lnTo>
                  <a:cubicBezTo>
                    <a:pt x="2014" y="11219"/>
                    <a:pt x="2404" y="11344"/>
                    <a:pt x="2823" y="11373"/>
                  </a:cubicBezTo>
                  <a:lnTo>
                    <a:pt x="2823" y="11987"/>
                  </a:lnTo>
                  <a:cubicBezTo>
                    <a:pt x="2410" y="12070"/>
                    <a:pt x="2098" y="12435"/>
                    <a:pt x="2098" y="12871"/>
                  </a:cubicBezTo>
                  <a:cubicBezTo>
                    <a:pt x="2098" y="13370"/>
                    <a:pt x="2502" y="13774"/>
                    <a:pt x="3001" y="13774"/>
                  </a:cubicBezTo>
                  <a:cubicBezTo>
                    <a:pt x="3498" y="13774"/>
                    <a:pt x="3902" y="13370"/>
                    <a:pt x="3902" y="12871"/>
                  </a:cubicBezTo>
                  <a:cubicBezTo>
                    <a:pt x="3902" y="12452"/>
                    <a:pt x="3615" y="12098"/>
                    <a:pt x="3227" y="11997"/>
                  </a:cubicBezTo>
                  <a:lnTo>
                    <a:pt x="3227" y="11369"/>
                  </a:lnTo>
                  <a:cubicBezTo>
                    <a:pt x="3632" y="11334"/>
                    <a:pt x="4023" y="11206"/>
                    <a:pt x="4370" y="10993"/>
                  </a:cubicBezTo>
                  <a:lnTo>
                    <a:pt x="4564" y="11363"/>
                  </a:lnTo>
                  <a:cubicBezTo>
                    <a:pt x="4360" y="11529"/>
                    <a:pt x="4228" y="11781"/>
                    <a:pt x="4228" y="12064"/>
                  </a:cubicBezTo>
                  <a:cubicBezTo>
                    <a:pt x="4228" y="12561"/>
                    <a:pt x="4634" y="12965"/>
                    <a:pt x="5131" y="12965"/>
                  </a:cubicBezTo>
                  <a:cubicBezTo>
                    <a:pt x="5630" y="12965"/>
                    <a:pt x="6034" y="12561"/>
                    <a:pt x="6034" y="12064"/>
                  </a:cubicBezTo>
                  <a:cubicBezTo>
                    <a:pt x="6034" y="11565"/>
                    <a:pt x="5630" y="11161"/>
                    <a:pt x="5131" y="11161"/>
                  </a:cubicBezTo>
                  <a:cubicBezTo>
                    <a:pt x="5061" y="11161"/>
                    <a:pt x="4993" y="11170"/>
                    <a:pt x="4926" y="11185"/>
                  </a:cubicBezTo>
                  <a:lnTo>
                    <a:pt x="4702" y="10754"/>
                  </a:lnTo>
                  <a:cubicBezTo>
                    <a:pt x="4981" y="10517"/>
                    <a:pt x="5208" y="10223"/>
                    <a:pt x="5367" y="9891"/>
                  </a:cubicBezTo>
                  <a:lnTo>
                    <a:pt x="5003" y="9716"/>
                  </a:lnTo>
                  <a:cubicBezTo>
                    <a:pt x="4634" y="10481"/>
                    <a:pt x="3849" y="10975"/>
                    <a:pt x="3001" y="10975"/>
                  </a:cubicBezTo>
                  <a:cubicBezTo>
                    <a:pt x="1776" y="10975"/>
                    <a:pt x="777" y="9978"/>
                    <a:pt x="777" y="8753"/>
                  </a:cubicBezTo>
                  <a:cubicBezTo>
                    <a:pt x="777" y="8174"/>
                    <a:pt x="1000" y="7625"/>
                    <a:pt x="1403" y="7209"/>
                  </a:cubicBezTo>
                  <a:cubicBezTo>
                    <a:pt x="1501" y="7106"/>
                    <a:pt x="1608" y="7017"/>
                    <a:pt x="1721" y="6937"/>
                  </a:cubicBezTo>
                  <a:lnTo>
                    <a:pt x="1721" y="6937"/>
                  </a:lnTo>
                  <a:cubicBezTo>
                    <a:pt x="1633" y="7121"/>
                    <a:pt x="1582" y="7327"/>
                    <a:pt x="1582" y="7542"/>
                  </a:cubicBezTo>
                  <a:cubicBezTo>
                    <a:pt x="1582" y="8324"/>
                    <a:pt x="2219" y="8959"/>
                    <a:pt x="3001" y="8959"/>
                  </a:cubicBezTo>
                  <a:cubicBezTo>
                    <a:pt x="3782" y="8959"/>
                    <a:pt x="4418" y="8324"/>
                    <a:pt x="4418" y="7542"/>
                  </a:cubicBezTo>
                  <a:cubicBezTo>
                    <a:pt x="4418" y="7327"/>
                    <a:pt x="4369" y="7121"/>
                    <a:pt x="4280" y="6937"/>
                  </a:cubicBezTo>
                  <a:lnTo>
                    <a:pt x="4280" y="6937"/>
                  </a:lnTo>
                  <a:cubicBezTo>
                    <a:pt x="4393" y="7017"/>
                    <a:pt x="4499" y="7106"/>
                    <a:pt x="4597" y="7209"/>
                  </a:cubicBezTo>
                  <a:cubicBezTo>
                    <a:pt x="5000" y="7625"/>
                    <a:pt x="5222" y="8174"/>
                    <a:pt x="5222" y="8753"/>
                  </a:cubicBezTo>
                  <a:cubicBezTo>
                    <a:pt x="5222" y="8962"/>
                    <a:pt x="5193" y="9170"/>
                    <a:pt x="5136" y="9370"/>
                  </a:cubicBezTo>
                  <a:lnTo>
                    <a:pt x="5524" y="9481"/>
                  </a:lnTo>
                  <a:cubicBezTo>
                    <a:pt x="5592" y="9245"/>
                    <a:pt x="5627" y="9000"/>
                    <a:pt x="5627" y="8753"/>
                  </a:cubicBezTo>
                  <a:cubicBezTo>
                    <a:pt x="5627" y="8068"/>
                    <a:pt x="5364" y="7420"/>
                    <a:pt x="4887" y="6927"/>
                  </a:cubicBezTo>
                  <a:cubicBezTo>
                    <a:pt x="4681" y="6713"/>
                    <a:pt x="4442" y="6538"/>
                    <a:pt x="4184" y="6407"/>
                  </a:cubicBezTo>
                  <a:lnTo>
                    <a:pt x="3337" y="4438"/>
                  </a:lnTo>
                  <a:cubicBezTo>
                    <a:pt x="3758" y="4307"/>
                    <a:pt x="4062" y="3914"/>
                    <a:pt x="4062" y="3450"/>
                  </a:cubicBezTo>
                  <a:cubicBezTo>
                    <a:pt x="4062" y="2939"/>
                    <a:pt x="3690" y="2513"/>
                    <a:pt x="3203" y="2429"/>
                  </a:cubicBezTo>
                  <a:lnTo>
                    <a:pt x="3203" y="2001"/>
                  </a:lnTo>
                  <a:cubicBezTo>
                    <a:pt x="3662" y="1907"/>
                    <a:pt x="4010" y="1499"/>
                    <a:pt x="4010" y="1012"/>
                  </a:cubicBezTo>
                  <a:cubicBezTo>
                    <a:pt x="4010" y="454"/>
                    <a:pt x="3557" y="1"/>
                    <a:pt x="30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5"/>
            <p:cNvSpPr/>
            <p:nvPr/>
          </p:nvSpPr>
          <p:spPr>
            <a:xfrm>
              <a:off x="1024375" y="1833336"/>
              <a:ext cx="12186" cy="12244"/>
            </a:xfrm>
            <a:custGeom>
              <a:rect b="b" l="l" r="r" t="t"/>
              <a:pathLst>
                <a:path extrusionOk="0" h="419" w="417">
                  <a:moveTo>
                    <a:pt x="14" y="1"/>
                  </a:moveTo>
                  <a:lnTo>
                    <a:pt x="1" y="404"/>
                  </a:lnTo>
                  <a:lnTo>
                    <a:pt x="404" y="418"/>
                  </a:lnTo>
                  <a:lnTo>
                    <a:pt x="417" y="14"/>
                  </a:lnTo>
                  <a:lnTo>
                    <a:pt x="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5"/>
            <p:cNvSpPr/>
            <p:nvPr/>
          </p:nvSpPr>
          <p:spPr>
            <a:xfrm>
              <a:off x="999858" y="1825154"/>
              <a:ext cx="16160" cy="16160"/>
            </a:xfrm>
            <a:custGeom>
              <a:rect b="b" l="l" r="r" t="t"/>
              <a:pathLst>
                <a:path extrusionOk="0" h="553" w="553">
                  <a:moveTo>
                    <a:pt x="203" y="0"/>
                  </a:moveTo>
                  <a:lnTo>
                    <a:pt x="0" y="350"/>
                  </a:lnTo>
                  <a:lnTo>
                    <a:pt x="350" y="552"/>
                  </a:lnTo>
                  <a:lnTo>
                    <a:pt x="552" y="203"/>
                  </a:lnTo>
                  <a:lnTo>
                    <a:pt x="2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5"/>
            <p:cNvSpPr/>
            <p:nvPr/>
          </p:nvSpPr>
          <p:spPr>
            <a:xfrm>
              <a:off x="983435" y="1808848"/>
              <a:ext cx="16160" cy="16160"/>
            </a:xfrm>
            <a:custGeom>
              <a:rect b="b" l="l" r="r" t="t"/>
              <a:pathLst>
                <a:path extrusionOk="0" h="553" w="553">
                  <a:moveTo>
                    <a:pt x="352" y="1"/>
                  </a:moveTo>
                  <a:lnTo>
                    <a:pt x="1" y="203"/>
                  </a:lnTo>
                  <a:lnTo>
                    <a:pt x="203" y="553"/>
                  </a:lnTo>
                  <a:lnTo>
                    <a:pt x="552" y="350"/>
                  </a:lnTo>
                  <a:lnTo>
                    <a:pt x="35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2" name="Shape 1082"/>
        <p:cNvGrpSpPr/>
        <p:nvPr/>
      </p:nvGrpSpPr>
      <p:grpSpPr>
        <a:xfrm>
          <a:off x="0" y="0"/>
          <a:ext cx="0" cy="0"/>
          <a:chOff x="0" y="0"/>
          <a:chExt cx="0" cy="0"/>
        </a:xfrm>
      </p:grpSpPr>
      <p:sp>
        <p:nvSpPr>
          <p:cNvPr id="1083" name="Google Shape;1083;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084" name="Google Shape;1084;p46"/>
          <p:cNvSpPr txBox="1"/>
          <p:nvPr>
            <p:ph idx="4294967295" type="body"/>
          </p:nvPr>
        </p:nvSpPr>
        <p:spPr>
          <a:xfrm>
            <a:off x="720000" y="1000075"/>
            <a:ext cx="7704000" cy="169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sz="1800">
                <a:latin typeface="Merriweather"/>
                <a:ea typeface="Merriweather"/>
                <a:cs typeface="Merriweather"/>
                <a:sym typeface="Merriweather"/>
              </a:rPr>
              <a:t>Vectors</a:t>
            </a:r>
            <a:endParaRPr b="1" sz="1800">
              <a:latin typeface="Merriweather"/>
              <a:ea typeface="Merriweather"/>
              <a:cs typeface="Merriweather"/>
              <a:sym typeface="Merriweather"/>
            </a:endParaRPr>
          </a:p>
          <a:p>
            <a:pPr indent="-317500" lvl="0" marL="457200" rtl="0" algn="l">
              <a:spcBef>
                <a:spcPts val="0"/>
              </a:spcBef>
              <a:spcAft>
                <a:spcPts val="0"/>
              </a:spcAft>
              <a:buSzPts val="1400"/>
              <a:buChar char="●"/>
            </a:pPr>
            <a:r>
              <a:rPr lang="en" u="sng">
                <a:hlinkClick r:id="rId3"/>
              </a:rPr>
              <a:t>Flat international jazz day illustration</a:t>
            </a:r>
            <a:endParaRPr/>
          </a:p>
          <a:p>
            <a:pPr indent="-317500" lvl="0" marL="457200" rtl="0" algn="l">
              <a:spcBef>
                <a:spcPts val="0"/>
              </a:spcBef>
              <a:spcAft>
                <a:spcPts val="0"/>
              </a:spcAft>
              <a:buSzPts val="1400"/>
              <a:buChar char="●"/>
            </a:pPr>
            <a:r>
              <a:rPr lang="en" u="sng">
                <a:hlinkClick r:id="rId4"/>
              </a:rPr>
              <a:t>Hand drawn cangaceiro element collection</a:t>
            </a:r>
            <a:endParaRPr/>
          </a:p>
          <a:p>
            <a:pPr indent="-317500" lvl="0" marL="457200" rtl="0" algn="l">
              <a:spcBef>
                <a:spcPts val="0"/>
              </a:spcBef>
              <a:spcAft>
                <a:spcPts val="0"/>
              </a:spcAft>
              <a:buSzPts val="1400"/>
              <a:buChar char="●"/>
            </a:pPr>
            <a:r>
              <a:rPr lang="en" u="sng">
                <a:hlinkClick r:id="rId5"/>
              </a:rPr>
              <a:t>Set of summer clothes for man</a:t>
            </a:r>
            <a:endParaRPr/>
          </a:p>
          <a:p>
            <a:pPr indent="-317500" lvl="0" marL="457200" rtl="0" algn="l">
              <a:spcBef>
                <a:spcPts val="0"/>
              </a:spcBef>
              <a:spcAft>
                <a:spcPts val="0"/>
              </a:spcAft>
              <a:buSzPts val="1400"/>
              <a:buChar char="●"/>
            </a:pPr>
            <a:r>
              <a:rPr lang="en" u="sng">
                <a:hlinkClick r:id="rId6"/>
              </a:rPr>
              <a:t>Hand drawn têt vietnamese new year</a:t>
            </a:r>
            <a:endParaRPr/>
          </a:p>
        </p:txBody>
      </p:sp>
      <p:grpSp>
        <p:nvGrpSpPr>
          <p:cNvPr id="1085" name="Google Shape;1085;p46"/>
          <p:cNvGrpSpPr/>
          <p:nvPr/>
        </p:nvGrpSpPr>
        <p:grpSpPr>
          <a:xfrm>
            <a:off x="879870" y="2956673"/>
            <a:ext cx="1596113" cy="763757"/>
            <a:chOff x="804625" y="3186975"/>
            <a:chExt cx="1882875" cy="900975"/>
          </a:xfrm>
        </p:grpSpPr>
        <p:sp>
          <p:nvSpPr>
            <p:cNvPr id="1086" name="Google Shape;1086;p46"/>
            <p:cNvSpPr/>
            <p:nvPr/>
          </p:nvSpPr>
          <p:spPr>
            <a:xfrm>
              <a:off x="1791300" y="3421200"/>
              <a:ext cx="63675" cy="44800"/>
            </a:xfrm>
            <a:custGeom>
              <a:rect b="b" l="l" r="r" t="t"/>
              <a:pathLst>
                <a:path extrusionOk="0" h="1792" w="2547">
                  <a:moveTo>
                    <a:pt x="0" y="1"/>
                  </a:moveTo>
                  <a:lnTo>
                    <a:pt x="0" y="1791"/>
                  </a:lnTo>
                  <a:lnTo>
                    <a:pt x="2547" y="1791"/>
                  </a:lnTo>
                  <a:lnTo>
                    <a:pt x="25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6"/>
            <p:cNvSpPr/>
            <p:nvPr/>
          </p:nvSpPr>
          <p:spPr>
            <a:xfrm>
              <a:off x="1643100" y="3421200"/>
              <a:ext cx="63675" cy="44800"/>
            </a:xfrm>
            <a:custGeom>
              <a:rect b="b" l="l" r="r" t="t"/>
              <a:pathLst>
                <a:path extrusionOk="0" h="1792" w="2547">
                  <a:moveTo>
                    <a:pt x="0" y="1"/>
                  </a:moveTo>
                  <a:lnTo>
                    <a:pt x="0" y="1791"/>
                  </a:lnTo>
                  <a:lnTo>
                    <a:pt x="2547" y="1791"/>
                  </a:lnTo>
                  <a:lnTo>
                    <a:pt x="25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6"/>
            <p:cNvSpPr/>
            <p:nvPr/>
          </p:nvSpPr>
          <p:spPr>
            <a:xfrm>
              <a:off x="1495400" y="3421200"/>
              <a:ext cx="63675" cy="44800"/>
            </a:xfrm>
            <a:custGeom>
              <a:rect b="b" l="l" r="r" t="t"/>
              <a:pathLst>
                <a:path extrusionOk="0" h="1792" w="2547">
                  <a:moveTo>
                    <a:pt x="0" y="1"/>
                  </a:moveTo>
                  <a:lnTo>
                    <a:pt x="0" y="1791"/>
                  </a:lnTo>
                  <a:lnTo>
                    <a:pt x="2547" y="1791"/>
                  </a:lnTo>
                  <a:lnTo>
                    <a:pt x="25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6"/>
            <p:cNvSpPr/>
            <p:nvPr/>
          </p:nvSpPr>
          <p:spPr>
            <a:xfrm>
              <a:off x="804625" y="3186975"/>
              <a:ext cx="1882875" cy="900975"/>
            </a:xfrm>
            <a:custGeom>
              <a:rect b="b" l="l" r="r" t="t"/>
              <a:pathLst>
                <a:path extrusionOk="0" h="36039" w="75315">
                  <a:moveTo>
                    <a:pt x="3362" y="0"/>
                  </a:moveTo>
                  <a:cubicBezTo>
                    <a:pt x="0" y="0"/>
                    <a:pt x="1353" y="27989"/>
                    <a:pt x="1811" y="32644"/>
                  </a:cubicBezTo>
                  <a:cubicBezTo>
                    <a:pt x="2015" y="34711"/>
                    <a:pt x="2658" y="36038"/>
                    <a:pt x="3452" y="36038"/>
                  </a:cubicBezTo>
                  <a:cubicBezTo>
                    <a:pt x="4440" y="36038"/>
                    <a:pt x="5661" y="33990"/>
                    <a:pt x="6565" y="28765"/>
                  </a:cubicBezTo>
                  <a:cubicBezTo>
                    <a:pt x="8435" y="17963"/>
                    <a:pt x="17745" y="19495"/>
                    <a:pt x="33778" y="18560"/>
                  </a:cubicBezTo>
                  <a:cubicBezTo>
                    <a:pt x="42429" y="18055"/>
                    <a:pt x="52189" y="17939"/>
                    <a:pt x="59432" y="17939"/>
                  </a:cubicBezTo>
                  <a:cubicBezTo>
                    <a:pt x="65597" y="17939"/>
                    <a:pt x="69938" y="18023"/>
                    <a:pt x="70222" y="18023"/>
                  </a:cubicBezTo>
                  <a:cubicBezTo>
                    <a:pt x="70246" y="18023"/>
                    <a:pt x="70270" y="18022"/>
                    <a:pt x="70294" y="18022"/>
                  </a:cubicBezTo>
                  <a:cubicBezTo>
                    <a:pt x="72155" y="18022"/>
                    <a:pt x="75314" y="19495"/>
                    <a:pt x="75314" y="19495"/>
                  </a:cubicBezTo>
                  <a:lnTo>
                    <a:pt x="75314" y="13309"/>
                  </a:lnTo>
                  <a:cubicBezTo>
                    <a:pt x="75314" y="13925"/>
                    <a:pt x="71117" y="14999"/>
                    <a:pt x="71117" y="14999"/>
                  </a:cubicBezTo>
                  <a:cubicBezTo>
                    <a:pt x="71117" y="14999"/>
                    <a:pt x="43585" y="14999"/>
                    <a:pt x="41556" y="15159"/>
                  </a:cubicBezTo>
                  <a:cubicBezTo>
                    <a:pt x="41341" y="15176"/>
                    <a:pt x="40846" y="15185"/>
                    <a:pt x="40129" y="15185"/>
                  </a:cubicBezTo>
                  <a:cubicBezTo>
                    <a:pt x="34153" y="15185"/>
                    <a:pt x="12720" y="14510"/>
                    <a:pt x="8316" y="11757"/>
                  </a:cubicBezTo>
                  <a:cubicBezTo>
                    <a:pt x="3362" y="8654"/>
                    <a:pt x="5729" y="0"/>
                    <a:pt x="33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6"/>
            <p:cNvSpPr/>
            <p:nvPr/>
          </p:nvSpPr>
          <p:spPr>
            <a:xfrm>
              <a:off x="1802250" y="3449050"/>
              <a:ext cx="41800" cy="154700"/>
            </a:xfrm>
            <a:custGeom>
              <a:rect b="b" l="l" r="r" t="t"/>
              <a:pathLst>
                <a:path extrusionOk="0" h="6188" w="1672">
                  <a:moveTo>
                    <a:pt x="0" y="1"/>
                  </a:moveTo>
                  <a:lnTo>
                    <a:pt x="0" y="5670"/>
                  </a:lnTo>
                  <a:lnTo>
                    <a:pt x="1671" y="6187"/>
                  </a:lnTo>
                  <a:lnTo>
                    <a:pt x="16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6"/>
            <p:cNvSpPr/>
            <p:nvPr/>
          </p:nvSpPr>
          <p:spPr>
            <a:xfrm>
              <a:off x="1654050" y="3449050"/>
              <a:ext cx="41800" cy="154700"/>
            </a:xfrm>
            <a:custGeom>
              <a:rect b="b" l="l" r="r" t="t"/>
              <a:pathLst>
                <a:path extrusionOk="0" h="6188" w="1672">
                  <a:moveTo>
                    <a:pt x="0" y="1"/>
                  </a:moveTo>
                  <a:lnTo>
                    <a:pt x="0" y="5670"/>
                  </a:lnTo>
                  <a:lnTo>
                    <a:pt x="1671" y="6187"/>
                  </a:lnTo>
                  <a:lnTo>
                    <a:pt x="16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6"/>
            <p:cNvSpPr/>
            <p:nvPr/>
          </p:nvSpPr>
          <p:spPr>
            <a:xfrm>
              <a:off x="1506325" y="3449050"/>
              <a:ext cx="41800" cy="154700"/>
            </a:xfrm>
            <a:custGeom>
              <a:rect b="b" l="l" r="r" t="t"/>
              <a:pathLst>
                <a:path extrusionOk="0" h="6188" w="1672">
                  <a:moveTo>
                    <a:pt x="1" y="1"/>
                  </a:moveTo>
                  <a:lnTo>
                    <a:pt x="1" y="5670"/>
                  </a:lnTo>
                  <a:lnTo>
                    <a:pt x="1672" y="6187"/>
                  </a:lnTo>
                  <a:lnTo>
                    <a:pt x="16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6"/>
            <p:cNvSpPr/>
            <p:nvPr/>
          </p:nvSpPr>
          <p:spPr>
            <a:xfrm>
              <a:off x="1332275" y="3574375"/>
              <a:ext cx="749975" cy="318800"/>
            </a:xfrm>
            <a:custGeom>
              <a:rect b="b" l="l" r="r" t="t"/>
              <a:pathLst>
                <a:path extrusionOk="0" h="12752" w="29999">
                  <a:moveTo>
                    <a:pt x="4834" y="1294"/>
                  </a:moveTo>
                  <a:lnTo>
                    <a:pt x="24827" y="2209"/>
                  </a:lnTo>
                  <a:cubicBezTo>
                    <a:pt x="24827" y="2209"/>
                    <a:pt x="26637" y="4556"/>
                    <a:pt x="26756" y="6486"/>
                  </a:cubicBezTo>
                  <a:cubicBezTo>
                    <a:pt x="26776" y="6983"/>
                    <a:pt x="26677" y="7441"/>
                    <a:pt x="26498" y="7838"/>
                  </a:cubicBezTo>
                  <a:cubicBezTo>
                    <a:pt x="25980" y="9052"/>
                    <a:pt x="24846" y="9887"/>
                    <a:pt x="23553" y="10126"/>
                  </a:cubicBezTo>
                  <a:lnTo>
                    <a:pt x="20092" y="10763"/>
                  </a:lnTo>
                  <a:cubicBezTo>
                    <a:pt x="19834" y="10802"/>
                    <a:pt x="19555" y="10822"/>
                    <a:pt x="19296" y="10822"/>
                  </a:cubicBezTo>
                  <a:lnTo>
                    <a:pt x="8932" y="10623"/>
                  </a:lnTo>
                  <a:cubicBezTo>
                    <a:pt x="7878" y="10604"/>
                    <a:pt x="6883" y="10166"/>
                    <a:pt x="6147" y="9430"/>
                  </a:cubicBezTo>
                  <a:lnTo>
                    <a:pt x="3223" y="6486"/>
                  </a:lnTo>
                  <a:lnTo>
                    <a:pt x="3820" y="3084"/>
                  </a:lnTo>
                  <a:lnTo>
                    <a:pt x="4834" y="1294"/>
                  </a:lnTo>
                  <a:close/>
                  <a:moveTo>
                    <a:pt x="2049" y="1"/>
                  </a:moveTo>
                  <a:lnTo>
                    <a:pt x="756" y="2527"/>
                  </a:lnTo>
                  <a:lnTo>
                    <a:pt x="1" y="7301"/>
                  </a:lnTo>
                  <a:lnTo>
                    <a:pt x="3880" y="11240"/>
                  </a:lnTo>
                  <a:cubicBezTo>
                    <a:pt x="4834" y="12215"/>
                    <a:pt x="6147" y="12752"/>
                    <a:pt x="7520" y="12752"/>
                  </a:cubicBezTo>
                  <a:lnTo>
                    <a:pt x="21405" y="12752"/>
                  </a:lnTo>
                  <a:cubicBezTo>
                    <a:pt x="21604" y="12752"/>
                    <a:pt x="21803" y="12752"/>
                    <a:pt x="22002" y="12732"/>
                  </a:cubicBezTo>
                  <a:lnTo>
                    <a:pt x="25523" y="12314"/>
                  </a:lnTo>
                  <a:cubicBezTo>
                    <a:pt x="27353" y="12096"/>
                    <a:pt x="28984" y="10922"/>
                    <a:pt x="29641" y="9191"/>
                  </a:cubicBezTo>
                  <a:cubicBezTo>
                    <a:pt x="29859" y="8634"/>
                    <a:pt x="29999" y="7978"/>
                    <a:pt x="29959" y="7301"/>
                  </a:cubicBezTo>
                  <a:cubicBezTo>
                    <a:pt x="29820" y="4576"/>
                    <a:pt x="27512" y="1294"/>
                    <a:pt x="27512" y="1294"/>
                  </a:cubicBezTo>
                  <a:lnTo>
                    <a:pt x="20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6"/>
            <p:cNvSpPr/>
            <p:nvPr/>
          </p:nvSpPr>
          <p:spPr>
            <a:xfrm>
              <a:off x="1527225" y="3637550"/>
              <a:ext cx="86550" cy="228275"/>
            </a:xfrm>
            <a:custGeom>
              <a:rect b="b" l="l" r="r" t="t"/>
              <a:pathLst>
                <a:path extrusionOk="0" h="9131" w="3462">
                  <a:moveTo>
                    <a:pt x="0" y="0"/>
                  </a:moveTo>
                  <a:lnTo>
                    <a:pt x="1274" y="5490"/>
                  </a:lnTo>
                  <a:lnTo>
                    <a:pt x="836" y="9131"/>
                  </a:lnTo>
                  <a:lnTo>
                    <a:pt x="3462" y="9131"/>
                  </a:lnTo>
                  <a:lnTo>
                    <a:pt x="3462" y="5789"/>
                  </a:lnTo>
                  <a:lnTo>
                    <a:pt x="12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6"/>
            <p:cNvSpPr/>
            <p:nvPr/>
          </p:nvSpPr>
          <p:spPr>
            <a:xfrm>
              <a:off x="1631650" y="3619625"/>
              <a:ext cx="86575" cy="228300"/>
            </a:xfrm>
            <a:custGeom>
              <a:rect b="b" l="l" r="r" t="t"/>
              <a:pathLst>
                <a:path extrusionOk="0" h="9132" w="3463">
                  <a:moveTo>
                    <a:pt x="1" y="1"/>
                  </a:moveTo>
                  <a:lnTo>
                    <a:pt x="1294" y="5491"/>
                  </a:lnTo>
                  <a:lnTo>
                    <a:pt x="836" y="9132"/>
                  </a:lnTo>
                  <a:lnTo>
                    <a:pt x="3462" y="9132"/>
                  </a:lnTo>
                  <a:lnTo>
                    <a:pt x="3462" y="5790"/>
                  </a:lnTo>
                  <a:lnTo>
                    <a:pt x="129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6"/>
            <p:cNvSpPr/>
            <p:nvPr/>
          </p:nvSpPr>
          <p:spPr>
            <a:xfrm>
              <a:off x="1736600" y="3601725"/>
              <a:ext cx="86550" cy="264100"/>
            </a:xfrm>
            <a:custGeom>
              <a:rect b="b" l="l" r="r" t="t"/>
              <a:pathLst>
                <a:path extrusionOk="0" h="10564" w="3462">
                  <a:moveTo>
                    <a:pt x="0" y="1"/>
                  </a:moveTo>
                  <a:lnTo>
                    <a:pt x="1273" y="6347"/>
                  </a:lnTo>
                  <a:lnTo>
                    <a:pt x="836" y="10564"/>
                  </a:lnTo>
                  <a:lnTo>
                    <a:pt x="3462" y="10564"/>
                  </a:lnTo>
                  <a:lnTo>
                    <a:pt x="3462" y="6705"/>
                  </a:lnTo>
                  <a:lnTo>
                    <a:pt x="12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 name="Google Shape;1097;p46"/>
          <p:cNvGrpSpPr/>
          <p:nvPr/>
        </p:nvGrpSpPr>
        <p:grpSpPr>
          <a:xfrm>
            <a:off x="2675250" y="3091425"/>
            <a:ext cx="1577000" cy="1440250"/>
            <a:chOff x="2675250" y="2862825"/>
            <a:chExt cx="1577000" cy="1440250"/>
          </a:xfrm>
        </p:grpSpPr>
        <p:sp>
          <p:nvSpPr>
            <p:cNvPr id="1098" name="Google Shape;1098;p46"/>
            <p:cNvSpPr/>
            <p:nvPr/>
          </p:nvSpPr>
          <p:spPr>
            <a:xfrm>
              <a:off x="3230250" y="2862825"/>
              <a:ext cx="467000" cy="223300"/>
            </a:xfrm>
            <a:custGeom>
              <a:rect b="b" l="l" r="r" t="t"/>
              <a:pathLst>
                <a:path extrusionOk="0" h="8932" w="18680">
                  <a:moveTo>
                    <a:pt x="16332" y="0"/>
                  </a:moveTo>
                  <a:lnTo>
                    <a:pt x="16332" y="0"/>
                  </a:lnTo>
                  <a:cubicBezTo>
                    <a:pt x="13567" y="988"/>
                    <a:pt x="11089" y="1317"/>
                    <a:pt x="9015" y="1317"/>
                  </a:cubicBezTo>
                  <a:cubicBezTo>
                    <a:pt x="4865" y="1317"/>
                    <a:pt x="2328" y="0"/>
                    <a:pt x="2328" y="0"/>
                  </a:cubicBezTo>
                  <a:lnTo>
                    <a:pt x="2328" y="0"/>
                  </a:lnTo>
                  <a:cubicBezTo>
                    <a:pt x="2328" y="0"/>
                    <a:pt x="0" y="8932"/>
                    <a:pt x="9330" y="8932"/>
                  </a:cubicBezTo>
                  <a:cubicBezTo>
                    <a:pt x="18679" y="8932"/>
                    <a:pt x="16332" y="0"/>
                    <a:pt x="163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6"/>
            <p:cNvSpPr/>
            <p:nvPr/>
          </p:nvSpPr>
          <p:spPr>
            <a:xfrm>
              <a:off x="2675250" y="2862825"/>
              <a:ext cx="1577000" cy="1440250"/>
            </a:xfrm>
            <a:custGeom>
              <a:rect b="b" l="l" r="r" t="t"/>
              <a:pathLst>
                <a:path extrusionOk="0" h="57610" w="63080">
                  <a:moveTo>
                    <a:pt x="24528" y="0"/>
                  </a:moveTo>
                  <a:cubicBezTo>
                    <a:pt x="24528" y="0"/>
                    <a:pt x="17923" y="2049"/>
                    <a:pt x="14343" y="2566"/>
                  </a:cubicBezTo>
                  <a:cubicBezTo>
                    <a:pt x="10762" y="3064"/>
                    <a:pt x="11498" y="3521"/>
                    <a:pt x="9787" y="5292"/>
                  </a:cubicBezTo>
                  <a:cubicBezTo>
                    <a:pt x="8076" y="7062"/>
                    <a:pt x="0" y="15656"/>
                    <a:pt x="0" y="15656"/>
                  </a:cubicBezTo>
                  <a:cubicBezTo>
                    <a:pt x="0" y="15656"/>
                    <a:pt x="9051" y="24309"/>
                    <a:pt x="10583" y="24647"/>
                  </a:cubicBezTo>
                  <a:cubicBezTo>
                    <a:pt x="10583" y="24647"/>
                    <a:pt x="13888" y="21342"/>
                    <a:pt x="14436" y="21342"/>
                  </a:cubicBezTo>
                  <a:cubicBezTo>
                    <a:pt x="14445" y="21342"/>
                    <a:pt x="14454" y="21343"/>
                    <a:pt x="14462" y="21345"/>
                  </a:cubicBezTo>
                  <a:cubicBezTo>
                    <a:pt x="14920" y="21464"/>
                    <a:pt x="13885" y="56873"/>
                    <a:pt x="14005" y="57609"/>
                  </a:cubicBezTo>
                  <a:lnTo>
                    <a:pt x="49075" y="57609"/>
                  </a:lnTo>
                  <a:cubicBezTo>
                    <a:pt x="49195" y="56873"/>
                    <a:pt x="48160" y="21464"/>
                    <a:pt x="48618" y="21345"/>
                  </a:cubicBezTo>
                  <a:cubicBezTo>
                    <a:pt x="48626" y="21343"/>
                    <a:pt x="48634" y="21342"/>
                    <a:pt x="48644" y="21342"/>
                  </a:cubicBezTo>
                  <a:cubicBezTo>
                    <a:pt x="49191" y="21342"/>
                    <a:pt x="52477" y="24647"/>
                    <a:pt x="52477" y="24647"/>
                  </a:cubicBezTo>
                  <a:cubicBezTo>
                    <a:pt x="54029" y="24309"/>
                    <a:pt x="63080" y="15656"/>
                    <a:pt x="63080" y="15656"/>
                  </a:cubicBezTo>
                  <a:cubicBezTo>
                    <a:pt x="63080" y="15656"/>
                    <a:pt x="54983" y="7062"/>
                    <a:pt x="53293" y="5292"/>
                  </a:cubicBezTo>
                  <a:cubicBezTo>
                    <a:pt x="51582" y="3521"/>
                    <a:pt x="52318" y="3064"/>
                    <a:pt x="48737" y="2566"/>
                  </a:cubicBezTo>
                  <a:cubicBezTo>
                    <a:pt x="45137" y="2049"/>
                    <a:pt x="38532" y="0"/>
                    <a:pt x="38532" y="0"/>
                  </a:cubicBezTo>
                  <a:cubicBezTo>
                    <a:pt x="38532" y="7520"/>
                    <a:pt x="31530" y="8136"/>
                    <a:pt x="31530" y="8136"/>
                  </a:cubicBezTo>
                  <a:cubicBezTo>
                    <a:pt x="31530" y="8136"/>
                    <a:pt x="24528" y="7520"/>
                    <a:pt x="245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6"/>
            <p:cNvSpPr/>
            <p:nvPr/>
          </p:nvSpPr>
          <p:spPr>
            <a:xfrm>
              <a:off x="3241675" y="2862825"/>
              <a:ext cx="443650" cy="237725"/>
            </a:xfrm>
            <a:custGeom>
              <a:rect b="b" l="l" r="r" t="t"/>
              <a:pathLst>
                <a:path extrusionOk="0" h="9509" w="17746">
                  <a:moveTo>
                    <a:pt x="1871" y="0"/>
                  </a:moveTo>
                  <a:cubicBezTo>
                    <a:pt x="1871" y="0"/>
                    <a:pt x="1314" y="179"/>
                    <a:pt x="438" y="438"/>
                  </a:cubicBezTo>
                  <a:cubicBezTo>
                    <a:pt x="438" y="438"/>
                    <a:pt x="1" y="9509"/>
                    <a:pt x="8873" y="9509"/>
                  </a:cubicBezTo>
                  <a:cubicBezTo>
                    <a:pt x="17745" y="9509"/>
                    <a:pt x="17307" y="438"/>
                    <a:pt x="17307" y="438"/>
                  </a:cubicBezTo>
                  <a:cubicBezTo>
                    <a:pt x="16432" y="179"/>
                    <a:pt x="15875" y="0"/>
                    <a:pt x="15875" y="0"/>
                  </a:cubicBezTo>
                  <a:cubicBezTo>
                    <a:pt x="15875" y="7520"/>
                    <a:pt x="8873" y="8136"/>
                    <a:pt x="8873" y="8136"/>
                  </a:cubicBezTo>
                  <a:cubicBezTo>
                    <a:pt x="8873" y="8136"/>
                    <a:pt x="1871" y="7520"/>
                    <a:pt x="1871" y="0"/>
                  </a:cubicBezTo>
                  <a:close/>
                </a:path>
              </a:pathLst>
            </a:custGeom>
            <a:solidFill>
              <a:srgbClr val="383432">
                <a:alpha val="24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6"/>
            <p:cNvSpPr/>
            <p:nvPr/>
          </p:nvSpPr>
          <p:spPr>
            <a:xfrm>
              <a:off x="3000975" y="3100525"/>
              <a:ext cx="54725" cy="320800"/>
            </a:xfrm>
            <a:custGeom>
              <a:rect b="b" l="l" r="r" t="t"/>
              <a:pathLst>
                <a:path extrusionOk="0" h="12832" w="2189">
                  <a:moveTo>
                    <a:pt x="956" y="1"/>
                  </a:moveTo>
                  <a:cubicBezTo>
                    <a:pt x="956" y="2"/>
                    <a:pt x="1910" y="7978"/>
                    <a:pt x="1" y="12832"/>
                  </a:cubicBezTo>
                  <a:cubicBezTo>
                    <a:pt x="637" y="12275"/>
                    <a:pt x="1214" y="11837"/>
                    <a:pt x="1413" y="11837"/>
                  </a:cubicBezTo>
                  <a:cubicBezTo>
                    <a:pt x="1950" y="9211"/>
                    <a:pt x="2189" y="5272"/>
                    <a:pt x="956" y="1"/>
                  </a:cubicBezTo>
                  <a:close/>
                </a:path>
              </a:pathLst>
            </a:custGeom>
            <a:solidFill>
              <a:srgbClr val="383432">
                <a:alpha val="24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6"/>
            <p:cNvSpPr/>
            <p:nvPr/>
          </p:nvSpPr>
          <p:spPr>
            <a:xfrm>
              <a:off x="3871275" y="3100525"/>
              <a:ext cx="54750" cy="320800"/>
            </a:xfrm>
            <a:custGeom>
              <a:rect b="b" l="l" r="r" t="t"/>
              <a:pathLst>
                <a:path extrusionOk="0" h="12832" w="2190">
                  <a:moveTo>
                    <a:pt x="1234" y="1"/>
                  </a:moveTo>
                  <a:lnTo>
                    <a:pt x="1234" y="1"/>
                  </a:lnTo>
                  <a:cubicBezTo>
                    <a:pt x="1" y="5272"/>
                    <a:pt x="240" y="9211"/>
                    <a:pt x="777" y="11837"/>
                  </a:cubicBezTo>
                  <a:cubicBezTo>
                    <a:pt x="976" y="11837"/>
                    <a:pt x="1533" y="12275"/>
                    <a:pt x="2189" y="12832"/>
                  </a:cubicBezTo>
                  <a:cubicBezTo>
                    <a:pt x="260" y="7978"/>
                    <a:pt x="1234" y="2"/>
                    <a:pt x="1234" y="1"/>
                  </a:cubicBezTo>
                  <a:close/>
                </a:path>
              </a:pathLst>
            </a:custGeom>
            <a:solidFill>
              <a:srgbClr val="383432">
                <a:alpha val="24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6"/>
            <p:cNvSpPr/>
            <p:nvPr/>
          </p:nvSpPr>
          <p:spPr>
            <a:xfrm>
              <a:off x="3024850" y="4241375"/>
              <a:ext cx="877800" cy="61700"/>
            </a:xfrm>
            <a:custGeom>
              <a:rect b="b" l="l" r="r" t="t"/>
              <a:pathLst>
                <a:path extrusionOk="0" h="2468" w="35112">
                  <a:moveTo>
                    <a:pt x="40" y="1"/>
                  </a:moveTo>
                  <a:cubicBezTo>
                    <a:pt x="21" y="1453"/>
                    <a:pt x="1" y="2348"/>
                    <a:pt x="21" y="2467"/>
                  </a:cubicBezTo>
                  <a:lnTo>
                    <a:pt x="35091" y="2467"/>
                  </a:lnTo>
                  <a:cubicBezTo>
                    <a:pt x="35111" y="2348"/>
                    <a:pt x="35091" y="1453"/>
                    <a:pt x="35071" y="1"/>
                  </a:cubicBezTo>
                  <a:close/>
                </a:path>
              </a:pathLst>
            </a:custGeom>
            <a:solidFill>
              <a:srgbClr val="383432">
                <a:alpha val="24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 name="Google Shape;1104;p46"/>
          <p:cNvGrpSpPr/>
          <p:nvPr/>
        </p:nvGrpSpPr>
        <p:grpSpPr>
          <a:xfrm>
            <a:off x="4451525" y="3447050"/>
            <a:ext cx="1072725" cy="1084625"/>
            <a:chOff x="4506250" y="3218450"/>
            <a:chExt cx="1072725" cy="1084625"/>
          </a:xfrm>
        </p:grpSpPr>
        <p:sp>
          <p:nvSpPr>
            <p:cNvPr id="1105" name="Google Shape;1105;p46"/>
            <p:cNvSpPr/>
            <p:nvPr/>
          </p:nvSpPr>
          <p:spPr>
            <a:xfrm>
              <a:off x="4624100" y="3218450"/>
              <a:ext cx="836525" cy="158650"/>
            </a:xfrm>
            <a:custGeom>
              <a:rect b="b" l="l" r="r" t="t"/>
              <a:pathLst>
                <a:path extrusionOk="0" h="6346" w="33461">
                  <a:moveTo>
                    <a:pt x="16731" y="0"/>
                  </a:moveTo>
                  <a:cubicBezTo>
                    <a:pt x="3840" y="0"/>
                    <a:pt x="1" y="935"/>
                    <a:pt x="1" y="935"/>
                  </a:cubicBezTo>
                  <a:lnTo>
                    <a:pt x="15537" y="6346"/>
                  </a:lnTo>
                  <a:lnTo>
                    <a:pt x="33460" y="935"/>
                  </a:lnTo>
                  <a:cubicBezTo>
                    <a:pt x="33460" y="935"/>
                    <a:pt x="29621" y="0"/>
                    <a:pt x="16731" y="0"/>
                  </a:cubicBezTo>
                  <a:close/>
                </a:path>
              </a:pathLst>
            </a:custGeom>
            <a:solidFill>
              <a:srgbClr val="181A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6"/>
            <p:cNvSpPr/>
            <p:nvPr/>
          </p:nvSpPr>
          <p:spPr>
            <a:xfrm>
              <a:off x="4515700" y="3241825"/>
              <a:ext cx="1053325" cy="924025"/>
            </a:xfrm>
            <a:custGeom>
              <a:rect b="b" l="l" r="r" t="t"/>
              <a:pathLst>
                <a:path extrusionOk="0" h="36961" w="42133">
                  <a:moveTo>
                    <a:pt x="4337" y="0"/>
                  </a:moveTo>
                  <a:cubicBezTo>
                    <a:pt x="4337" y="0"/>
                    <a:pt x="0" y="26338"/>
                    <a:pt x="219" y="34295"/>
                  </a:cubicBezTo>
                  <a:cubicBezTo>
                    <a:pt x="219" y="34295"/>
                    <a:pt x="11200" y="36901"/>
                    <a:pt x="19614" y="36961"/>
                  </a:cubicBezTo>
                  <a:cubicBezTo>
                    <a:pt x="19614" y="36961"/>
                    <a:pt x="19296" y="25880"/>
                    <a:pt x="21067" y="25880"/>
                  </a:cubicBezTo>
                  <a:cubicBezTo>
                    <a:pt x="22837" y="25880"/>
                    <a:pt x="22539" y="36961"/>
                    <a:pt x="22539" y="36961"/>
                  </a:cubicBezTo>
                  <a:cubicBezTo>
                    <a:pt x="30953" y="36901"/>
                    <a:pt x="41914" y="34295"/>
                    <a:pt x="41914" y="34295"/>
                  </a:cubicBezTo>
                  <a:cubicBezTo>
                    <a:pt x="42133" y="26338"/>
                    <a:pt x="37796" y="0"/>
                    <a:pt x="37796" y="0"/>
                  </a:cubicBezTo>
                  <a:cubicBezTo>
                    <a:pt x="33818" y="1373"/>
                    <a:pt x="21067" y="2666"/>
                    <a:pt x="21067" y="2666"/>
                  </a:cubicBezTo>
                  <a:cubicBezTo>
                    <a:pt x="21067" y="2666"/>
                    <a:pt x="8315" y="1373"/>
                    <a:pt x="43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6"/>
            <p:cNvSpPr/>
            <p:nvPr/>
          </p:nvSpPr>
          <p:spPr>
            <a:xfrm>
              <a:off x="4506250" y="4099200"/>
              <a:ext cx="499825" cy="203875"/>
            </a:xfrm>
            <a:custGeom>
              <a:rect b="b" l="l" r="r" t="t"/>
              <a:pathLst>
                <a:path extrusionOk="0" h="8155" w="19993">
                  <a:moveTo>
                    <a:pt x="597" y="0"/>
                  </a:moveTo>
                  <a:cubicBezTo>
                    <a:pt x="597" y="0"/>
                    <a:pt x="0" y="2208"/>
                    <a:pt x="319" y="4695"/>
                  </a:cubicBezTo>
                  <a:cubicBezTo>
                    <a:pt x="319" y="4695"/>
                    <a:pt x="6230" y="8155"/>
                    <a:pt x="15943" y="8155"/>
                  </a:cubicBezTo>
                  <a:cubicBezTo>
                    <a:pt x="17228" y="8155"/>
                    <a:pt x="18579" y="8094"/>
                    <a:pt x="19992" y="7957"/>
                  </a:cubicBezTo>
                  <a:lnTo>
                    <a:pt x="19992" y="2666"/>
                  </a:lnTo>
                  <a:cubicBezTo>
                    <a:pt x="11578" y="2606"/>
                    <a:pt x="597" y="0"/>
                    <a:pt x="597" y="0"/>
                  </a:cubicBezTo>
                  <a:close/>
                </a:path>
              </a:pathLst>
            </a:custGeom>
            <a:solidFill>
              <a:schemeClr val="accent3"/>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6"/>
            <p:cNvSpPr/>
            <p:nvPr/>
          </p:nvSpPr>
          <p:spPr>
            <a:xfrm>
              <a:off x="5079150" y="4099200"/>
              <a:ext cx="499825" cy="203875"/>
            </a:xfrm>
            <a:custGeom>
              <a:rect b="b" l="l" r="r" t="t"/>
              <a:pathLst>
                <a:path extrusionOk="0" h="8155" w="19993">
                  <a:moveTo>
                    <a:pt x="19396" y="0"/>
                  </a:moveTo>
                  <a:cubicBezTo>
                    <a:pt x="19396" y="0"/>
                    <a:pt x="8415" y="2606"/>
                    <a:pt x="1" y="2666"/>
                  </a:cubicBezTo>
                  <a:lnTo>
                    <a:pt x="1" y="7957"/>
                  </a:lnTo>
                  <a:cubicBezTo>
                    <a:pt x="1414" y="8094"/>
                    <a:pt x="2765" y="8155"/>
                    <a:pt x="4050" y="8155"/>
                  </a:cubicBezTo>
                  <a:cubicBezTo>
                    <a:pt x="13763" y="8155"/>
                    <a:pt x="19674" y="4695"/>
                    <a:pt x="19674" y="4695"/>
                  </a:cubicBezTo>
                  <a:cubicBezTo>
                    <a:pt x="19993" y="2208"/>
                    <a:pt x="19396" y="0"/>
                    <a:pt x="19396" y="0"/>
                  </a:cubicBezTo>
                  <a:close/>
                </a:path>
              </a:pathLst>
            </a:custGeom>
            <a:solidFill>
              <a:schemeClr val="accent3"/>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6"/>
            <p:cNvSpPr/>
            <p:nvPr/>
          </p:nvSpPr>
          <p:spPr>
            <a:xfrm>
              <a:off x="4609200" y="3241825"/>
              <a:ext cx="866350" cy="173075"/>
            </a:xfrm>
            <a:custGeom>
              <a:rect b="b" l="l" r="r" t="t"/>
              <a:pathLst>
                <a:path extrusionOk="0" h="6923" w="34654">
                  <a:moveTo>
                    <a:pt x="597" y="0"/>
                  </a:moveTo>
                  <a:cubicBezTo>
                    <a:pt x="597" y="0"/>
                    <a:pt x="358" y="1452"/>
                    <a:pt x="0" y="3780"/>
                  </a:cubicBezTo>
                  <a:cubicBezTo>
                    <a:pt x="0" y="3780"/>
                    <a:pt x="10842" y="6923"/>
                    <a:pt x="17327" y="6923"/>
                  </a:cubicBezTo>
                  <a:cubicBezTo>
                    <a:pt x="23812" y="6923"/>
                    <a:pt x="34653" y="3780"/>
                    <a:pt x="34653" y="3780"/>
                  </a:cubicBezTo>
                  <a:cubicBezTo>
                    <a:pt x="34295" y="1452"/>
                    <a:pt x="34056" y="0"/>
                    <a:pt x="34056" y="0"/>
                  </a:cubicBezTo>
                  <a:cubicBezTo>
                    <a:pt x="30078" y="1373"/>
                    <a:pt x="17327" y="2666"/>
                    <a:pt x="17327" y="2666"/>
                  </a:cubicBezTo>
                  <a:cubicBezTo>
                    <a:pt x="17327" y="2666"/>
                    <a:pt x="4575" y="1373"/>
                    <a:pt x="597" y="0"/>
                  </a:cubicBezTo>
                  <a:close/>
                </a:path>
              </a:pathLst>
            </a:custGeom>
            <a:solidFill>
              <a:srgbClr val="383432">
                <a:alpha val="24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6"/>
            <p:cNvSpPr/>
            <p:nvPr/>
          </p:nvSpPr>
          <p:spPr>
            <a:xfrm>
              <a:off x="5008025" y="3326350"/>
              <a:ext cx="68175" cy="68175"/>
            </a:xfrm>
            <a:custGeom>
              <a:rect b="b" l="l" r="r" t="t"/>
              <a:pathLst>
                <a:path extrusionOk="0" h="2727" w="2727">
                  <a:moveTo>
                    <a:pt x="1374" y="1"/>
                  </a:moveTo>
                  <a:cubicBezTo>
                    <a:pt x="618" y="1"/>
                    <a:pt x="1" y="598"/>
                    <a:pt x="1" y="1353"/>
                  </a:cubicBezTo>
                  <a:cubicBezTo>
                    <a:pt x="1" y="2109"/>
                    <a:pt x="618" y="2726"/>
                    <a:pt x="1374" y="2726"/>
                  </a:cubicBezTo>
                  <a:cubicBezTo>
                    <a:pt x="2129" y="2726"/>
                    <a:pt x="2726" y="2109"/>
                    <a:pt x="2726" y="1353"/>
                  </a:cubicBezTo>
                  <a:cubicBezTo>
                    <a:pt x="2726" y="598"/>
                    <a:pt x="2129" y="1"/>
                    <a:pt x="1374" y="1"/>
                  </a:cubicBezTo>
                  <a:close/>
                </a:path>
              </a:pathLst>
            </a:custGeom>
            <a:solidFill>
              <a:srgbClr val="292B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6"/>
            <p:cNvSpPr/>
            <p:nvPr/>
          </p:nvSpPr>
          <p:spPr>
            <a:xfrm>
              <a:off x="5030425" y="3348725"/>
              <a:ext cx="23400" cy="23400"/>
            </a:xfrm>
            <a:custGeom>
              <a:rect b="b" l="l" r="r" t="t"/>
              <a:pathLst>
                <a:path extrusionOk="0" h="936" w="936">
                  <a:moveTo>
                    <a:pt x="478" y="1"/>
                  </a:moveTo>
                  <a:cubicBezTo>
                    <a:pt x="219" y="1"/>
                    <a:pt x="0" y="200"/>
                    <a:pt x="0" y="458"/>
                  </a:cubicBezTo>
                  <a:cubicBezTo>
                    <a:pt x="0" y="717"/>
                    <a:pt x="219" y="936"/>
                    <a:pt x="478" y="936"/>
                  </a:cubicBezTo>
                  <a:cubicBezTo>
                    <a:pt x="736" y="936"/>
                    <a:pt x="935" y="717"/>
                    <a:pt x="935" y="458"/>
                  </a:cubicBezTo>
                  <a:cubicBezTo>
                    <a:pt x="935" y="200"/>
                    <a:pt x="736" y="1"/>
                    <a:pt x="478" y="1"/>
                  </a:cubicBezTo>
                  <a:close/>
                </a:path>
              </a:pathLst>
            </a:custGeom>
            <a:solidFill>
              <a:srgbClr val="424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6"/>
            <p:cNvSpPr/>
            <p:nvPr/>
          </p:nvSpPr>
          <p:spPr>
            <a:xfrm>
              <a:off x="5042350" y="3406925"/>
              <a:ext cx="111425" cy="481925"/>
            </a:xfrm>
            <a:custGeom>
              <a:rect b="b" l="l" r="r" t="t"/>
              <a:pathLst>
                <a:path extrusionOk="0" h="19277" w="4457">
                  <a:moveTo>
                    <a:pt x="4178" y="0"/>
                  </a:moveTo>
                  <a:cubicBezTo>
                    <a:pt x="4178" y="0"/>
                    <a:pt x="1043" y="320"/>
                    <a:pt x="80" y="320"/>
                  </a:cubicBezTo>
                  <a:cubicBezTo>
                    <a:pt x="51" y="320"/>
                    <a:pt x="25" y="319"/>
                    <a:pt x="1" y="319"/>
                  </a:cubicBezTo>
                  <a:lnTo>
                    <a:pt x="1" y="19276"/>
                  </a:lnTo>
                  <a:cubicBezTo>
                    <a:pt x="1" y="19276"/>
                    <a:pt x="3900" y="18242"/>
                    <a:pt x="4178" y="16611"/>
                  </a:cubicBezTo>
                  <a:cubicBezTo>
                    <a:pt x="4456" y="14960"/>
                    <a:pt x="4178" y="0"/>
                    <a:pt x="4178" y="0"/>
                  </a:cubicBezTo>
                  <a:close/>
                </a:path>
              </a:pathLst>
            </a:custGeom>
            <a:solidFill>
              <a:srgbClr val="383432">
                <a:alpha val="24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6"/>
            <p:cNvSpPr/>
            <p:nvPr/>
          </p:nvSpPr>
          <p:spPr>
            <a:xfrm>
              <a:off x="4577850" y="3389025"/>
              <a:ext cx="280025" cy="155675"/>
            </a:xfrm>
            <a:custGeom>
              <a:rect b="b" l="l" r="r" t="t"/>
              <a:pathLst>
                <a:path extrusionOk="0" h="6227" w="11201">
                  <a:moveTo>
                    <a:pt x="10007" y="0"/>
                  </a:moveTo>
                  <a:cubicBezTo>
                    <a:pt x="6705" y="3820"/>
                    <a:pt x="160" y="5212"/>
                    <a:pt x="160" y="5212"/>
                  </a:cubicBezTo>
                  <a:lnTo>
                    <a:pt x="1" y="6227"/>
                  </a:lnTo>
                  <a:cubicBezTo>
                    <a:pt x="7381" y="5292"/>
                    <a:pt x="11200" y="219"/>
                    <a:pt x="11200" y="219"/>
                  </a:cubicBezTo>
                  <a:lnTo>
                    <a:pt x="10007" y="0"/>
                  </a:lnTo>
                  <a:close/>
                </a:path>
              </a:pathLst>
            </a:custGeom>
            <a:solidFill>
              <a:srgbClr val="383432">
                <a:alpha val="24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6"/>
            <p:cNvSpPr/>
            <p:nvPr/>
          </p:nvSpPr>
          <p:spPr>
            <a:xfrm>
              <a:off x="5227850" y="3389025"/>
              <a:ext cx="279525" cy="155675"/>
            </a:xfrm>
            <a:custGeom>
              <a:rect b="b" l="l" r="r" t="t"/>
              <a:pathLst>
                <a:path extrusionOk="0" h="6227" w="11181">
                  <a:moveTo>
                    <a:pt x="1174" y="0"/>
                  </a:moveTo>
                  <a:lnTo>
                    <a:pt x="1" y="219"/>
                  </a:lnTo>
                  <a:cubicBezTo>
                    <a:pt x="1" y="219"/>
                    <a:pt x="3820" y="5292"/>
                    <a:pt x="11180" y="6227"/>
                  </a:cubicBezTo>
                  <a:lnTo>
                    <a:pt x="11041" y="5212"/>
                  </a:lnTo>
                  <a:cubicBezTo>
                    <a:pt x="11041" y="5212"/>
                    <a:pt x="4476" y="3820"/>
                    <a:pt x="1174" y="0"/>
                  </a:cubicBezTo>
                  <a:close/>
                </a:path>
              </a:pathLst>
            </a:custGeom>
            <a:solidFill>
              <a:srgbClr val="383432">
                <a:alpha val="246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 name="Google Shape;1115;p46"/>
          <p:cNvGrpSpPr/>
          <p:nvPr/>
        </p:nvGrpSpPr>
        <p:grpSpPr>
          <a:xfrm>
            <a:off x="1469950" y="3850200"/>
            <a:ext cx="922550" cy="724700"/>
            <a:chOff x="1408400" y="3690000"/>
            <a:chExt cx="922550" cy="724700"/>
          </a:xfrm>
        </p:grpSpPr>
        <p:sp>
          <p:nvSpPr>
            <p:cNvPr id="1116" name="Google Shape;1116;p46"/>
            <p:cNvSpPr/>
            <p:nvPr/>
          </p:nvSpPr>
          <p:spPr>
            <a:xfrm>
              <a:off x="1484000" y="3690000"/>
              <a:ext cx="315825" cy="317875"/>
            </a:xfrm>
            <a:custGeom>
              <a:rect b="b" l="l" r="r" t="t"/>
              <a:pathLst>
                <a:path extrusionOk="0" h="12715" w="12633">
                  <a:moveTo>
                    <a:pt x="7656" y="1"/>
                  </a:moveTo>
                  <a:cubicBezTo>
                    <a:pt x="3454" y="1"/>
                    <a:pt x="613" y="4729"/>
                    <a:pt x="0" y="6031"/>
                  </a:cubicBezTo>
                  <a:lnTo>
                    <a:pt x="2328" y="12715"/>
                  </a:lnTo>
                  <a:cubicBezTo>
                    <a:pt x="1899" y="4895"/>
                    <a:pt x="5202" y="3262"/>
                    <a:pt x="8035" y="3262"/>
                  </a:cubicBezTo>
                  <a:cubicBezTo>
                    <a:pt x="10066" y="3262"/>
                    <a:pt x="11856" y="4101"/>
                    <a:pt x="11856" y="4101"/>
                  </a:cubicBezTo>
                  <a:cubicBezTo>
                    <a:pt x="11856" y="4101"/>
                    <a:pt x="12632" y="421"/>
                    <a:pt x="8156" y="23"/>
                  </a:cubicBezTo>
                  <a:cubicBezTo>
                    <a:pt x="7988" y="8"/>
                    <a:pt x="7821" y="1"/>
                    <a:pt x="76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6"/>
            <p:cNvSpPr/>
            <p:nvPr/>
          </p:nvSpPr>
          <p:spPr>
            <a:xfrm>
              <a:off x="1408400" y="3690575"/>
              <a:ext cx="558025" cy="460500"/>
            </a:xfrm>
            <a:custGeom>
              <a:rect b="b" l="l" r="r" t="t"/>
              <a:pathLst>
                <a:path extrusionOk="0" h="18420" w="22321">
                  <a:moveTo>
                    <a:pt x="11180" y="0"/>
                  </a:moveTo>
                  <a:lnTo>
                    <a:pt x="11180" y="0"/>
                  </a:lnTo>
                  <a:cubicBezTo>
                    <a:pt x="15079" y="5053"/>
                    <a:pt x="16870" y="12075"/>
                    <a:pt x="14562" y="14204"/>
                  </a:cubicBezTo>
                  <a:cubicBezTo>
                    <a:pt x="14235" y="14506"/>
                    <a:pt x="13748" y="14653"/>
                    <a:pt x="13152" y="14653"/>
                  </a:cubicBezTo>
                  <a:cubicBezTo>
                    <a:pt x="10386" y="14653"/>
                    <a:pt x="5284" y="11476"/>
                    <a:pt x="3024" y="6008"/>
                  </a:cubicBezTo>
                  <a:lnTo>
                    <a:pt x="3024" y="6008"/>
                  </a:lnTo>
                  <a:cubicBezTo>
                    <a:pt x="1" y="13030"/>
                    <a:pt x="6167" y="16611"/>
                    <a:pt x="8117" y="17585"/>
                  </a:cubicBezTo>
                  <a:cubicBezTo>
                    <a:pt x="9130" y="18092"/>
                    <a:pt x="10652" y="18420"/>
                    <a:pt x="12221" y="18420"/>
                  </a:cubicBezTo>
                  <a:cubicBezTo>
                    <a:pt x="14039" y="18420"/>
                    <a:pt x="15920" y="17980"/>
                    <a:pt x="17148" y="16869"/>
                  </a:cubicBezTo>
                  <a:cubicBezTo>
                    <a:pt x="22320" y="12175"/>
                    <a:pt x="20291" y="657"/>
                    <a:pt x="111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6"/>
            <p:cNvSpPr/>
            <p:nvPr/>
          </p:nvSpPr>
          <p:spPr>
            <a:xfrm>
              <a:off x="1744100" y="3984075"/>
              <a:ext cx="586850" cy="430625"/>
            </a:xfrm>
            <a:custGeom>
              <a:rect b="b" l="l" r="r" t="t"/>
              <a:pathLst>
                <a:path extrusionOk="0" h="17225" w="23474">
                  <a:moveTo>
                    <a:pt x="7289" y="0"/>
                  </a:moveTo>
                  <a:cubicBezTo>
                    <a:pt x="6603" y="0"/>
                    <a:pt x="5921" y="72"/>
                    <a:pt x="5252" y="236"/>
                  </a:cubicBezTo>
                  <a:cubicBezTo>
                    <a:pt x="3442" y="653"/>
                    <a:pt x="1691" y="1907"/>
                    <a:pt x="915" y="3578"/>
                  </a:cubicBezTo>
                  <a:cubicBezTo>
                    <a:pt x="358" y="4731"/>
                    <a:pt x="0" y="6005"/>
                    <a:pt x="0" y="7278"/>
                  </a:cubicBezTo>
                  <a:cubicBezTo>
                    <a:pt x="0" y="9923"/>
                    <a:pt x="1512" y="12450"/>
                    <a:pt x="3660" y="13962"/>
                  </a:cubicBezTo>
                  <a:cubicBezTo>
                    <a:pt x="5676" y="15385"/>
                    <a:pt x="8155" y="16001"/>
                    <a:pt x="10619" y="16001"/>
                  </a:cubicBezTo>
                  <a:cubicBezTo>
                    <a:pt x="10806" y="16001"/>
                    <a:pt x="10993" y="15998"/>
                    <a:pt x="11180" y="15991"/>
                  </a:cubicBezTo>
                  <a:cubicBezTo>
                    <a:pt x="12529" y="15935"/>
                    <a:pt x="13861" y="15708"/>
                    <a:pt x="15208" y="15708"/>
                  </a:cubicBezTo>
                  <a:cubicBezTo>
                    <a:pt x="15311" y="15708"/>
                    <a:pt x="15414" y="15709"/>
                    <a:pt x="15516" y="15712"/>
                  </a:cubicBezTo>
                  <a:cubicBezTo>
                    <a:pt x="16969" y="15772"/>
                    <a:pt x="18480" y="16170"/>
                    <a:pt x="19475" y="17224"/>
                  </a:cubicBezTo>
                  <a:cubicBezTo>
                    <a:pt x="19853" y="16210"/>
                    <a:pt x="19376" y="15076"/>
                    <a:pt x="18679" y="14240"/>
                  </a:cubicBezTo>
                  <a:cubicBezTo>
                    <a:pt x="17963" y="13425"/>
                    <a:pt x="16989" y="12887"/>
                    <a:pt x="16014" y="12410"/>
                  </a:cubicBezTo>
                  <a:cubicBezTo>
                    <a:pt x="14721" y="11793"/>
                    <a:pt x="13368" y="11236"/>
                    <a:pt x="11995" y="10779"/>
                  </a:cubicBezTo>
                  <a:cubicBezTo>
                    <a:pt x="10165" y="10182"/>
                    <a:pt x="8276" y="9705"/>
                    <a:pt x="6605" y="8730"/>
                  </a:cubicBezTo>
                  <a:cubicBezTo>
                    <a:pt x="4953" y="7735"/>
                    <a:pt x="3541" y="6104"/>
                    <a:pt x="3442" y="4174"/>
                  </a:cubicBezTo>
                  <a:cubicBezTo>
                    <a:pt x="4188" y="3283"/>
                    <a:pt x="5379" y="2895"/>
                    <a:pt x="6596" y="2895"/>
                  </a:cubicBezTo>
                  <a:cubicBezTo>
                    <a:pt x="7389" y="2895"/>
                    <a:pt x="8193" y="3060"/>
                    <a:pt x="8892" y="3359"/>
                  </a:cubicBezTo>
                  <a:cubicBezTo>
                    <a:pt x="10663" y="4115"/>
                    <a:pt x="12035" y="5527"/>
                    <a:pt x="13468" y="6820"/>
                  </a:cubicBezTo>
                  <a:cubicBezTo>
                    <a:pt x="14900" y="8113"/>
                    <a:pt x="16531" y="9347"/>
                    <a:pt x="18441" y="9565"/>
                  </a:cubicBezTo>
                  <a:cubicBezTo>
                    <a:pt x="18638" y="9590"/>
                    <a:pt x="18836" y="9602"/>
                    <a:pt x="19035" y="9602"/>
                  </a:cubicBezTo>
                  <a:cubicBezTo>
                    <a:pt x="20775" y="9602"/>
                    <a:pt x="22509" y="8682"/>
                    <a:pt x="23474" y="7218"/>
                  </a:cubicBezTo>
                  <a:lnTo>
                    <a:pt x="23474" y="7218"/>
                  </a:lnTo>
                  <a:cubicBezTo>
                    <a:pt x="22893" y="7376"/>
                    <a:pt x="22315" y="7454"/>
                    <a:pt x="21749" y="7454"/>
                  </a:cubicBezTo>
                  <a:cubicBezTo>
                    <a:pt x="19968" y="7454"/>
                    <a:pt x="18306" y="6688"/>
                    <a:pt x="17068" y="5269"/>
                  </a:cubicBezTo>
                  <a:cubicBezTo>
                    <a:pt x="16451" y="4572"/>
                    <a:pt x="15994" y="3737"/>
                    <a:pt x="15377" y="3041"/>
                  </a:cubicBezTo>
                  <a:cubicBezTo>
                    <a:pt x="14164" y="1728"/>
                    <a:pt x="12453" y="972"/>
                    <a:pt x="10722" y="514"/>
                  </a:cubicBezTo>
                  <a:cubicBezTo>
                    <a:pt x="9601" y="203"/>
                    <a:pt x="8440" y="0"/>
                    <a:pt x="72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6"/>
            <p:cNvSpPr/>
            <p:nvPr/>
          </p:nvSpPr>
          <p:spPr>
            <a:xfrm>
              <a:off x="1711275" y="4008325"/>
              <a:ext cx="147725" cy="137250"/>
            </a:xfrm>
            <a:custGeom>
              <a:rect b="b" l="l" r="r" t="t"/>
              <a:pathLst>
                <a:path extrusionOk="0" h="5490" w="5909">
                  <a:moveTo>
                    <a:pt x="2892" y="1"/>
                  </a:moveTo>
                  <a:cubicBezTo>
                    <a:pt x="2228" y="1"/>
                    <a:pt x="1027" y="1162"/>
                    <a:pt x="537" y="1533"/>
                  </a:cubicBezTo>
                  <a:cubicBezTo>
                    <a:pt x="378" y="1673"/>
                    <a:pt x="239" y="1792"/>
                    <a:pt x="139" y="1971"/>
                  </a:cubicBezTo>
                  <a:cubicBezTo>
                    <a:pt x="0" y="2250"/>
                    <a:pt x="60" y="2568"/>
                    <a:pt x="159" y="2866"/>
                  </a:cubicBezTo>
                  <a:cubicBezTo>
                    <a:pt x="478" y="3821"/>
                    <a:pt x="1234" y="4557"/>
                    <a:pt x="2009" y="5214"/>
                  </a:cubicBezTo>
                  <a:cubicBezTo>
                    <a:pt x="2149" y="5313"/>
                    <a:pt x="2268" y="5413"/>
                    <a:pt x="2427" y="5452"/>
                  </a:cubicBezTo>
                  <a:cubicBezTo>
                    <a:pt x="2508" y="5479"/>
                    <a:pt x="2589" y="5490"/>
                    <a:pt x="2670" y="5490"/>
                  </a:cubicBezTo>
                  <a:cubicBezTo>
                    <a:pt x="2768" y="5490"/>
                    <a:pt x="2866" y="5474"/>
                    <a:pt x="2964" y="5452"/>
                  </a:cubicBezTo>
                  <a:cubicBezTo>
                    <a:pt x="4078" y="5194"/>
                    <a:pt x="4973" y="4398"/>
                    <a:pt x="5829" y="3622"/>
                  </a:cubicBezTo>
                  <a:cubicBezTo>
                    <a:pt x="5869" y="3582"/>
                    <a:pt x="5908" y="3543"/>
                    <a:pt x="5908" y="3483"/>
                  </a:cubicBezTo>
                  <a:cubicBezTo>
                    <a:pt x="5908" y="3423"/>
                    <a:pt x="5849" y="3383"/>
                    <a:pt x="5789" y="3364"/>
                  </a:cubicBezTo>
                  <a:cubicBezTo>
                    <a:pt x="5093" y="2986"/>
                    <a:pt x="4416" y="2568"/>
                    <a:pt x="3919" y="1951"/>
                  </a:cubicBezTo>
                  <a:cubicBezTo>
                    <a:pt x="3541" y="1494"/>
                    <a:pt x="3402" y="41"/>
                    <a:pt x="2924" y="2"/>
                  </a:cubicBezTo>
                  <a:cubicBezTo>
                    <a:pt x="2914" y="1"/>
                    <a:pt x="2903" y="1"/>
                    <a:pt x="2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6"/>
            <p:cNvSpPr/>
            <p:nvPr/>
          </p:nvSpPr>
          <p:spPr>
            <a:xfrm>
              <a:off x="1505875" y="4049575"/>
              <a:ext cx="261125" cy="106575"/>
            </a:xfrm>
            <a:custGeom>
              <a:rect b="b" l="l" r="r" t="t"/>
              <a:pathLst>
                <a:path extrusionOk="0" h="4263" w="10445">
                  <a:moveTo>
                    <a:pt x="49" y="1"/>
                  </a:moveTo>
                  <a:cubicBezTo>
                    <a:pt x="45" y="1"/>
                    <a:pt x="43" y="1"/>
                    <a:pt x="40" y="3"/>
                  </a:cubicBezTo>
                  <a:cubicBezTo>
                    <a:pt x="1" y="43"/>
                    <a:pt x="339" y="619"/>
                    <a:pt x="1115" y="1375"/>
                  </a:cubicBezTo>
                  <a:cubicBezTo>
                    <a:pt x="1493" y="1733"/>
                    <a:pt x="1990" y="2151"/>
                    <a:pt x="2587" y="2549"/>
                  </a:cubicBezTo>
                  <a:cubicBezTo>
                    <a:pt x="2865" y="2748"/>
                    <a:pt x="3183" y="2947"/>
                    <a:pt x="3522" y="3146"/>
                  </a:cubicBezTo>
                  <a:cubicBezTo>
                    <a:pt x="3701" y="3225"/>
                    <a:pt x="3860" y="3325"/>
                    <a:pt x="4039" y="3424"/>
                  </a:cubicBezTo>
                  <a:cubicBezTo>
                    <a:pt x="4218" y="3504"/>
                    <a:pt x="4417" y="3603"/>
                    <a:pt x="4616" y="3663"/>
                  </a:cubicBezTo>
                  <a:cubicBezTo>
                    <a:pt x="5391" y="3981"/>
                    <a:pt x="6167" y="4121"/>
                    <a:pt x="6864" y="4200"/>
                  </a:cubicBezTo>
                  <a:cubicBezTo>
                    <a:pt x="7247" y="4243"/>
                    <a:pt x="7608" y="4263"/>
                    <a:pt x="7943" y="4263"/>
                  </a:cubicBezTo>
                  <a:cubicBezTo>
                    <a:pt x="8233" y="4263"/>
                    <a:pt x="8504" y="4248"/>
                    <a:pt x="8753" y="4220"/>
                  </a:cubicBezTo>
                  <a:cubicBezTo>
                    <a:pt x="9828" y="4140"/>
                    <a:pt x="10444" y="3902"/>
                    <a:pt x="10444" y="3842"/>
                  </a:cubicBezTo>
                  <a:cubicBezTo>
                    <a:pt x="10439" y="3822"/>
                    <a:pt x="10396" y="3815"/>
                    <a:pt x="10317" y="3815"/>
                  </a:cubicBezTo>
                  <a:cubicBezTo>
                    <a:pt x="10080" y="3815"/>
                    <a:pt x="9524" y="3882"/>
                    <a:pt x="8733" y="3882"/>
                  </a:cubicBezTo>
                  <a:cubicBezTo>
                    <a:pt x="8216" y="3882"/>
                    <a:pt x="7600" y="3842"/>
                    <a:pt x="6923" y="3743"/>
                  </a:cubicBezTo>
                  <a:cubicBezTo>
                    <a:pt x="6247" y="3643"/>
                    <a:pt x="5511" y="3484"/>
                    <a:pt x="4795" y="3206"/>
                  </a:cubicBezTo>
                  <a:cubicBezTo>
                    <a:pt x="4616" y="3126"/>
                    <a:pt x="4437" y="3046"/>
                    <a:pt x="4258" y="2967"/>
                  </a:cubicBezTo>
                  <a:cubicBezTo>
                    <a:pt x="4098" y="2887"/>
                    <a:pt x="3919" y="2788"/>
                    <a:pt x="3760" y="2708"/>
                  </a:cubicBezTo>
                  <a:cubicBezTo>
                    <a:pt x="3442" y="2529"/>
                    <a:pt x="3124" y="2350"/>
                    <a:pt x="2825" y="2171"/>
                  </a:cubicBezTo>
                  <a:cubicBezTo>
                    <a:pt x="2248" y="1793"/>
                    <a:pt x="1751" y="1435"/>
                    <a:pt x="1353" y="1097"/>
                  </a:cubicBezTo>
                  <a:cubicBezTo>
                    <a:pt x="568" y="484"/>
                    <a:pt x="133" y="1"/>
                    <a:pt x="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6"/>
            <p:cNvSpPr/>
            <p:nvPr/>
          </p:nvSpPr>
          <p:spPr>
            <a:xfrm>
              <a:off x="1705300" y="4004300"/>
              <a:ext cx="158675" cy="147250"/>
            </a:xfrm>
            <a:custGeom>
              <a:rect b="b" l="l" r="r" t="t"/>
              <a:pathLst>
                <a:path extrusionOk="0" h="5890" w="6347">
                  <a:moveTo>
                    <a:pt x="3157" y="340"/>
                  </a:moveTo>
                  <a:cubicBezTo>
                    <a:pt x="3218" y="340"/>
                    <a:pt x="3307" y="450"/>
                    <a:pt x="3362" y="561"/>
                  </a:cubicBezTo>
                  <a:cubicBezTo>
                    <a:pt x="3442" y="700"/>
                    <a:pt x="3502" y="819"/>
                    <a:pt x="3541" y="958"/>
                  </a:cubicBezTo>
                  <a:cubicBezTo>
                    <a:pt x="3641" y="1197"/>
                    <a:pt x="3720" y="1436"/>
                    <a:pt x="3820" y="1615"/>
                  </a:cubicBezTo>
                  <a:cubicBezTo>
                    <a:pt x="3951" y="1953"/>
                    <a:pt x="4118" y="2114"/>
                    <a:pt x="4153" y="2114"/>
                  </a:cubicBezTo>
                  <a:cubicBezTo>
                    <a:pt x="4155" y="2114"/>
                    <a:pt x="4157" y="2113"/>
                    <a:pt x="4158" y="2112"/>
                  </a:cubicBezTo>
                  <a:lnTo>
                    <a:pt x="4158" y="2112"/>
                  </a:lnTo>
                  <a:cubicBezTo>
                    <a:pt x="4138" y="2132"/>
                    <a:pt x="4258" y="2351"/>
                    <a:pt x="4556" y="2669"/>
                  </a:cubicBezTo>
                  <a:cubicBezTo>
                    <a:pt x="4715" y="2808"/>
                    <a:pt x="4914" y="2987"/>
                    <a:pt x="5153" y="3166"/>
                  </a:cubicBezTo>
                  <a:cubicBezTo>
                    <a:pt x="5292" y="3266"/>
                    <a:pt x="5431" y="3346"/>
                    <a:pt x="5570" y="3445"/>
                  </a:cubicBezTo>
                  <a:cubicBezTo>
                    <a:pt x="5650" y="3485"/>
                    <a:pt x="5730" y="3544"/>
                    <a:pt x="5809" y="3584"/>
                  </a:cubicBezTo>
                  <a:cubicBezTo>
                    <a:pt x="5849" y="3624"/>
                    <a:pt x="5889" y="3624"/>
                    <a:pt x="5909" y="3644"/>
                  </a:cubicBezTo>
                  <a:cubicBezTo>
                    <a:pt x="5929" y="3684"/>
                    <a:pt x="5889" y="3704"/>
                    <a:pt x="5869" y="3723"/>
                  </a:cubicBezTo>
                  <a:lnTo>
                    <a:pt x="5849" y="3723"/>
                  </a:lnTo>
                  <a:lnTo>
                    <a:pt x="5789" y="3783"/>
                  </a:lnTo>
                  <a:cubicBezTo>
                    <a:pt x="5750" y="3823"/>
                    <a:pt x="5710" y="3843"/>
                    <a:pt x="5670" y="3883"/>
                  </a:cubicBezTo>
                  <a:cubicBezTo>
                    <a:pt x="5511" y="4022"/>
                    <a:pt x="5352" y="4161"/>
                    <a:pt x="5173" y="4280"/>
                  </a:cubicBezTo>
                  <a:cubicBezTo>
                    <a:pt x="4834" y="4559"/>
                    <a:pt x="4456" y="4837"/>
                    <a:pt x="4039" y="5056"/>
                  </a:cubicBezTo>
                  <a:cubicBezTo>
                    <a:pt x="3820" y="5156"/>
                    <a:pt x="3601" y="5255"/>
                    <a:pt x="3362" y="5315"/>
                  </a:cubicBezTo>
                  <a:cubicBezTo>
                    <a:pt x="3203" y="5368"/>
                    <a:pt x="3035" y="5403"/>
                    <a:pt x="2900" y="5403"/>
                  </a:cubicBezTo>
                  <a:cubicBezTo>
                    <a:pt x="2832" y="5403"/>
                    <a:pt x="2772" y="5394"/>
                    <a:pt x="2726" y="5375"/>
                  </a:cubicBezTo>
                  <a:cubicBezTo>
                    <a:pt x="2567" y="5315"/>
                    <a:pt x="2328" y="5096"/>
                    <a:pt x="2129" y="4937"/>
                  </a:cubicBezTo>
                  <a:cubicBezTo>
                    <a:pt x="1910" y="4758"/>
                    <a:pt x="1711" y="4559"/>
                    <a:pt x="1532" y="4360"/>
                  </a:cubicBezTo>
                  <a:cubicBezTo>
                    <a:pt x="1115" y="3922"/>
                    <a:pt x="796" y="3465"/>
                    <a:pt x="637" y="2968"/>
                  </a:cubicBezTo>
                  <a:cubicBezTo>
                    <a:pt x="538" y="2709"/>
                    <a:pt x="518" y="2470"/>
                    <a:pt x="577" y="2291"/>
                  </a:cubicBezTo>
                  <a:cubicBezTo>
                    <a:pt x="637" y="2112"/>
                    <a:pt x="816" y="1973"/>
                    <a:pt x="1015" y="1794"/>
                  </a:cubicBezTo>
                  <a:cubicBezTo>
                    <a:pt x="1413" y="1456"/>
                    <a:pt x="1791" y="1118"/>
                    <a:pt x="2149" y="859"/>
                  </a:cubicBezTo>
                  <a:cubicBezTo>
                    <a:pt x="2328" y="720"/>
                    <a:pt x="2487" y="600"/>
                    <a:pt x="2666" y="501"/>
                  </a:cubicBezTo>
                  <a:cubicBezTo>
                    <a:pt x="2845" y="401"/>
                    <a:pt x="3024" y="342"/>
                    <a:pt x="3144" y="342"/>
                  </a:cubicBezTo>
                  <a:cubicBezTo>
                    <a:pt x="3148" y="340"/>
                    <a:pt x="3153" y="340"/>
                    <a:pt x="3157" y="340"/>
                  </a:cubicBezTo>
                  <a:close/>
                  <a:moveTo>
                    <a:pt x="3097" y="1"/>
                  </a:moveTo>
                  <a:cubicBezTo>
                    <a:pt x="2870" y="1"/>
                    <a:pt x="2687" y="90"/>
                    <a:pt x="2487" y="163"/>
                  </a:cubicBezTo>
                  <a:cubicBezTo>
                    <a:pt x="2288" y="262"/>
                    <a:pt x="2089" y="381"/>
                    <a:pt x="1910" y="521"/>
                  </a:cubicBezTo>
                  <a:cubicBezTo>
                    <a:pt x="1512" y="799"/>
                    <a:pt x="1134" y="1118"/>
                    <a:pt x="737" y="1436"/>
                  </a:cubicBezTo>
                  <a:cubicBezTo>
                    <a:pt x="637" y="1515"/>
                    <a:pt x="518" y="1615"/>
                    <a:pt x="418" y="1714"/>
                  </a:cubicBezTo>
                  <a:cubicBezTo>
                    <a:pt x="299" y="1814"/>
                    <a:pt x="180" y="1953"/>
                    <a:pt x="120" y="2132"/>
                  </a:cubicBezTo>
                  <a:cubicBezTo>
                    <a:pt x="1" y="2490"/>
                    <a:pt x="80" y="2828"/>
                    <a:pt x="160" y="3107"/>
                  </a:cubicBezTo>
                  <a:cubicBezTo>
                    <a:pt x="359" y="3704"/>
                    <a:pt x="717" y="4241"/>
                    <a:pt x="1154" y="4698"/>
                  </a:cubicBezTo>
                  <a:cubicBezTo>
                    <a:pt x="1373" y="4917"/>
                    <a:pt x="1572" y="5116"/>
                    <a:pt x="1791" y="5315"/>
                  </a:cubicBezTo>
                  <a:cubicBezTo>
                    <a:pt x="1910" y="5394"/>
                    <a:pt x="2010" y="5494"/>
                    <a:pt x="2129" y="5574"/>
                  </a:cubicBezTo>
                  <a:cubicBezTo>
                    <a:pt x="2248" y="5673"/>
                    <a:pt x="2368" y="5772"/>
                    <a:pt x="2547" y="5832"/>
                  </a:cubicBezTo>
                  <a:cubicBezTo>
                    <a:pt x="2646" y="5876"/>
                    <a:pt x="2751" y="5890"/>
                    <a:pt x="2848" y="5890"/>
                  </a:cubicBezTo>
                  <a:cubicBezTo>
                    <a:pt x="2928" y="5890"/>
                    <a:pt x="3002" y="5881"/>
                    <a:pt x="3064" y="5872"/>
                  </a:cubicBezTo>
                  <a:cubicBezTo>
                    <a:pt x="3223" y="5852"/>
                    <a:pt x="3362" y="5812"/>
                    <a:pt x="3502" y="5772"/>
                  </a:cubicBezTo>
                  <a:cubicBezTo>
                    <a:pt x="3760" y="5693"/>
                    <a:pt x="4019" y="5593"/>
                    <a:pt x="4238" y="5454"/>
                  </a:cubicBezTo>
                  <a:cubicBezTo>
                    <a:pt x="4715" y="5215"/>
                    <a:pt x="5093" y="4897"/>
                    <a:pt x="5451" y="4599"/>
                  </a:cubicBezTo>
                  <a:cubicBezTo>
                    <a:pt x="5610" y="4460"/>
                    <a:pt x="5769" y="4320"/>
                    <a:pt x="5929" y="4161"/>
                  </a:cubicBezTo>
                  <a:cubicBezTo>
                    <a:pt x="6028" y="4082"/>
                    <a:pt x="6108" y="4002"/>
                    <a:pt x="6187" y="3922"/>
                  </a:cubicBezTo>
                  <a:cubicBezTo>
                    <a:pt x="6247" y="3863"/>
                    <a:pt x="6307" y="3803"/>
                    <a:pt x="6326" y="3723"/>
                  </a:cubicBezTo>
                  <a:cubicBezTo>
                    <a:pt x="6346" y="3664"/>
                    <a:pt x="6326" y="3584"/>
                    <a:pt x="6287" y="3525"/>
                  </a:cubicBezTo>
                  <a:cubicBezTo>
                    <a:pt x="6227" y="3405"/>
                    <a:pt x="6048" y="3346"/>
                    <a:pt x="5968" y="3286"/>
                  </a:cubicBezTo>
                  <a:cubicBezTo>
                    <a:pt x="5889" y="3246"/>
                    <a:pt x="5809" y="3206"/>
                    <a:pt x="5730" y="3166"/>
                  </a:cubicBezTo>
                  <a:cubicBezTo>
                    <a:pt x="5590" y="3087"/>
                    <a:pt x="5451" y="3007"/>
                    <a:pt x="5312" y="2928"/>
                  </a:cubicBezTo>
                  <a:cubicBezTo>
                    <a:pt x="5053" y="2789"/>
                    <a:pt x="4854" y="2649"/>
                    <a:pt x="4675" y="2510"/>
                  </a:cubicBezTo>
                  <a:cubicBezTo>
                    <a:pt x="4375" y="2266"/>
                    <a:pt x="4216" y="2110"/>
                    <a:pt x="4166" y="2110"/>
                  </a:cubicBezTo>
                  <a:cubicBezTo>
                    <a:pt x="4163" y="2110"/>
                    <a:pt x="4160" y="2111"/>
                    <a:pt x="4158" y="2112"/>
                  </a:cubicBezTo>
                  <a:cubicBezTo>
                    <a:pt x="4178" y="2092"/>
                    <a:pt x="4079" y="1913"/>
                    <a:pt x="3979" y="1535"/>
                  </a:cubicBezTo>
                  <a:cubicBezTo>
                    <a:pt x="3939" y="1356"/>
                    <a:pt x="3880" y="1137"/>
                    <a:pt x="3800" y="859"/>
                  </a:cubicBezTo>
                  <a:cubicBezTo>
                    <a:pt x="3760" y="720"/>
                    <a:pt x="3720" y="580"/>
                    <a:pt x="3641" y="421"/>
                  </a:cubicBezTo>
                  <a:cubicBezTo>
                    <a:pt x="3601" y="342"/>
                    <a:pt x="3561" y="262"/>
                    <a:pt x="3502" y="183"/>
                  </a:cubicBezTo>
                  <a:cubicBezTo>
                    <a:pt x="3422" y="103"/>
                    <a:pt x="3323" y="23"/>
                    <a:pt x="3163" y="4"/>
                  </a:cubicBezTo>
                  <a:cubicBezTo>
                    <a:pt x="3141" y="2"/>
                    <a:pt x="3118" y="1"/>
                    <a:pt x="30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6"/>
            <p:cNvSpPr/>
            <p:nvPr/>
          </p:nvSpPr>
          <p:spPr>
            <a:xfrm>
              <a:off x="1834100" y="4049500"/>
              <a:ext cx="317325" cy="156900"/>
            </a:xfrm>
            <a:custGeom>
              <a:rect b="b" l="l" r="r" t="t"/>
              <a:pathLst>
                <a:path extrusionOk="0" h="6276" w="12693">
                  <a:moveTo>
                    <a:pt x="2873" y="1"/>
                  </a:moveTo>
                  <a:cubicBezTo>
                    <a:pt x="2538" y="1"/>
                    <a:pt x="2230" y="39"/>
                    <a:pt x="1950" y="105"/>
                  </a:cubicBezTo>
                  <a:cubicBezTo>
                    <a:pt x="1771" y="145"/>
                    <a:pt x="1612" y="185"/>
                    <a:pt x="1473" y="225"/>
                  </a:cubicBezTo>
                  <a:cubicBezTo>
                    <a:pt x="1314" y="284"/>
                    <a:pt x="1174" y="344"/>
                    <a:pt x="1055" y="404"/>
                  </a:cubicBezTo>
                  <a:cubicBezTo>
                    <a:pt x="936" y="463"/>
                    <a:pt x="816" y="523"/>
                    <a:pt x="717" y="563"/>
                  </a:cubicBezTo>
                  <a:cubicBezTo>
                    <a:pt x="617" y="642"/>
                    <a:pt x="518" y="702"/>
                    <a:pt x="438" y="742"/>
                  </a:cubicBezTo>
                  <a:cubicBezTo>
                    <a:pt x="418" y="782"/>
                    <a:pt x="379" y="801"/>
                    <a:pt x="339" y="821"/>
                  </a:cubicBezTo>
                  <a:cubicBezTo>
                    <a:pt x="299" y="861"/>
                    <a:pt x="279" y="881"/>
                    <a:pt x="239" y="901"/>
                  </a:cubicBezTo>
                  <a:cubicBezTo>
                    <a:pt x="180" y="941"/>
                    <a:pt x="140" y="1000"/>
                    <a:pt x="100" y="1020"/>
                  </a:cubicBezTo>
                  <a:cubicBezTo>
                    <a:pt x="41" y="1100"/>
                    <a:pt x="1" y="1140"/>
                    <a:pt x="21" y="1160"/>
                  </a:cubicBezTo>
                  <a:cubicBezTo>
                    <a:pt x="21" y="1160"/>
                    <a:pt x="80" y="1160"/>
                    <a:pt x="160" y="1100"/>
                  </a:cubicBezTo>
                  <a:cubicBezTo>
                    <a:pt x="220" y="1080"/>
                    <a:pt x="259" y="1060"/>
                    <a:pt x="319" y="1020"/>
                  </a:cubicBezTo>
                  <a:cubicBezTo>
                    <a:pt x="359" y="1000"/>
                    <a:pt x="399" y="981"/>
                    <a:pt x="418" y="961"/>
                  </a:cubicBezTo>
                  <a:cubicBezTo>
                    <a:pt x="458" y="961"/>
                    <a:pt x="498" y="941"/>
                    <a:pt x="538" y="921"/>
                  </a:cubicBezTo>
                  <a:cubicBezTo>
                    <a:pt x="637" y="881"/>
                    <a:pt x="717" y="841"/>
                    <a:pt x="816" y="782"/>
                  </a:cubicBezTo>
                  <a:cubicBezTo>
                    <a:pt x="936" y="742"/>
                    <a:pt x="1035" y="702"/>
                    <a:pt x="1155" y="662"/>
                  </a:cubicBezTo>
                  <a:cubicBezTo>
                    <a:pt x="1274" y="622"/>
                    <a:pt x="1413" y="583"/>
                    <a:pt x="1552" y="543"/>
                  </a:cubicBezTo>
                  <a:cubicBezTo>
                    <a:pt x="1692" y="503"/>
                    <a:pt x="1851" y="463"/>
                    <a:pt x="2010" y="443"/>
                  </a:cubicBezTo>
                  <a:cubicBezTo>
                    <a:pt x="2207" y="419"/>
                    <a:pt x="2419" y="402"/>
                    <a:pt x="2641" y="402"/>
                  </a:cubicBezTo>
                  <a:cubicBezTo>
                    <a:pt x="2778" y="402"/>
                    <a:pt x="2920" y="408"/>
                    <a:pt x="3064" y="424"/>
                  </a:cubicBezTo>
                  <a:cubicBezTo>
                    <a:pt x="3442" y="443"/>
                    <a:pt x="3840" y="523"/>
                    <a:pt x="4258" y="642"/>
                  </a:cubicBezTo>
                  <a:cubicBezTo>
                    <a:pt x="4656" y="762"/>
                    <a:pt x="5073" y="921"/>
                    <a:pt x="5511" y="1140"/>
                  </a:cubicBezTo>
                  <a:cubicBezTo>
                    <a:pt x="5929" y="1339"/>
                    <a:pt x="6366" y="1577"/>
                    <a:pt x="6764" y="1856"/>
                  </a:cubicBezTo>
                  <a:cubicBezTo>
                    <a:pt x="7182" y="2134"/>
                    <a:pt x="7560" y="2453"/>
                    <a:pt x="7918" y="2771"/>
                  </a:cubicBezTo>
                  <a:cubicBezTo>
                    <a:pt x="8276" y="3069"/>
                    <a:pt x="8614" y="3388"/>
                    <a:pt x="8933" y="3686"/>
                  </a:cubicBezTo>
                  <a:cubicBezTo>
                    <a:pt x="9271" y="3984"/>
                    <a:pt x="9589" y="4263"/>
                    <a:pt x="9887" y="4521"/>
                  </a:cubicBezTo>
                  <a:cubicBezTo>
                    <a:pt x="10047" y="4661"/>
                    <a:pt x="10186" y="4780"/>
                    <a:pt x="10325" y="4899"/>
                  </a:cubicBezTo>
                  <a:cubicBezTo>
                    <a:pt x="10484" y="4999"/>
                    <a:pt x="10623" y="5118"/>
                    <a:pt x="10763" y="5218"/>
                  </a:cubicBezTo>
                  <a:cubicBezTo>
                    <a:pt x="10902" y="5317"/>
                    <a:pt x="11021" y="5417"/>
                    <a:pt x="11161" y="5496"/>
                  </a:cubicBezTo>
                  <a:cubicBezTo>
                    <a:pt x="11280" y="5576"/>
                    <a:pt x="11399" y="5655"/>
                    <a:pt x="11519" y="5735"/>
                  </a:cubicBezTo>
                  <a:cubicBezTo>
                    <a:pt x="11757" y="5874"/>
                    <a:pt x="11956" y="5974"/>
                    <a:pt x="12115" y="6073"/>
                  </a:cubicBezTo>
                  <a:cubicBezTo>
                    <a:pt x="12429" y="6213"/>
                    <a:pt x="12621" y="6276"/>
                    <a:pt x="12677" y="6276"/>
                  </a:cubicBezTo>
                  <a:cubicBezTo>
                    <a:pt x="12685" y="6276"/>
                    <a:pt x="12690" y="6274"/>
                    <a:pt x="12692" y="6272"/>
                  </a:cubicBezTo>
                  <a:cubicBezTo>
                    <a:pt x="12692" y="6232"/>
                    <a:pt x="12533" y="6113"/>
                    <a:pt x="12215" y="5894"/>
                  </a:cubicBezTo>
                  <a:cubicBezTo>
                    <a:pt x="12076" y="5775"/>
                    <a:pt x="11877" y="5655"/>
                    <a:pt x="11678" y="5496"/>
                  </a:cubicBezTo>
                  <a:cubicBezTo>
                    <a:pt x="11578" y="5417"/>
                    <a:pt x="11459" y="5337"/>
                    <a:pt x="11340" y="5238"/>
                  </a:cubicBezTo>
                  <a:cubicBezTo>
                    <a:pt x="11220" y="5138"/>
                    <a:pt x="11101" y="5039"/>
                    <a:pt x="10981" y="4939"/>
                  </a:cubicBezTo>
                  <a:cubicBezTo>
                    <a:pt x="10842" y="4840"/>
                    <a:pt x="10723" y="4720"/>
                    <a:pt x="10584" y="4601"/>
                  </a:cubicBezTo>
                  <a:cubicBezTo>
                    <a:pt x="10444" y="4482"/>
                    <a:pt x="10305" y="4342"/>
                    <a:pt x="10166" y="4223"/>
                  </a:cubicBezTo>
                  <a:cubicBezTo>
                    <a:pt x="9887" y="3945"/>
                    <a:pt x="9569" y="3666"/>
                    <a:pt x="9251" y="3348"/>
                  </a:cubicBezTo>
                  <a:cubicBezTo>
                    <a:pt x="8933" y="3049"/>
                    <a:pt x="8594" y="2711"/>
                    <a:pt x="8236" y="2393"/>
                  </a:cubicBezTo>
                  <a:cubicBezTo>
                    <a:pt x="7878" y="2075"/>
                    <a:pt x="7480" y="1736"/>
                    <a:pt x="7043" y="1438"/>
                  </a:cubicBezTo>
                  <a:cubicBezTo>
                    <a:pt x="6605" y="1140"/>
                    <a:pt x="6167" y="901"/>
                    <a:pt x="5710" y="682"/>
                  </a:cubicBezTo>
                  <a:cubicBezTo>
                    <a:pt x="5272" y="483"/>
                    <a:pt x="4815" y="324"/>
                    <a:pt x="4377" y="205"/>
                  </a:cubicBezTo>
                  <a:cubicBezTo>
                    <a:pt x="3920" y="85"/>
                    <a:pt x="3482" y="26"/>
                    <a:pt x="3084" y="6"/>
                  </a:cubicBezTo>
                  <a:cubicBezTo>
                    <a:pt x="3012" y="2"/>
                    <a:pt x="2942" y="1"/>
                    <a:pt x="28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6"/>
            <p:cNvSpPr/>
            <p:nvPr/>
          </p:nvSpPr>
          <p:spPr>
            <a:xfrm>
              <a:off x="1782875" y="4140650"/>
              <a:ext cx="264600" cy="182675"/>
            </a:xfrm>
            <a:custGeom>
              <a:rect b="b" l="l" r="r" t="t"/>
              <a:pathLst>
                <a:path extrusionOk="0" h="7307" w="10584">
                  <a:moveTo>
                    <a:pt x="160" y="0"/>
                  </a:moveTo>
                  <a:cubicBezTo>
                    <a:pt x="120" y="0"/>
                    <a:pt x="60" y="179"/>
                    <a:pt x="21" y="557"/>
                  </a:cubicBezTo>
                  <a:cubicBezTo>
                    <a:pt x="1" y="935"/>
                    <a:pt x="41" y="1472"/>
                    <a:pt x="240" y="2109"/>
                  </a:cubicBezTo>
                  <a:cubicBezTo>
                    <a:pt x="299" y="2268"/>
                    <a:pt x="359" y="2427"/>
                    <a:pt x="419" y="2606"/>
                  </a:cubicBezTo>
                  <a:cubicBezTo>
                    <a:pt x="498" y="2765"/>
                    <a:pt x="578" y="2944"/>
                    <a:pt x="677" y="3123"/>
                  </a:cubicBezTo>
                  <a:cubicBezTo>
                    <a:pt x="856" y="3461"/>
                    <a:pt x="1075" y="3820"/>
                    <a:pt x="1353" y="4158"/>
                  </a:cubicBezTo>
                  <a:cubicBezTo>
                    <a:pt x="1910" y="4834"/>
                    <a:pt x="2666" y="5491"/>
                    <a:pt x="3542" y="6008"/>
                  </a:cubicBezTo>
                  <a:cubicBezTo>
                    <a:pt x="4417" y="6505"/>
                    <a:pt x="5332" y="6823"/>
                    <a:pt x="6187" y="7022"/>
                  </a:cubicBezTo>
                  <a:cubicBezTo>
                    <a:pt x="7043" y="7221"/>
                    <a:pt x="7819" y="7281"/>
                    <a:pt x="8475" y="7301"/>
                  </a:cubicBezTo>
                  <a:cubicBezTo>
                    <a:pt x="8596" y="7304"/>
                    <a:pt x="8712" y="7306"/>
                    <a:pt x="8824" y="7306"/>
                  </a:cubicBezTo>
                  <a:cubicBezTo>
                    <a:pt x="9323" y="7306"/>
                    <a:pt x="9734" y="7274"/>
                    <a:pt x="10027" y="7241"/>
                  </a:cubicBezTo>
                  <a:cubicBezTo>
                    <a:pt x="10385" y="7201"/>
                    <a:pt x="10584" y="7162"/>
                    <a:pt x="10584" y="7122"/>
                  </a:cubicBezTo>
                  <a:cubicBezTo>
                    <a:pt x="10584" y="7102"/>
                    <a:pt x="10385" y="7082"/>
                    <a:pt x="10007" y="7062"/>
                  </a:cubicBezTo>
                  <a:cubicBezTo>
                    <a:pt x="9649" y="7042"/>
                    <a:pt x="9132" y="7002"/>
                    <a:pt x="8495" y="6943"/>
                  </a:cubicBezTo>
                  <a:cubicBezTo>
                    <a:pt x="7858" y="6883"/>
                    <a:pt x="7102" y="6784"/>
                    <a:pt x="6307" y="6565"/>
                  </a:cubicBezTo>
                  <a:cubicBezTo>
                    <a:pt x="5491" y="6366"/>
                    <a:pt x="4616" y="6048"/>
                    <a:pt x="3780" y="5570"/>
                  </a:cubicBezTo>
                  <a:cubicBezTo>
                    <a:pt x="2965" y="5093"/>
                    <a:pt x="2249" y="4496"/>
                    <a:pt x="1712" y="3859"/>
                  </a:cubicBezTo>
                  <a:cubicBezTo>
                    <a:pt x="1453" y="3561"/>
                    <a:pt x="1214" y="3223"/>
                    <a:pt x="1035" y="2904"/>
                  </a:cubicBezTo>
                  <a:cubicBezTo>
                    <a:pt x="936" y="2765"/>
                    <a:pt x="856" y="2586"/>
                    <a:pt x="777" y="2447"/>
                  </a:cubicBezTo>
                  <a:cubicBezTo>
                    <a:pt x="697" y="2288"/>
                    <a:pt x="637" y="2149"/>
                    <a:pt x="578" y="1989"/>
                  </a:cubicBezTo>
                  <a:cubicBezTo>
                    <a:pt x="339" y="1413"/>
                    <a:pt x="259" y="915"/>
                    <a:pt x="220" y="557"/>
                  </a:cubicBezTo>
                  <a:cubicBezTo>
                    <a:pt x="180" y="199"/>
                    <a:pt x="200" y="0"/>
                    <a:pt x="1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 name="Google Shape;1124;p46"/>
          <p:cNvGrpSpPr/>
          <p:nvPr/>
        </p:nvGrpSpPr>
        <p:grpSpPr>
          <a:xfrm>
            <a:off x="6032644" y="2781873"/>
            <a:ext cx="2229741" cy="1690233"/>
            <a:chOff x="5884450" y="2684425"/>
            <a:chExt cx="2471175" cy="1873250"/>
          </a:xfrm>
        </p:grpSpPr>
        <p:sp>
          <p:nvSpPr>
            <p:cNvPr id="1125" name="Google Shape;1125;p46"/>
            <p:cNvSpPr/>
            <p:nvPr/>
          </p:nvSpPr>
          <p:spPr>
            <a:xfrm>
              <a:off x="7742925" y="4146775"/>
              <a:ext cx="149200" cy="135125"/>
            </a:xfrm>
            <a:custGeom>
              <a:rect b="b" l="l" r="r" t="t"/>
              <a:pathLst>
                <a:path extrusionOk="0" h="5405" w="5968">
                  <a:moveTo>
                    <a:pt x="3004" y="1"/>
                  </a:moveTo>
                  <a:lnTo>
                    <a:pt x="3004" y="1"/>
                  </a:lnTo>
                  <a:cubicBezTo>
                    <a:pt x="2427" y="465"/>
                    <a:pt x="1670" y="723"/>
                    <a:pt x="920" y="723"/>
                  </a:cubicBezTo>
                  <a:cubicBezTo>
                    <a:pt x="738" y="723"/>
                    <a:pt x="556" y="708"/>
                    <a:pt x="378" y="677"/>
                  </a:cubicBezTo>
                  <a:cubicBezTo>
                    <a:pt x="338" y="896"/>
                    <a:pt x="298" y="1115"/>
                    <a:pt x="259" y="1313"/>
                  </a:cubicBezTo>
                  <a:cubicBezTo>
                    <a:pt x="119" y="1990"/>
                    <a:pt x="0" y="2726"/>
                    <a:pt x="318" y="3343"/>
                  </a:cubicBezTo>
                  <a:cubicBezTo>
                    <a:pt x="537" y="3780"/>
                    <a:pt x="935" y="4098"/>
                    <a:pt x="1353" y="4337"/>
                  </a:cubicBezTo>
                  <a:cubicBezTo>
                    <a:pt x="2288" y="4894"/>
                    <a:pt x="3322" y="5252"/>
                    <a:pt x="4376" y="5391"/>
                  </a:cubicBezTo>
                  <a:cubicBezTo>
                    <a:pt x="4469" y="5398"/>
                    <a:pt x="4567" y="5405"/>
                    <a:pt x="4663" y="5405"/>
                  </a:cubicBezTo>
                  <a:cubicBezTo>
                    <a:pt x="4856" y="5405"/>
                    <a:pt x="5046" y="5378"/>
                    <a:pt x="5192" y="5272"/>
                  </a:cubicBezTo>
                  <a:cubicBezTo>
                    <a:pt x="5391" y="5113"/>
                    <a:pt x="5490" y="4854"/>
                    <a:pt x="5550" y="4596"/>
                  </a:cubicBezTo>
                  <a:cubicBezTo>
                    <a:pt x="5689" y="4059"/>
                    <a:pt x="5829" y="3541"/>
                    <a:pt x="5968" y="3024"/>
                  </a:cubicBezTo>
                  <a:cubicBezTo>
                    <a:pt x="5590" y="2905"/>
                    <a:pt x="5232" y="2706"/>
                    <a:pt x="4953" y="2408"/>
                  </a:cubicBezTo>
                  <a:cubicBezTo>
                    <a:pt x="4496" y="1930"/>
                    <a:pt x="4257" y="1254"/>
                    <a:pt x="4337" y="577"/>
                  </a:cubicBezTo>
                  <a:lnTo>
                    <a:pt x="4337" y="577"/>
                  </a:lnTo>
                  <a:cubicBezTo>
                    <a:pt x="4058" y="975"/>
                    <a:pt x="3680" y="1313"/>
                    <a:pt x="3243" y="1493"/>
                  </a:cubicBezTo>
                  <a:cubicBezTo>
                    <a:pt x="3050" y="1562"/>
                    <a:pt x="2839" y="1602"/>
                    <a:pt x="2628" y="1602"/>
                  </a:cubicBezTo>
                  <a:cubicBezTo>
                    <a:pt x="2360" y="1602"/>
                    <a:pt x="2093" y="1538"/>
                    <a:pt x="1870" y="1393"/>
                  </a:cubicBezTo>
                  <a:cubicBezTo>
                    <a:pt x="2387" y="1055"/>
                    <a:pt x="2785" y="558"/>
                    <a:pt x="30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6"/>
            <p:cNvSpPr/>
            <p:nvPr/>
          </p:nvSpPr>
          <p:spPr>
            <a:xfrm>
              <a:off x="7434075" y="3416675"/>
              <a:ext cx="537625" cy="805725"/>
            </a:xfrm>
            <a:custGeom>
              <a:rect b="b" l="l" r="r" t="t"/>
              <a:pathLst>
                <a:path extrusionOk="0" h="32229" w="21505">
                  <a:moveTo>
                    <a:pt x="9938" y="1"/>
                  </a:moveTo>
                  <a:cubicBezTo>
                    <a:pt x="8508" y="1"/>
                    <a:pt x="7193" y="761"/>
                    <a:pt x="6068" y="1653"/>
                  </a:cubicBezTo>
                  <a:cubicBezTo>
                    <a:pt x="3701" y="3543"/>
                    <a:pt x="1871" y="6149"/>
                    <a:pt x="916" y="9033"/>
                  </a:cubicBezTo>
                  <a:cubicBezTo>
                    <a:pt x="339" y="10784"/>
                    <a:pt x="1" y="12196"/>
                    <a:pt x="597" y="13967"/>
                  </a:cubicBezTo>
                  <a:cubicBezTo>
                    <a:pt x="1194" y="15797"/>
                    <a:pt x="2368" y="17408"/>
                    <a:pt x="3780" y="18681"/>
                  </a:cubicBezTo>
                  <a:cubicBezTo>
                    <a:pt x="5849" y="20571"/>
                    <a:pt x="8415" y="21804"/>
                    <a:pt x="11001" y="22859"/>
                  </a:cubicBezTo>
                  <a:cubicBezTo>
                    <a:pt x="11936" y="23237"/>
                    <a:pt x="12991" y="23694"/>
                    <a:pt x="13349" y="24629"/>
                  </a:cubicBezTo>
                  <a:cubicBezTo>
                    <a:pt x="13587" y="25266"/>
                    <a:pt x="13468" y="25962"/>
                    <a:pt x="13349" y="26619"/>
                  </a:cubicBezTo>
                  <a:cubicBezTo>
                    <a:pt x="13130" y="27713"/>
                    <a:pt x="12931" y="28807"/>
                    <a:pt x="12732" y="29881"/>
                  </a:cubicBezTo>
                  <a:cubicBezTo>
                    <a:pt x="12910" y="29912"/>
                    <a:pt x="13092" y="29927"/>
                    <a:pt x="13274" y="29927"/>
                  </a:cubicBezTo>
                  <a:cubicBezTo>
                    <a:pt x="14024" y="29927"/>
                    <a:pt x="14781" y="29669"/>
                    <a:pt x="15358" y="29205"/>
                  </a:cubicBezTo>
                  <a:lnTo>
                    <a:pt x="15358" y="29205"/>
                  </a:lnTo>
                  <a:cubicBezTo>
                    <a:pt x="15139" y="29762"/>
                    <a:pt x="14741" y="30259"/>
                    <a:pt x="14224" y="30597"/>
                  </a:cubicBezTo>
                  <a:cubicBezTo>
                    <a:pt x="14447" y="30742"/>
                    <a:pt x="14714" y="30806"/>
                    <a:pt x="14982" y="30806"/>
                  </a:cubicBezTo>
                  <a:cubicBezTo>
                    <a:pt x="15193" y="30806"/>
                    <a:pt x="15404" y="30766"/>
                    <a:pt x="15597" y="30697"/>
                  </a:cubicBezTo>
                  <a:cubicBezTo>
                    <a:pt x="16034" y="30517"/>
                    <a:pt x="16412" y="30179"/>
                    <a:pt x="16691" y="29781"/>
                  </a:cubicBezTo>
                  <a:lnTo>
                    <a:pt x="16691" y="29781"/>
                  </a:lnTo>
                  <a:cubicBezTo>
                    <a:pt x="16611" y="30458"/>
                    <a:pt x="16850" y="31134"/>
                    <a:pt x="17307" y="31612"/>
                  </a:cubicBezTo>
                  <a:cubicBezTo>
                    <a:pt x="17586" y="31910"/>
                    <a:pt x="17944" y="32109"/>
                    <a:pt x="18322" y="32228"/>
                  </a:cubicBezTo>
                  <a:cubicBezTo>
                    <a:pt x="19078" y="29543"/>
                    <a:pt x="19993" y="26897"/>
                    <a:pt x="20729" y="24211"/>
                  </a:cubicBezTo>
                  <a:cubicBezTo>
                    <a:pt x="21186" y="22540"/>
                    <a:pt x="21505" y="20710"/>
                    <a:pt x="20828" y="19119"/>
                  </a:cubicBezTo>
                  <a:cubicBezTo>
                    <a:pt x="20152" y="17528"/>
                    <a:pt x="18620" y="16493"/>
                    <a:pt x="17327" y="15319"/>
                  </a:cubicBezTo>
                  <a:cubicBezTo>
                    <a:pt x="15437" y="13648"/>
                    <a:pt x="13906" y="11520"/>
                    <a:pt x="13150" y="9113"/>
                  </a:cubicBezTo>
                  <a:cubicBezTo>
                    <a:pt x="12831" y="8078"/>
                    <a:pt x="12672" y="7004"/>
                    <a:pt x="12652" y="5950"/>
                  </a:cubicBezTo>
                  <a:cubicBezTo>
                    <a:pt x="12652" y="4896"/>
                    <a:pt x="13090" y="3861"/>
                    <a:pt x="13090" y="2847"/>
                  </a:cubicBezTo>
                  <a:cubicBezTo>
                    <a:pt x="13090" y="1255"/>
                    <a:pt x="11558" y="42"/>
                    <a:pt x="10046" y="2"/>
                  </a:cubicBezTo>
                  <a:cubicBezTo>
                    <a:pt x="10010" y="1"/>
                    <a:pt x="9974" y="1"/>
                    <a:pt x="99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6"/>
            <p:cNvSpPr/>
            <p:nvPr/>
          </p:nvSpPr>
          <p:spPr>
            <a:xfrm>
              <a:off x="5948600" y="3541225"/>
              <a:ext cx="448600" cy="872150"/>
            </a:xfrm>
            <a:custGeom>
              <a:rect b="b" l="l" r="r" t="t"/>
              <a:pathLst>
                <a:path extrusionOk="0" h="34886" w="17944">
                  <a:moveTo>
                    <a:pt x="11169" y="0"/>
                  </a:moveTo>
                  <a:cubicBezTo>
                    <a:pt x="9304" y="0"/>
                    <a:pt x="7408" y="778"/>
                    <a:pt x="6028" y="2062"/>
                  </a:cubicBezTo>
                  <a:cubicBezTo>
                    <a:pt x="2288" y="5523"/>
                    <a:pt x="2706" y="10318"/>
                    <a:pt x="3879" y="14813"/>
                  </a:cubicBezTo>
                  <a:cubicBezTo>
                    <a:pt x="4178" y="15888"/>
                    <a:pt x="4536" y="16942"/>
                    <a:pt x="4516" y="18036"/>
                  </a:cubicBezTo>
                  <a:cubicBezTo>
                    <a:pt x="4476" y="19150"/>
                    <a:pt x="3939" y="20324"/>
                    <a:pt x="2905" y="20702"/>
                  </a:cubicBezTo>
                  <a:cubicBezTo>
                    <a:pt x="2507" y="20841"/>
                    <a:pt x="2049" y="20861"/>
                    <a:pt x="1711" y="21099"/>
                  </a:cubicBezTo>
                  <a:cubicBezTo>
                    <a:pt x="1293" y="21418"/>
                    <a:pt x="1154" y="21975"/>
                    <a:pt x="1055" y="22472"/>
                  </a:cubicBezTo>
                  <a:cubicBezTo>
                    <a:pt x="557" y="24998"/>
                    <a:pt x="0" y="27366"/>
                    <a:pt x="40" y="29952"/>
                  </a:cubicBezTo>
                  <a:cubicBezTo>
                    <a:pt x="60" y="31424"/>
                    <a:pt x="219" y="32876"/>
                    <a:pt x="498" y="34308"/>
                  </a:cubicBezTo>
                  <a:cubicBezTo>
                    <a:pt x="1333" y="33751"/>
                    <a:pt x="2049" y="33015"/>
                    <a:pt x="2546" y="32140"/>
                  </a:cubicBezTo>
                  <a:lnTo>
                    <a:pt x="2546" y="32140"/>
                  </a:lnTo>
                  <a:cubicBezTo>
                    <a:pt x="2427" y="32975"/>
                    <a:pt x="2069" y="33771"/>
                    <a:pt x="1512" y="34408"/>
                  </a:cubicBezTo>
                  <a:cubicBezTo>
                    <a:pt x="1629" y="34482"/>
                    <a:pt x="1757" y="34514"/>
                    <a:pt x="1888" y="34514"/>
                  </a:cubicBezTo>
                  <a:cubicBezTo>
                    <a:pt x="2246" y="34514"/>
                    <a:pt x="2633" y="34277"/>
                    <a:pt x="2924" y="34030"/>
                  </a:cubicBezTo>
                  <a:cubicBezTo>
                    <a:pt x="3342" y="33672"/>
                    <a:pt x="3740" y="33274"/>
                    <a:pt x="4098" y="32856"/>
                  </a:cubicBezTo>
                  <a:lnTo>
                    <a:pt x="4098" y="32856"/>
                  </a:lnTo>
                  <a:cubicBezTo>
                    <a:pt x="3999" y="33532"/>
                    <a:pt x="4317" y="34248"/>
                    <a:pt x="4874" y="34626"/>
                  </a:cubicBezTo>
                  <a:cubicBezTo>
                    <a:pt x="5152" y="34786"/>
                    <a:pt x="5471" y="34885"/>
                    <a:pt x="5789" y="34885"/>
                  </a:cubicBezTo>
                  <a:cubicBezTo>
                    <a:pt x="5829" y="34209"/>
                    <a:pt x="5869" y="33512"/>
                    <a:pt x="5928" y="32836"/>
                  </a:cubicBezTo>
                  <a:cubicBezTo>
                    <a:pt x="6147" y="30230"/>
                    <a:pt x="7738" y="28380"/>
                    <a:pt x="9449" y="26510"/>
                  </a:cubicBezTo>
                  <a:cubicBezTo>
                    <a:pt x="12274" y="23427"/>
                    <a:pt x="14363" y="19667"/>
                    <a:pt x="15914" y="15808"/>
                  </a:cubicBezTo>
                  <a:cubicBezTo>
                    <a:pt x="16034" y="15490"/>
                    <a:pt x="16153" y="15171"/>
                    <a:pt x="16292" y="14853"/>
                  </a:cubicBezTo>
                  <a:cubicBezTo>
                    <a:pt x="17188" y="12486"/>
                    <a:pt x="17943" y="10019"/>
                    <a:pt x="17824" y="7513"/>
                  </a:cubicBezTo>
                  <a:cubicBezTo>
                    <a:pt x="17705" y="4648"/>
                    <a:pt x="16253" y="1684"/>
                    <a:pt x="13647" y="510"/>
                  </a:cubicBezTo>
                  <a:cubicBezTo>
                    <a:pt x="12862" y="162"/>
                    <a:pt x="12018" y="0"/>
                    <a:pt x="111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6"/>
            <p:cNvSpPr/>
            <p:nvPr/>
          </p:nvSpPr>
          <p:spPr>
            <a:xfrm>
              <a:off x="5961025" y="4344700"/>
              <a:ext cx="132800" cy="153050"/>
            </a:xfrm>
            <a:custGeom>
              <a:rect b="b" l="l" r="r" t="t"/>
              <a:pathLst>
                <a:path extrusionOk="0" h="6122" w="5312">
                  <a:moveTo>
                    <a:pt x="2049" y="1"/>
                  </a:moveTo>
                  <a:lnTo>
                    <a:pt x="2049" y="1"/>
                  </a:lnTo>
                  <a:cubicBezTo>
                    <a:pt x="1552" y="876"/>
                    <a:pt x="836" y="1612"/>
                    <a:pt x="1" y="2169"/>
                  </a:cubicBezTo>
                  <a:cubicBezTo>
                    <a:pt x="219" y="3283"/>
                    <a:pt x="498" y="4397"/>
                    <a:pt x="856" y="5471"/>
                  </a:cubicBezTo>
                  <a:cubicBezTo>
                    <a:pt x="896" y="5611"/>
                    <a:pt x="955" y="5750"/>
                    <a:pt x="1075" y="5849"/>
                  </a:cubicBezTo>
                  <a:cubicBezTo>
                    <a:pt x="1174" y="5909"/>
                    <a:pt x="1294" y="5949"/>
                    <a:pt x="1413" y="5969"/>
                  </a:cubicBezTo>
                  <a:cubicBezTo>
                    <a:pt x="2008" y="6071"/>
                    <a:pt x="2616" y="6121"/>
                    <a:pt x="3225" y="6121"/>
                  </a:cubicBezTo>
                  <a:cubicBezTo>
                    <a:pt x="3919" y="6121"/>
                    <a:pt x="4614" y="6056"/>
                    <a:pt x="5292" y="5929"/>
                  </a:cubicBezTo>
                  <a:cubicBezTo>
                    <a:pt x="5252" y="4855"/>
                    <a:pt x="5252" y="3800"/>
                    <a:pt x="5312" y="2746"/>
                  </a:cubicBezTo>
                  <a:cubicBezTo>
                    <a:pt x="4974" y="2746"/>
                    <a:pt x="4655" y="2647"/>
                    <a:pt x="4377" y="2487"/>
                  </a:cubicBezTo>
                  <a:cubicBezTo>
                    <a:pt x="3820" y="2109"/>
                    <a:pt x="3502" y="1393"/>
                    <a:pt x="3601" y="717"/>
                  </a:cubicBezTo>
                  <a:lnTo>
                    <a:pt x="3601" y="717"/>
                  </a:lnTo>
                  <a:cubicBezTo>
                    <a:pt x="3243" y="1135"/>
                    <a:pt x="2845" y="1533"/>
                    <a:pt x="2427" y="1891"/>
                  </a:cubicBezTo>
                  <a:cubicBezTo>
                    <a:pt x="2136" y="2138"/>
                    <a:pt x="1749" y="2375"/>
                    <a:pt x="1391" y="2375"/>
                  </a:cubicBezTo>
                  <a:cubicBezTo>
                    <a:pt x="1260" y="2375"/>
                    <a:pt x="1132" y="2343"/>
                    <a:pt x="1015" y="2269"/>
                  </a:cubicBezTo>
                  <a:cubicBezTo>
                    <a:pt x="1572" y="1632"/>
                    <a:pt x="1950" y="836"/>
                    <a:pt x="20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6"/>
            <p:cNvSpPr/>
            <p:nvPr/>
          </p:nvSpPr>
          <p:spPr>
            <a:xfrm>
              <a:off x="6179850" y="4414325"/>
              <a:ext cx="163650" cy="141950"/>
            </a:xfrm>
            <a:custGeom>
              <a:rect b="b" l="l" r="r" t="t"/>
              <a:pathLst>
                <a:path extrusionOk="0" h="5678" w="6546">
                  <a:moveTo>
                    <a:pt x="1472" y="1"/>
                  </a:moveTo>
                  <a:lnTo>
                    <a:pt x="1472" y="1"/>
                  </a:lnTo>
                  <a:cubicBezTo>
                    <a:pt x="1194" y="717"/>
                    <a:pt x="657" y="1314"/>
                    <a:pt x="0" y="1712"/>
                  </a:cubicBezTo>
                  <a:cubicBezTo>
                    <a:pt x="398" y="3522"/>
                    <a:pt x="876" y="5412"/>
                    <a:pt x="2785" y="5611"/>
                  </a:cubicBezTo>
                  <a:cubicBezTo>
                    <a:pt x="3164" y="5656"/>
                    <a:pt x="3543" y="5678"/>
                    <a:pt x="3922" y="5678"/>
                  </a:cubicBezTo>
                  <a:cubicBezTo>
                    <a:pt x="4715" y="5678"/>
                    <a:pt x="5505" y="5580"/>
                    <a:pt x="6286" y="5392"/>
                  </a:cubicBezTo>
                  <a:cubicBezTo>
                    <a:pt x="6366" y="5372"/>
                    <a:pt x="6465" y="5332"/>
                    <a:pt x="6505" y="5253"/>
                  </a:cubicBezTo>
                  <a:cubicBezTo>
                    <a:pt x="6545" y="5173"/>
                    <a:pt x="6505" y="5073"/>
                    <a:pt x="6485" y="4994"/>
                  </a:cubicBezTo>
                  <a:cubicBezTo>
                    <a:pt x="5988" y="3761"/>
                    <a:pt x="5670" y="2567"/>
                    <a:pt x="5511" y="1413"/>
                  </a:cubicBezTo>
                  <a:cubicBezTo>
                    <a:pt x="5257" y="1554"/>
                    <a:pt x="4954" y="1635"/>
                    <a:pt x="4657" y="1635"/>
                  </a:cubicBezTo>
                  <a:cubicBezTo>
                    <a:pt x="4535" y="1635"/>
                    <a:pt x="4413" y="1621"/>
                    <a:pt x="4297" y="1592"/>
                  </a:cubicBezTo>
                  <a:cubicBezTo>
                    <a:pt x="3601" y="1413"/>
                    <a:pt x="3044" y="836"/>
                    <a:pt x="2805" y="160"/>
                  </a:cubicBezTo>
                  <a:cubicBezTo>
                    <a:pt x="2547" y="916"/>
                    <a:pt x="1930" y="1552"/>
                    <a:pt x="1174" y="1871"/>
                  </a:cubicBezTo>
                  <a:cubicBezTo>
                    <a:pt x="1393" y="1274"/>
                    <a:pt x="1492" y="618"/>
                    <a:pt x="14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6"/>
            <p:cNvSpPr/>
            <p:nvPr/>
          </p:nvSpPr>
          <p:spPr>
            <a:xfrm>
              <a:off x="6022200" y="2800825"/>
              <a:ext cx="2213075" cy="1660275"/>
            </a:xfrm>
            <a:custGeom>
              <a:rect b="b" l="l" r="r" t="t"/>
              <a:pathLst>
                <a:path extrusionOk="0" h="66411" w="88523">
                  <a:moveTo>
                    <a:pt x="69861" y="1"/>
                  </a:moveTo>
                  <a:cubicBezTo>
                    <a:pt x="59173" y="1"/>
                    <a:pt x="49250" y="5925"/>
                    <a:pt x="40263" y="11885"/>
                  </a:cubicBezTo>
                  <a:cubicBezTo>
                    <a:pt x="34196" y="15883"/>
                    <a:pt x="28129" y="20041"/>
                    <a:pt x="21365" y="22786"/>
                  </a:cubicBezTo>
                  <a:cubicBezTo>
                    <a:pt x="16631" y="24696"/>
                    <a:pt x="11240" y="24735"/>
                    <a:pt x="6903" y="27640"/>
                  </a:cubicBezTo>
                  <a:cubicBezTo>
                    <a:pt x="4297" y="29390"/>
                    <a:pt x="2328" y="32016"/>
                    <a:pt x="1393" y="35000"/>
                  </a:cubicBezTo>
                  <a:cubicBezTo>
                    <a:pt x="0" y="39416"/>
                    <a:pt x="1592" y="44270"/>
                    <a:pt x="4138" y="47990"/>
                  </a:cubicBezTo>
                  <a:cubicBezTo>
                    <a:pt x="4775" y="48905"/>
                    <a:pt x="5471" y="49780"/>
                    <a:pt x="5809" y="50815"/>
                  </a:cubicBezTo>
                  <a:cubicBezTo>
                    <a:pt x="6167" y="51869"/>
                    <a:pt x="6028" y="53162"/>
                    <a:pt x="5192" y="53858"/>
                  </a:cubicBezTo>
                  <a:cubicBezTo>
                    <a:pt x="4854" y="54137"/>
                    <a:pt x="4436" y="54296"/>
                    <a:pt x="4198" y="54654"/>
                  </a:cubicBezTo>
                  <a:cubicBezTo>
                    <a:pt x="3899" y="55072"/>
                    <a:pt x="3959" y="55649"/>
                    <a:pt x="4039" y="56166"/>
                  </a:cubicBezTo>
                  <a:cubicBezTo>
                    <a:pt x="4456" y="59031"/>
                    <a:pt x="5093" y="61855"/>
                    <a:pt x="5928" y="64640"/>
                  </a:cubicBezTo>
                  <a:cubicBezTo>
                    <a:pt x="6068" y="65138"/>
                    <a:pt x="6187" y="65695"/>
                    <a:pt x="6306" y="66252"/>
                  </a:cubicBezTo>
                  <a:cubicBezTo>
                    <a:pt x="6963" y="65854"/>
                    <a:pt x="7500" y="65257"/>
                    <a:pt x="7778" y="64541"/>
                  </a:cubicBezTo>
                  <a:lnTo>
                    <a:pt x="7778" y="64541"/>
                  </a:lnTo>
                  <a:cubicBezTo>
                    <a:pt x="7798" y="65177"/>
                    <a:pt x="7699" y="65814"/>
                    <a:pt x="7480" y="66411"/>
                  </a:cubicBezTo>
                  <a:cubicBezTo>
                    <a:pt x="8236" y="66092"/>
                    <a:pt x="8853" y="65456"/>
                    <a:pt x="9111" y="64700"/>
                  </a:cubicBezTo>
                  <a:cubicBezTo>
                    <a:pt x="9350" y="65376"/>
                    <a:pt x="9907" y="65953"/>
                    <a:pt x="10603" y="66132"/>
                  </a:cubicBezTo>
                  <a:cubicBezTo>
                    <a:pt x="10719" y="66161"/>
                    <a:pt x="10841" y="66175"/>
                    <a:pt x="10963" y="66175"/>
                  </a:cubicBezTo>
                  <a:cubicBezTo>
                    <a:pt x="11260" y="66175"/>
                    <a:pt x="11563" y="66094"/>
                    <a:pt x="11817" y="65953"/>
                  </a:cubicBezTo>
                  <a:cubicBezTo>
                    <a:pt x="11419" y="63009"/>
                    <a:pt x="12035" y="60204"/>
                    <a:pt x="13309" y="57141"/>
                  </a:cubicBezTo>
                  <a:cubicBezTo>
                    <a:pt x="14124" y="55211"/>
                    <a:pt x="14721" y="53142"/>
                    <a:pt x="14999" y="51073"/>
                  </a:cubicBezTo>
                  <a:cubicBezTo>
                    <a:pt x="15159" y="49860"/>
                    <a:pt x="14880" y="48368"/>
                    <a:pt x="15377" y="47234"/>
                  </a:cubicBezTo>
                  <a:cubicBezTo>
                    <a:pt x="16471" y="44730"/>
                    <a:pt x="20165" y="43981"/>
                    <a:pt x="23060" y="43981"/>
                  </a:cubicBezTo>
                  <a:cubicBezTo>
                    <a:pt x="23799" y="43981"/>
                    <a:pt x="24487" y="44030"/>
                    <a:pt x="25065" y="44111"/>
                  </a:cubicBezTo>
                  <a:cubicBezTo>
                    <a:pt x="29064" y="44668"/>
                    <a:pt x="32764" y="46558"/>
                    <a:pt x="36643" y="47731"/>
                  </a:cubicBezTo>
                  <a:cubicBezTo>
                    <a:pt x="39740" y="48673"/>
                    <a:pt x="42976" y="49139"/>
                    <a:pt x="46210" y="49139"/>
                  </a:cubicBezTo>
                  <a:cubicBezTo>
                    <a:pt x="47213" y="49139"/>
                    <a:pt x="48216" y="49094"/>
                    <a:pt x="49215" y="49005"/>
                  </a:cubicBezTo>
                  <a:cubicBezTo>
                    <a:pt x="54745" y="48487"/>
                    <a:pt x="60454" y="46319"/>
                    <a:pt x="63737" y="41823"/>
                  </a:cubicBezTo>
                  <a:cubicBezTo>
                    <a:pt x="66064" y="38641"/>
                    <a:pt x="66939" y="34662"/>
                    <a:pt x="68391" y="31002"/>
                  </a:cubicBezTo>
                  <a:cubicBezTo>
                    <a:pt x="69824" y="27341"/>
                    <a:pt x="72171" y="23622"/>
                    <a:pt x="75951" y="22448"/>
                  </a:cubicBezTo>
                  <a:cubicBezTo>
                    <a:pt x="76986" y="22129"/>
                    <a:pt x="78047" y="22020"/>
                    <a:pt x="79117" y="22020"/>
                  </a:cubicBezTo>
                  <a:cubicBezTo>
                    <a:pt x="80780" y="22020"/>
                    <a:pt x="82468" y="22283"/>
                    <a:pt x="84127" y="22428"/>
                  </a:cubicBezTo>
                  <a:cubicBezTo>
                    <a:pt x="83987" y="19404"/>
                    <a:pt x="84823" y="16321"/>
                    <a:pt x="86534" y="13814"/>
                  </a:cubicBezTo>
                  <a:cubicBezTo>
                    <a:pt x="87091" y="12999"/>
                    <a:pt x="87747" y="12243"/>
                    <a:pt x="88523" y="11686"/>
                  </a:cubicBezTo>
                  <a:cubicBezTo>
                    <a:pt x="86713" y="10731"/>
                    <a:pt x="85439" y="9498"/>
                    <a:pt x="84306" y="8105"/>
                  </a:cubicBezTo>
                  <a:cubicBezTo>
                    <a:pt x="83271" y="6812"/>
                    <a:pt x="82376" y="5400"/>
                    <a:pt x="81302" y="3948"/>
                  </a:cubicBezTo>
                  <a:cubicBezTo>
                    <a:pt x="78994" y="785"/>
                    <a:pt x="75175" y="248"/>
                    <a:pt x="71515" y="49"/>
                  </a:cubicBezTo>
                  <a:cubicBezTo>
                    <a:pt x="70961" y="17"/>
                    <a:pt x="70410" y="1"/>
                    <a:pt x="698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6"/>
            <p:cNvSpPr/>
            <p:nvPr/>
          </p:nvSpPr>
          <p:spPr>
            <a:xfrm>
              <a:off x="6397175" y="3458000"/>
              <a:ext cx="1397475" cy="571300"/>
            </a:xfrm>
            <a:custGeom>
              <a:rect b="b" l="l" r="r" t="t"/>
              <a:pathLst>
                <a:path extrusionOk="0" h="22852" w="55899">
                  <a:moveTo>
                    <a:pt x="55899" y="0"/>
                  </a:moveTo>
                  <a:lnTo>
                    <a:pt x="55899" y="0"/>
                  </a:lnTo>
                  <a:cubicBezTo>
                    <a:pt x="54765" y="1114"/>
                    <a:pt x="53810" y="2407"/>
                    <a:pt x="53074" y="3800"/>
                  </a:cubicBezTo>
                  <a:cubicBezTo>
                    <a:pt x="52060" y="5729"/>
                    <a:pt x="51443" y="7858"/>
                    <a:pt x="50249" y="9688"/>
                  </a:cubicBezTo>
                  <a:cubicBezTo>
                    <a:pt x="48419" y="12493"/>
                    <a:pt x="45396" y="14283"/>
                    <a:pt x="42491" y="15974"/>
                  </a:cubicBezTo>
                  <a:cubicBezTo>
                    <a:pt x="39666" y="17625"/>
                    <a:pt x="36722" y="19296"/>
                    <a:pt x="33460" y="19535"/>
                  </a:cubicBezTo>
                  <a:cubicBezTo>
                    <a:pt x="33204" y="19553"/>
                    <a:pt x="32947" y="19561"/>
                    <a:pt x="32690" y="19561"/>
                  </a:cubicBezTo>
                  <a:cubicBezTo>
                    <a:pt x="31252" y="19561"/>
                    <a:pt x="29808" y="19295"/>
                    <a:pt x="28407" y="18958"/>
                  </a:cubicBezTo>
                  <a:cubicBezTo>
                    <a:pt x="22133" y="17434"/>
                    <a:pt x="16001" y="14188"/>
                    <a:pt x="9645" y="14188"/>
                  </a:cubicBezTo>
                  <a:cubicBezTo>
                    <a:pt x="8867" y="14188"/>
                    <a:pt x="8086" y="14237"/>
                    <a:pt x="7301" y="14343"/>
                  </a:cubicBezTo>
                  <a:cubicBezTo>
                    <a:pt x="5909" y="14542"/>
                    <a:pt x="4516" y="14920"/>
                    <a:pt x="3342" y="15656"/>
                  </a:cubicBezTo>
                  <a:cubicBezTo>
                    <a:pt x="1194" y="17028"/>
                    <a:pt x="0" y="19634"/>
                    <a:pt x="100" y="22141"/>
                  </a:cubicBezTo>
                  <a:cubicBezTo>
                    <a:pt x="140" y="21723"/>
                    <a:pt x="219" y="21305"/>
                    <a:pt x="378" y="20947"/>
                  </a:cubicBezTo>
                  <a:cubicBezTo>
                    <a:pt x="1472" y="18443"/>
                    <a:pt x="5166" y="17694"/>
                    <a:pt x="8061" y="17694"/>
                  </a:cubicBezTo>
                  <a:cubicBezTo>
                    <a:pt x="8800" y="17694"/>
                    <a:pt x="9488" y="17743"/>
                    <a:pt x="10066" y="17824"/>
                  </a:cubicBezTo>
                  <a:cubicBezTo>
                    <a:pt x="14065" y="18381"/>
                    <a:pt x="17765" y="20271"/>
                    <a:pt x="21644" y="21444"/>
                  </a:cubicBezTo>
                  <a:cubicBezTo>
                    <a:pt x="24741" y="22386"/>
                    <a:pt x="27977" y="22852"/>
                    <a:pt x="31211" y="22852"/>
                  </a:cubicBezTo>
                  <a:cubicBezTo>
                    <a:pt x="32214" y="22852"/>
                    <a:pt x="33217" y="22807"/>
                    <a:pt x="34216" y="22718"/>
                  </a:cubicBezTo>
                  <a:cubicBezTo>
                    <a:pt x="39746" y="22200"/>
                    <a:pt x="45455" y="20032"/>
                    <a:pt x="48738" y="15536"/>
                  </a:cubicBezTo>
                  <a:cubicBezTo>
                    <a:pt x="51065" y="12354"/>
                    <a:pt x="51960" y="8375"/>
                    <a:pt x="53392" y="4715"/>
                  </a:cubicBezTo>
                  <a:cubicBezTo>
                    <a:pt x="54029" y="3083"/>
                    <a:pt x="54845" y="1432"/>
                    <a:pt x="558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6"/>
            <p:cNvSpPr/>
            <p:nvPr/>
          </p:nvSpPr>
          <p:spPr>
            <a:xfrm>
              <a:off x="8121875" y="3092950"/>
              <a:ext cx="233750" cy="271800"/>
            </a:xfrm>
            <a:custGeom>
              <a:rect b="b" l="l" r="r" t="t"/>
              <a:pathLst>
                <a:path extrusionOk="0" h="10872" w="9350">
                  <a:moveTo>
                    <a:pt x="4536" y="1"/>
                  </a:moveTo>
                  <a:cubicBezTo>
                    <a:pt x="3760" y="558"/>
                    <a:pt x="3104" y="1314"/>
                    <a:pt x="2547" y="2129"/>
                  </a:cubicBezTo>
                  <a:cubicBezTo>
                    <a:pt x="836" y="4636"/>
                    <a:pt x="0" y="7719"/>
                    <a:pt x="140" y="10743"/>
                  </a:cubicBezTo>
                  <a:cubicBezTo>
                    <a:pt x="458" y="10783"/>
                    <a:pt x="796" y="10803"/>
                    <a:pt x="1114" y="10823"/>
                  </a:cubicBezTo>
                  <a:cubicBezTo>
                    <a:pt x="1608" y="10848"/>
                    <a:pt x="2112" y="10872"/>
                    <a:pt x="2615" y="10872"/>
                  </a:cubicBezTo>
                  <a:cubicBezTo>
                    <a:pt x="4038" y="10872"/>
                    <a:pt x="5448" y="10686"/>
                    <a:pt x="6565" y="9848"/>
                  </a:cubicBezTo>
                  <a:cubicBezTo>
                    <a:pt x="7957" y="8813"/>
                    <a:pt x="8972" y="6705"/>
                    <a:pt x="9211" y="4994"/>
                  </a:cubicBezTo>
                  <a:cubicBezTo>
                    <a:pt x="9350" y="3960"/>
                    <a:pt x="9151" y="2826"/>
                    <a:pt x="8415" y="2070"/>
                  </a:cubicBezTo>
                  <a:cubicBezTo>
                    <a:pt x="7937" y="1552"/>
                    <a:pt x="7241" y="1274"/>
                    <a:pt x="6605" y="996"/>
                  </a:cubicBezTo>
                  <a:cubicBezTo>
                    <a:pt x="5908" y="677"/>
                    <a:pt x="5212" y="359"/>
                    <a:pt x="45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6"/>
            <p:cNvSpPr/>
            <p:nvPr/>
          </p:nvSpPr>
          <p:spPr>
            <a:xfrm>
              <a:off x="7150600" y="4413825"/>
              <a:ext cx="157175" cy="143850"/>
            </a:xfrm>
            <a:custGeom>
              <a:rect b="b" l="l" r="r" t="t"/>
              <a:pathLst>
                <a:path extrusionOk="0" h="5754" w="6287">
                  <a:moveTo>
                    <a:pt x="2010" y="1"/>
                  </a:moveTo>
                  <a:cubicBezTo>
                    <a:pt x="1572" y="856"/>
                    <a:pt x="856" y="1572"/>
                    <a:pt x="1" y="2030"/>
                  </a:cubicBezTo>
                  <a:cubicBezTo>
                    <a:pt x="200" y="3164"/>
                    <a:pt x="379" y="4298"/>
                    <a:pt x="458" y="5452"/>
                  </a:cubicBezTo>
                  <a:cubicBezTo>
                    <a:pt x="1201" y="5653"/>
                    <a:pt x="1967" y="5754"/>
                    <a:pt x="2733" y="5754"/>
                  </a:cubicBezTo>
                  <a:cubicBezTo>
                    <a:pt x="3854" y="5754"/>
                    <a:pt x="4976" y="5539"/>
                    <a:pt x="6028" y="5113"/>
                  </a:cubicBezTo>
                  <a:cubicBezTo>
                    <a:pt x="6048" y="3800"/>
                    <a:pt x="6108" y="2488"/>
                    <a:pt x="6287" y="1195"/>
                  </a:cubicBezTo>
                  <a:cubicBezTo>
                    <a:pt x="5849" y="1015"/>
                    <a:pt x="5471" y="618"/>
                    <a:pt x="5352" y="160"/>
                  </a:cubicBezTo>
                  <a:cubicBezTo>
                    <a:pt x="5218" y="1248"/>
                    <a:pt x="4188" y="2134"/>
                    <a:pt x="3103" y="2134"/>
                  </a:cubicBezTo>
                  <a:cubicBezTo>
                    <a:pt x="3057" y="2134"/>
                    <a:pt x="3011" y="2133"/>
                    <a:pt x="2965" y="2129"/>
                  </a:cubicBezTo>
                  <a:cubicBezTo>
                    <a:pt x="3422" y="1612"/>
                    <a:pt x="3661" y="916"/>
                    <a:pt x="3661" y="220"/>
                  </a:cubicBezTo>
                  <a:lnTo>
                    <a:pt x="3661" y="220"/>
                  </a:lnTo>
                  <a:cubicBezTo>
                    <a:pt x="3323" y="1294"/>
                    <a:pt x="2289" y="2090"/>
                    <a:pt x="1175" y="2129"/>
                  </a:cubicBezTo>
                  <a:cubicBezTo>
                    <a:pt x="1712" y="1553"/>
                    <a:pt x="2010" y="777"/>
                    <a:pt x="20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6"/>
            <p:cNvSpPr/>
            <p:nvPr/>
          </p:nvSpPr>
          <p:spPr>
            <a:xfrm>
              <a:off x="7134700" y="3474125"/>
              <a:ext cx="543100" cy="993075"/>
            </a:xfrm>
            <a:custGeom>
              <a:rect b="b" l="l" r="r" t="t"/>
              <a:pathLst>
                <a:path extrusionOk="0" h="39723" w="21724">
                  <a:moveTo>
                    <a:pt x="18493" y="0"/>
                  </a:moveTo>
                  <a:cubicBezTo>
                    <a:pt x="18067" y="0"/>
                    <a:pt x="17634" y="41"/>
                    <a:pt x="17227" y="91"/>
                  </a:cubicBezTo>
                  <a:cubicBezTo>
                    <a:pt x="13229" y="569"/>
                    <a:pt x="9429" y="2618"/>
                    <a:pt x="6823" y="5701"/>
                  </a:cubicBezTo>
                  <a:cubicBezTo>
                    <a:pt x="4237" y="8784"/>
                    <a:pt x="2885" y="12882"/>
                    <a:pt x="3104" y="16901"/>
                  </a:cubicBezTo>
                  <a:cubicBezTo>
                    <a:pt x="3223" y="18790"/>
                    <a:pt x="3661" y="20640"/>
                    <a:pt x="3820" y="22510"/>
                  </a:cubicBezTo>
                  <a:cubicBezTo>
                    <a:pt x="3999" y="24400"/>
                    <a:pt x="3879" y="26369"/>
                    <a:pt x="2964" y="28021"/>
                  </a:cubicBezTo>
                  <a:cubicBezTo>
                    <a:pt x="2447" y="28916"/>
                    <a:pt x="1731" y="29672"/>
                    <a:pt x="1194" y="30567"/>
                  </a:cubicBezTo>
                  <a:cubicBezTo>
                    <a:pt x="140" y="32397"/>
                    <a:pt x="0" y="34625"/>
                    <a:pt x="219" y="36734"/>
                  </a:cubicBezTo>
                  <a:cubicBezTo>
                    <a:pt x="319" y="37708"/>
                    <a:pt x="478" y="38663"/>
                    <a:pt x="637" y="39618"/>
                  </a:cubicBezTo>
                  <a:cubicBezTo>
                    <a:pt x="1492" y="39160"/>
                    <a:pt x="2208" y="38444"/>
                    <a:pt x="2626" y="37589"/>
                  </a:cubicBezTo>
                  <a:lnTo>
                    <a:pt x="2626" y="37589"/>
                  </a:lnTo>
                  <a:cubicBezTo>
                    <a:pt x="2646" y="38365"/>
                    <a:pt x="2348" y="39141"/>
                    <a:pt x="1811" y="39717"/>
                  </a:cubicBezTo>
                  <a:cubicBezTo>
                    <a:pt x="2925" y="39678"/>
                    <a:pt x="3959" y="38882"/>
                    <a:pt x="4297" y="37808"/>
                  </a:cubicBezTo>
                  <a:lnTo>
                    <a:pt x="4297" y="37808"/>
                  </a:lnTo>
                  <a:cubicBezTo>
                    <a:pt x="4297" y="38504"/>
                    <a:pt x="4058" y="39200"/>
                    <a:pt x="3601" y="39717"/>
                  </a:cubicBezTo>
                  <a:cubicBezTo>
                    <a:pt x="3647" y="39721"/>
                    <a:pt x="3693" y="39722"/>
                    <a:pt x="3739" y="39722"/>
                  </a:cubicBezTo>
                  <a:cubicBezTo>
                    <a:pt x="4824" y="39722"/>
                    <a:pt x="5854" y="38836"/>
                    <a:pt x="5988" y="37748"/>
                  </a:cubicBezTo>
                  <a:cubicBezTo>
                    <a:pt x="6107" y="38206"/>
                    <a:pt x="6485" y="38603"/>
                    <a:pt x="6923" y="38783"/>
                  </a:cubicBezTo>
                  <a:cubicBezTo>
                    <a:pt x="7022" y="37987"/>
                    <a:pt x="7182" y="37211"/>
                    <a:pt x="7380" y="36435"/>
                  </a:cubicBezTo>
                  <a:cubicBezTo>
                    <a:pt x="9250" y="29274"/>
                    <a:pt x="15676" y="24301"/>
                    <a:pt x="19057" y="17716"/>
                  </a:cubicBezTo>
                  <a:cubicBezTo>
                    <a:pt x="20808" y="14334"/>
                    <a:pt x="21703" y="10535"/>
                    <a:pt x="21683" y="6735"/>
                  </a:cubicBezTo>
                  <a:cubicBezTo>
                    <a:pt x="21683" y="5084"/>
                    <a:pt x="21723" y="2896"/>
                    <a:pt x="21087" y="1344"/>
                  </a:cubicBezTo>
                  <a:cubicBezTo>
                    <a:pt x="20642" y="270"/>
                    <a:pt x="19590" y="0"/>
                    <a:pt x="184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6"/>
            <p:cNvSpPr/>
            <p:nvPr/>
          </p:nvSpPr>
          <p:spPr>
            <a:xfrm>
              <a:off x="7722525" y="2684425"/>
              <a:ext cx="163150" cy="231900"/>
            </a:xfrm>
            <a:custGeom>
              <a:rect b="b" l="l" r="r" t="t"/>
              <a:pathLst>
                <a:path extrusionOk="0" h="9276" w="6526">
                  <a:moveTo>
                    <a:pt x="1502" y="0"/>
                  </a:moveTo>
                  <a:cubicBezTo>
                    <a:pt x="1431" y="0"/>
                    <a:pt x="1358" y="31"/>
                    <a:pt x="1293" y="70"/>
                  </a:cubicBezTo>
                  <a:cubicBezTo>
                    <a:pt x="856" y="348"/>
                    <a:pt x="617" y="845"/>
                    <a:pt x="438" y="1343"/>
                  </a:cubicBezTo>
                  <a:cubicBezTo>
                    <a:pt x="179" y="2099"/>
                    <a:pt x="60" y="2874"/>
                    <a:pt x="40" y="3650"/>
                  </a:cubicBezTo>
                  <a:cubicBezTo>
                    <a:pt x="0" y="4625"/>
                    <a:pt x="140" y="5580"/>
                    <a:pt x="398" y="6495"/>
                  </a:cubicBezTo>
                  <a:cubicBezTo>
                    <a:pt x="657" y="7410"/>
                    <a:pt x="1174" y="8285"/>
                    <a:pt x="1970" y="8803"/>
                  </a:cubicBezTo>
                  <a:cubicBezTo>
                    <a:pt x="2465" y="9116"/>
                    <a:pt x="3053" y="9275"/>
                    <a:pt x="3639" y="9275"/>
                  </a:cubicBezTo>
                  <a:cubicBezTo>
                    <a:pt x="4206" y="9275"/>
                    <a:pt x="4773" y="9126"/>
                    <a:pt x="5252" y="8822"/>
                  </a:cubicBezTo>
                  <a:cubicBezTo>
                    <a:pt x="5769" y="8484"/>
                    <a:pt x="6187" y="7987"/>
                    <a:pt x="6346" y="7390"/>
                  </a:cubicBezTo>
                  <a:cubicBezTo>
                    <a:pt x="6525" y="6813"/>
                    <a:pt x="6406" y="6137"/>
                    <a:pt x="6028" y="5659"/>
                  </a:cubicBezTo>
                  <a:cubicBezTo>
                    <a:pt x="5650" y="5202"/>
                    <a:pt x="5073" y="4983"/>
                    <a:pt x="4556" y="4685"/>
                  </a:cubicBezTo>
                  <a:cubicBezTo>
                    <a:pt x="2785" y="3650"/>
                    <a:pt x="2228" y="2059"/>
                    <a:pt x="1711" y="209"/>
                  </a:cubicBezTo>
                  <a:cubicBezTo>
                    <a:pt x="1691" y="149"/>
                    <a:pt x="1671" y="70"/>
                    <a:pt x="1612" y="30"/>
                  </a:cubicBezTo>
                  <a:cubicBezTo>
                    <a:pt x="1577" y="9"/>
                    <a:pt x="1540" y="0"/>
                    <a:pt x="15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6"/>
            <p:cNvSpPr/>
            <p:nvPr/>
          </p:nvSpPr>
          <p:spPr>
            <a:xfrm>
              <a:off x="7387325" y="2786150"/>
              <a:ext cx="439650" cy="251025"/>
            </a:xfrm>
            <a:custGeom>
              <a:rect b="b" l="l" r="r" t="t"/>
              <a:pathLst>
                <a:path extrusionOk="0" h="10041" w="17586">
                  <a:moveTo>
                    <a:pt x="3820" y="0"/>
                  </a:moveTo>
                  <a:cubicBezTo>
                    <a:pt x="2544" y="0"/>
                    <a:pt x="1254" y="144"/>
                    <a:pt x="1" y="357"/>
                  </a:cubicBezTo>
                  <a:cubicBezTo>
                    <a:pt x="1035" y="3540"/>
                    <a:pt x="3124" y="6345"/>
                    <a:pt x="5889" y="8235"/>
                  </a:cubicBezTo>
                  <a:cubicBezTo>
                    <a:pt x="7430" y="9280"/>
                    <a:pt x="9239" y="10041"/>
                    <a:pt x="11091" y="10041"/>
                  </a:cubicBezTo>
                  <a:cubicBezTo>
                    <a:pt x="11319" y="10041"/>
                    <a:pt x="11548" y="10029"/>
                    <a:pt x="11777" y="10005"/>
                  </a:cubicBezTo>
                  <a:cubicBezTo>
                    <a:pt x="13130" y="9866"/>
                    <a:pt x="17586" y="7638"/>
                    <a:pt x="15796" y="5867"/>
                  </a:cubicBezTo>
                  <a:cubicBezTo>
                    <a:pt x="15398" y="5470"/>
                    <a:pt x="14642" y="5251"/>
                    <a:pt x="14164" y="4932"/>
                  </a:cubicBezTo>
                  <a:cubicBezTo>
                    <a:pt x="13607" y="4554"/>
                    <a:pt x="13110" y="4137"/>
                    <a:pt x="12593" y="3719"/>
                  </a:cubicBezTo>
                  <a:cubicBezTo>
                    <a:pt x="11558" y="2844"/>
                    <a:pt x="10564" y="1929"/>
                    <a:pt x="9370" y="1272"/>
                  </a:cubicBezTo>
                  <a:cubicBezTo>
                    <a:pt x="7676" y="335"/>
                    <a:pt x="5765" y="0"/>
                    <a:pt x="38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6"/>
            <p:cNvSpPr/>
            <p:nvPr/>
          </p:nvSpPr>
          <p:spPr>
            <a:xfrm>
              <a:off x="7430100" y="2818450"/>
              <a:ext cx="290450" cy="182050"/>
            </a:xfrm>
            <a:custGeom>
              <a:rect b="b" l="l" r="r" t="t"/>
              <a:pathLst>
                <a:path extrusionOk="0" h="7282" w="11618">
                  <a:moveTo>
                    <a:pt x="1" y="0"/>
                  </a:moveTo>
                  <a:lnTo>
                    <a:pt x="1" y="0"/>
                  </a:lnTo>
                  <a:cubicBezTo>
                    <a:pt x="1174" y="2308"/>
                    <a:pt x="2905" y="4416"/>
                    <a:pt x="4994" y="5948"/>
                  </a:cubicBezTo>
                  <a:cubicBezTo>
                    <a:pt x="5750" y="6505"/>
                    <a:pt x="6585" y="7002"/>
                    <a:pt x="7520" y="7181"/>
                  </a:cubicBezTo>
                  <a:cubicBezTo>
                    <a:pt x="7853" y="7254"/>
                    <a:pt x="8192" y="7281"/>
                    <a:pt x="8532" y="7281"/>
                  </a:cubicBezTo>
                  <a:cubicBezTo>
                    <a:pt x="9126" y="7281"/>
                    <a:pt x="9723" y="7198"/>
                    <a:pt x="10305" y="7122"/>
                  </a:cubicBezTo>
                  <a:cubicBezTo>
                    <a:pt x="9549" y="6545"/>
                    <a:pt x="8972" y="5729"/>
                    <a:pt x="8714" y="4814"/>
                  </a:cubicBezTo>
                  <a:lnTo>
                    <a:pt x="8714" y="4814"/>
                  </a:lnTo>
                  <a:cubicBezTo>
                    <a:pt x="9748" y="5073"/>
                    <a:pt x="10743" y="5530"/>
                    <a:pt x="11618" y="6167"/>
                  </a:cubicBezTo>
                  <a:cubicBezTo>
                    <a:pt x="10902" y="4854"/>
                    <a:pt x="9728" y="3800"/>
                    <a:pt x="8336" y="3262"/>
                  </a:cubicBezTo>
                  <a:cubicBezTo>
                    <a:pt x="7261" y="2845"/>
                    <a:pt x="6088" y="2725"/>
                    <a:pt x="4974" y="2447"/>
                  </a:cubicBezTo>
                  <a:cubicBezTo>
                    <a:pt x="3104" y="2009"/>
                    <a:pt x="1572" y="1094"/>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6"/>
            <p:cNvSpPr/>
            <p:nvPr/>
          </p:nvSpPr>
          <p:spPr>
            <a:xfrm>
              <a:off x="7974675" y="3024825"/>
              <a:ext cx="106450" cy="80600"/>
            </a:xfrm>
            <a:custGeom>
              <a:rect b="b" l="l" r="r" t="t"/>
              <a:pathLst>
                <a:path extrusionOk="0" h="3224" w="4258">
                  <a:moveTo>
                    <a:pt x="318" y="1"/>
                  </a:moveTo>
                  <a:cubicBezTo>
                    <a:pt x="0" y="677"/>
                    <a:pt x="60" y="1512"/>
                    <a:pt x="458" y="2149"/>
                  </a:cubicBezTo>
                  <a:cubicBezTo>
                    <a:pt x="875" y="2805"/>
                    <a:pt x="1651" y="3223"/>
                    <a:pt x="2427" y="3223"/>
                  </a:cubicBezTo>
                  <a:cubicBezTo>
                    <a:pt x="3143" y="3223"/>
                    <a:pt x="3839" y="2845"/>
                    <a:pt x="4257" y="2268"/>
                  </a:cubicBezTo>
                  <a:cubicBezTo>
                    <a:pt x="3839" y="1811"/>
                    <a:pt x="3362" y="1393"/>
                    <a:pt x="2865" y="1015"/>
                  </a:cubicBezTo>
                  <a:cubicBezTo>
                    <a:pt x="2288" y="577"/>
                    <a:pt x="1671" y="219"/>
                    <a:pt x="975" y="60"/>
                  </a:cubicBezTo>
                  <a:cubicBezTo>
                    <a:pt x="756" y="20"/>
                    <a:pt x="537" y="1"/>
                    <a:pt x="3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6"/>
            <p:cNvSpPr/>
            <p:nvPr/>
          </p:nvSpPr>
          <p:spPr>
            <a:xfrm>
              <a:off x="8234750" y="3200375"/>
              <a:ext cx="34350" cy="37825"/>
            </a:xfrm>
            <a:custGeom>
              <a:rect b="b" l="l" r="r" t="t"/>
              <a:pathLst>
                <a:path extrusionOk="0" h="1513" w="1374">
                  <a:moveTo>
                    <a:pt x="1" y="1"/>
                  </a:moveTo>
                  <a:lnTo>
                    <a:pt x="1" y="1"/>
                  </a:lnTo>
                  <a:cubicBezTo>
                    <a:pt x="279" y="220"/>
                    <a:pt x="518" y="438"/>
                    <a:pt x="757" y="697"/>
                  </a:cubicBezTo>
                  <a:cubicBezTo>
                    <a:pt x="976" y="936"/>
                    <a:pt x="1175" y="1214"/>
                    <a:pt x="1374" y="1513"/>
                  </a:cubicBezTo>
                  <a:cubicBezTo>
                    <a:pt x="1354" y="1135"/>
                    <a:pt x="1175" y="796"/>
                    <a:pt x="936" y="518"/>
                  </a:cubicBezTo>
                  <a:cubicBezTo>
                    <a:pt x="697" y="259"/>
                    <a:pt x="359" y="40"/>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6"/>
            <p:cNvSpPr/>
            <p:nvPr/>
          </p:nvSpPr>
          <p:spPr>
            <a:xfrm>
              <a:off x="7948300" y="3022550"/>
              <a:ext cx="155700" cy="87350"/>
            </a:xfrm>
            <a:custGeom>
              <a:rect b="b" l="l" r="r" t="t"/>
              <a:pathLst>
                <a:path extrusionOk="0" h="3494" w="6228">
                  <a:moveTo>
                    <a:pt x="1488" y="1"/>
                  </a:moveTo>
                  <a:cubicBezTo>
                    <a:pt x="1269" y="1"/>
                    <a:pt x="1048" y="19"/>
                    <a:pt x="836" y="72"/>
                  </a:cubicBezTo>
                  <a:cubicBezTo>
                    <a:pt x="538" y="151"/>
                    <a:pt x="239" y="290"/>
                    <a:pt x="1" y="509"/>
                  </a:cubicBezTo>
                  <a:cubicBezTo>
                    <a:pt x="383" y="268"/>
                    <a:pt x="827" y="159"/>
                    <a:pt x="1266" y="159"/>
                  </a:cubicBezTo>
                  <a:cubicBezTo>
                    <a:pt x="1443" y="159"/>
                    <a:pt x="1619" y="177"/>
                    <a:pt x="1791" y="211"/>
                  </a:cubicBezTo>
                  <a:cubicBezTo>
                    <a:pt x="2388" y="310"/>
                    <a:pt x="2945" y="589"/>
                    <a:pt x="3462" y="947"/>
                  </a:cubicBezTo>
                  <a:cubicBezTo>
                    <a:pt x="3979" y="1285"/>
                    <a:pt x="4477" y="1683"/>
                    <a:pt x="4934" y="2101"/>
                  </a:cubicBezTo>
                  <a:cubicBezTo>
                    <a:pt x="5173" y="2320"/>
                    <a:pt x="5392" y="2538"/>
                    <a:pt x="5610" y="2777"/>
                  </a:cubicBezTo>
                  <a:cubicBezTo>
                    <a:pt x="5829" y="2996"/>
                    <a:pt x="6028" y="3235"/>
                    <a:pt x="6227" y="3493"/>
                  </a:cubicBezTo>
                  <a:cubicBezTo>
                    <a:pt x="5909" y="2936"/>
                    <a:pt x="5511" y="2439"/>
                    <a:pt x="5073" y="1961"/>
                  </a:cubicBezTo>
                  <a:cubicBezTo>
                    <a:pt x="4636" y="1504"/>
                    <a:pt x="4138" y="1086"/>
                    <a:pt x="3601" y="728"/>
                  </a:cubicBezTo>
                  <a:cubicBezTo>
                    <a:pt x="3064" y="390"/>
                    <a:pt x="2467" y="92"/>
                    <a:pt x="1811" y="12"/>
                  </a:cubicBezTo>
                  <a:cubicBezTo>
                    <a:pt x="1705" y="5"/>
                    <a:pt x="1597" y="1"/>
                    <a:pt x="14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6"/>
            <p:cNvSpPr/>
            <p:nvPr/>
          </p:nvSpPr>
          <p:spPr>
            <a:xfrm>
              <a:off x="7424625" y="2875625"/>
              <a:ext cx="190000" cy="154700"/>
            </a:xfrm>
            <a:custGeom>
              <a:rect b="b" l="l" r="r" t="t"/>
              <a:pathLst>
                <a:path extrusionOk="0" h="6188" w="7600">
                  <a:moveTo>
                    <a:pt x="1" y="1"/>
                  </a:moveTo>
                  <a:lnTo>
                    <a:pt x="1" y="1"/>
                  </a:lnTo>
                  <a:cubicBezTo>
                    <a:pt x="180" y="359"/>
                    <a:pt x="399" y="717"/>
                    <a:pt x="637" y="1075"/>
                  </a:cubicBezTo>
                  <a:cubicBezTo>
                    <a:pt x="876" y="1413"/>
                    <a:pt x="1135" y="1751"/>
                    <a:pt x="1393" y="2089"/>
                  </a:cubicBezTo>
                  <a:cubicBezTo>
                    <a:pt x="1930" y="2726"/>
                    <a:pt x="2527" y="3323"/>
                    <a:pt x="3164" y="3860"/>
                  </a:cubicBezTo>
                  <a:cubicBezTo>
                    <a:pt x="3800" y="4397"/>
                    <a:pt x="4496" y="4894"/>
                    <a:pt x="5252" y="5292"/>
                  </a:cubicBezTo>
                  <a:cubicBezTo>
                    <a:pt x="5610" y="5491"/>
                    <a:pt x="5988" y="5670"/>
                    <a:pt x="6386" y="5809"/>
                  </a:cubicBezTo>
                  <a:cubicBezTo>
                    <a:pt x="6784" y="5969"/>
                    <a:pt x="7182" y="6088"/>
                    <a:pt x="7600" y="6187"/>
                  </a:cubicBezTo>
                  <a:cubicBezTo>
                    <a:pt x="7202" y="6048"/>
                    <a:pt x="6804" y="5889"/>
                    <a:pt x="6426" y="5710"/>
                  </a:cubicBezTo>
                  <a:cubicBezTo>
                    <a:pt x="6068" y="5531"/>
                    <a:pt x="5690" y="5332"/>
                    <a:pt x="5332" y="5113"/>
                  </a:cubicBezTo>
                  <a:cubicBezTo>
                    <a:pt x="4994" y="4914"/>
                    <a:pt x="4636" y="4676"/>
                    <a:pt x="4298" y="4437"/>
                  </a:cubicBezTo>
                  <a:cubicBezTo>
                    <a:pt x="3959" y="4198"/>
                    <a:pt x="3641" y="3940"/>
                    <a:pt x="3323" y="3681"/>
                  </a:cubicBezTo>
                  <a:cubicBezTo>
                    <a:pt x="2686" y="3144"/>
                    <a:pt x="2089" y="2567"/>
                    <a:pt x="1532" y="1950"/>
                  </a:cubicBezTo>
                  <a:cubicBezTo>
                    <a:pt x="975" y="1334"/>
                    <a:pt x="478" y="677"/>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6"/>
            <p:cNvSpPr/>
            <p:nvPr/>
          </p:nvSpPr>
          <p:spPr>
            <a:xfrm>
              <a:off x="7621575" y="2817950"/>
              <a:ext cx="119875" cy="91525"/>
            </a:xfrm>
            <a:custGeom>
              <a:rect b="b" l="l" r="r" t="t"/>
              <a:pathLst>
                <a:path extrusionOk="0" h="3661" w="4795">
                  <a:moveTo>
                    <a:pt x="0" y="0"/>
                  </a:moveTo>
                  <a:cubicBezTo>
                    <a:pt x="836" y="577"/>
                    <a:pt x="1592" y="1214"/>
                    <a:pt x="2348" y="1870"/>
                  </a:cubicBezTo>
                  <a:cubicBezTo>
                    <a:pt x="2745" y="2188"/>
                    <a:pt x="3123" y="2507"/>
                    <a:pt x="3521" y="2825"/>
                  </a:cubicBezTo>
                  <a:cubicBezTo>
                    <a:pt x="3919" y="3123"/>
                    <a:pt x="4337" y="3422"/>
                    <a:pt x="4794" y="3660"/>
                  </a:cubicBezTo>
                  <a:cubicBezTo>
                    <a:pt x="4397" y="3342"/>
                    <a:pt x="4038" y="3004"/>
                    <a:pt x="3660" y="2666"/>
                  </a:cubicBezTo>
                  <a:cubicBezTo>
                    <a:pt x="3283" y="2328"/>
                    <a:pt x="2905" y="2009"/>
                    <a:pt x="2507" y="1671"/>
                  </a:cubicBezTo>
                  <a:cubicBezTo>
                    <a:pt x="2129" y="1353"/>
                    <a:pt x="1731" y="1035"/>
                    <a:pt x="1313" y="736"/>
                  </a:cubicBezTo>
                  <a:cubicBezTo>
                    <a:pt x="895" y="458"/>
                    <a:pt x="458" y="199"/>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6"/>
            <p:cNvSpPr/>
            <p:nvPr/>
          </p:nvSpPr>
          <p:spPr>
            <a:xfrm>
              <a:off x="7205325" y="3883200"/>
              <a:ext cx="24375" cy="140275"/>
            </a:xfrm>
            <a:custGeom>
              <a:rect b="b" l="l" r="r" t="t"/>
              <a:pathLst>
                <a:path extrusionOk="0" h="5611" w="975">
                  <a:moveTo>
                    <a:pt x="80" y="0"/>
                  </a:moveTo>
                  <a:cubicBezTo>
                    <a:pt x="0" y="955"/>
                    <a:pt x="80" y="1910"/>
                    <a:pt x="219" y="2845"/>
                  </a:cubicBezTo>
                  <a:cubicBezTo>
                    <a:pt x="378" y="3800"/>
                    <a:pt x="617" y="4735"/>
                    <a:pt x="975" y="5610"/>
                  </a:cubicBezTo>
                  <a:cubicBezTo>
                    <a:pt x="796" y="4675"/>
                    <a:pt x="617" y="3740"/>
                    <a:pt x="458" y="2805"/>
                  </a:cubicBezTo>
                  <a:cubicBezTo>
                    <a:pt x="318" y="1890"/>
                    <a:pt x="199" y="935"/>
                    <a:pt x="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6"/>
            <p:cNvSpPr/>
            <p:nvPr/>
          </p:nvSpPr>
          <p:spPr>
            <a:xfrm>
              <a:off x="7654900" y="3640000"/>
              <a:ext cx="26375" cy="176575"/>
            </a:xfrm>
            <a:custGeom>
              <a:rect b="b" l="l" r="r" t="t"/>
              <a:pathLst>
                <a:path extrusionOk="0" h="7063" w="1055">
                  <a:moveTo>
                    <a:pt x="1054" y="1"/>
                  </a:moveTo>
                  <a:cubicBezTo>
                    <a:pt x="995" y="299"/>
                    <a:pt x="975" y="598"/>
                    <a:pt x="915" y="896"/>
                  </a:cubicBezTo>
                  <a:lnTo>
                    <a:pt x="796" y="1771"/>
                  </a:lnTo>
                  <a:lnTo>
                    <a:pt x="557" y="3542"/>
                  </a:lnTo>
                  <a:lnTo>
                    <a:pt x="279" y="5312"/>
                  </a:lnTo>
                  <a:cubicBezTo>
                    <a:pt x="179" y="5889"/>
                    <a:pt x="80" y="6486"/>
                    <a:pt x="0" y="7063"/>
                  </a:cubicBezTo>
                  <a:cubicBezTo>
                    <a:pt x="179" y="6506"/>
                    <a:pt x="338" y="5929"/>
                    <a:pt x="458" y="5332"/>
                  </a:cubicBezTo>
                  <a:cubicBezTo>
                    <a:pt x="597" y="4755"/>
                    <a:pt x="696" y="4158"/>
                    <a:pt x="796" y="3582"/>
                  </a:cubicBezTo>
                  <a:cubicBezTo>
                    <a:pt x="875" y="2985"/>
                    <a:pt x="955" y="2388"/>
                    <a:pt x="995" y="1791"/>
                  </a:cubicBezTo>
                  <a:cubicBezTo>
                    <a:pt x="1015" y="1493"/>
                    <a:pt x="1034" y="1194"/>
                    <a:pt x="1034" y="896"/>
                  </a:cubicBezTo>
                  <a:cubicBezTo>
                    <a:pt x="1054" y="598"/>
                    <a:pt x="1054" y="299"/>
                    <a:pt x="10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6"/>
            <p:cNvSpPr/>
            <p:nvPr/>
          </p:nvSpPr>
          <p:spPr>
            <a:xfrm>
              <a:off x="6295725" y="4201975"/>
              <a:ext cx="49250" cy="30400"/>
            </a:xfrm>
            <a:custGeom>
              <a:rect b="b" l="l" r="r" t="t"/>
              <a:pathLst>
                <a:path extrusionOk="0" h="1216" w="1970">
                  <a:moveTo>
                    <a:pt x="1970" y="1"/>
                  </a:moveTo>
                  <a:lnTo>
                    <a:pt x="1970" y="1"/>
                  </a:lnTo>
                  <a:cubicBezTo>
                    <a:pt x="1651" y="239"/>
                    <a:pt x="1353" y="478"/>
                    <a:pt x="1035" y="677"/>
                  </a:cubicBezTo>
                  <a:cubicBezTo>
                    <a:pt x="697" y="876"/>
                    <a:pt x="358" y="1055"/>
                    <a:pt x="0" y="1214"/>
                  </a:cubicBezTo>
                  <a:cubicBezTo>
                    <a:pt x="26" y="1215"/>
                    <a:pt x="51" y="1216"/>
                    <a:pt x="77" y="1216"/>
                  </a:cubicBezTo>
                  <a:cubicBezTo>
                    <a:pt x="451" y="1216"/>
                    <a:pt x="837" y="1082"/>
                    <a:pt x="1154" y="896"/>
                  </a:cubicBezTo>
                  <a:cubicBezTo>
                    <a:pt x="1512" y="677"/>
                    <a:pt x="1811" y="379"/>
                    <a:pt x="19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6"/>
            <p:cNvSpPr/>
            <p:nvPr/>
          </p:nvSpPr>
          <p:spPr>
            <a:xfrm>
              <a:off x="7342075" y="4173625"/>
              <a:ext cx="58700" cy="28675"/>
            </a:xfrm>
            <a:custGeom>
              <a:rect b="b" l="l" r="r" t="t"/>
              <a:pathLst>
                <a:path extrusionOk="0" h="1147" w="2348">
                  <a:moveTo>
                    <a:pt x="2348" y="1"/>
                  </a:moveTo>
                  <a:cubicBezTo>
                    <a:pt x="1990" y="299"/>
                    <a:pt x="1652" y="518"/>
                    <a:pt x="1254" y="697"/>
                  </a:cubicBezTo>
                  <a:cubicBezTo>
                    <a:pt x="856" y="896"/>
                    <a:pt x="458" y="1015"/>
                    <a:pt x="1" y="1095"/>
                  </a:cubicBezTo>
                  <a:cubicBezTo>
                    <a:pt x="139" y="1131"/>
                    <a:pt x="278" y="1147"/>
                    <a:pt x="418" y="1147"/>
                  </a:cubicBezTo>
                  <a:cubicBezTo>
                    <a:pt x="741" y="1147"/>
                    <a:pt x="1062" y="1061"/>
                    <a:pt x="1353" y="936"/>
                  </a:cubicBezTo>
                  <a:cubicBezTo>
                    <a:pt x="1771" y="737"/>
                    <a:pt x="2149" y="419"/>
                    <a:pt x="23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6"/>
            <p:cNvSpPr/>
            <p:nvPr/>
          </p:nvSpPr>
          <p:spPr>
            <a:xfrm>
              <a:off x="7905050" y="3914525"/>
              <a:ext cx="27875" cy="39825"/>
            </a:xfrm>
            <a:custGeom>
              <a:rect b="b" l="l" r="r" t="t"/>
              <a:pathLst>
                <a:path extrusionOk="0" h="1593" w="1115">
                  <a:moveTo>
                    <a:pt x="1015" y="1"/>
                  </a:moveTo>
                  <a:lnTo>
                    <a:pt x="1015" y="1"/>
                  </a:lnTo>
                  <a:cubicBezTo>
                    <a:pt x="915" y="319"/>
                    <a:pt x="796" y="617"/>
                    <a:pt x="637" y="876"/>
                  </a:cubicBezTo>
                  <a:cubicBezTo>
                    <a:pt x="458" y="1135"/>
                    <a:pt x="259" y="1373"/>
                    <a:pt x="0" y="1592"/>
                  </a:cubicBezTo>
                  <a:cubicBezTo>
                    <a:pt x="358" y="1552"/>
                    <a:pt x="657" y="1294"/>
                    <a:pt x="836" y="1015"/>
                  </a:cubicBezTo>
                  <a:cubicBezTo>
                    <a:pt x="1034" y="717"/>
                    <a:pt x="1114" y="339"/>
                    <a:pt x="1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6"/>
            <p:cNvSpPr/>
            <p:nvPr/>
          </p:nvSpPr>
          <p:spPr>
            <a:xfrm>
              <a:off x="6338975" y="3502450"/>
              <a:ext cx="19425" cy="14250"/>
            </a:xfrm>
            <a:custGeom>
              <a:rect b="b" l="l" r="r" t="t"/>
              <a:pathLst>
                <a:path extrusionOk="0" h="570" w="777">
                  <a:moveTo>
                    <a:pt x="662" y="0"/>
                  </a:moveTo>
                  <a:cubicBezTo>
                    <a:pt x="523" y="0"/>
                    <a:pt x="389" y="54"/>
                    <a:pt x="279" y="132"/>
                  </a:cubicBezTo>
                  <a:cubicBezTo>
                    <a:pt x="140" y="231"/>
                    <a:pt x="21" y="390"/>
                    <a:pt x="1" y="569"/>
                  </a:cubicBezTo>
                  <a:cubicBezTo>
                    <a:pt x="180" y="510"/>
                    <a:pt x="299" y="410"/>
                    <a:pt x="419" y="331"/>
                  </a:cubicBezTo>
                  <a:cubicBezTo>
                    <a:pt x="538" y="251"/>
                    <a:pt x="657" y="152"/>
                    <a:pt x="777" y="12"/>
                  </a:cubicBezTo>
                  <a:cubicBezTo>
                    <a:pt x="739" y="4"/>
                    <a:pt x="700" y="0"/>
                    <a:pt x="6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6"/>
            <p:cNvSpPr/>
            <p:nvPr/>
          </p:nvSpPr>
          <p:spPr>
            <a:xfrm>
              <a:off x="6354900" y="3503650"/>
              <a:ext cx="24400" cy="11150"/>
            </a:xfrm>
            <a:custGeom>
              <a:rect b="b" l="l" r="r" t="t"/>
              <a:pathLst>
                <a:path extrusionOk="0" h="446" w="976">
                  <a:moveTo>
                    <a:pt x="890" y="0"/>
                  </a:moveTo>
                  <a:cubicBezTo>
                    <a:pt x="714" y="0"/>
                    <a:pt x="576" y="52"/>
                    <a:pt x="438" y="104"/>
                  </a:cubicBezTo>
                  <a:cubicBezTo>
                    <a:pt x="279" y="183"/>
                    <a:pt x="120" y="283"/>
                    <a:pt x="1" y="442"/>
                  </a:cubicBezTo>
                  <a:cubicBezTo>
                    <a:pt x="27" y="445"/>
                    <a:pt x="54" y="446"/>
                    <a:pt x="79" y="446"/>
                  </a:cubicBezTo>
                  <a:cubicBezTo>
                    <a:pt x="247" y="446"/>
                    <a:pt x="400" y="394"/>
                    <a:pt x="538" y="342"/>
                  </a:cubicBezTo>
                  <a:cubicBezTo>
                    <a:pt x="697" y="263"/>
                    <a:pt x="836" y="163"/>
                    <a:pt x="975" y="4"/>
                  </a:cubicBezTo>
                  <a:cubicBezTo>
                    <a:pt x="946" y="2"/>
                    <a:pt x="918" y="0"/>
                    <a:pt x="89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6"/>
            <p:cNvSpPr/>
            <p:nvPr/>
          </p:nvSpPr>
          <p:spPr>
            <a:xfrm>
              <a:off x="7589250" y="3678800"/>
              <a:ext cx="8975" cy="18425"/>
            </a:xfrm>
            <a:custGeom>
              <a:rect b="b" l="l" r="r" t="t"/>
              <a:pathLst>
                <a:path extrusionOk="0" h="737" w="359">
                  <a:moveTo>
                    <a:pt x="279" y="0"/>
                  </a:moveTo>
                  <a:cubicBezTo>
                    <a:pt x="159" y="120"/>
                    <a:pt x="120" y="239"/>
                    <a:pt x="80" y="339"/>
                  </a:cubicBezTo>
                  <a:cubicBezTo>
                    <a:pt x="40" y="458"/>
                    <a:pt x="0" y="577"/>
                    <a:pt x="20" y="737"/>
                  </a:cubicBezTo>
                  <a:cubicBezTo>
                    <a:pt x="179" y="677"/>
                    <a:pt x="259" y="557"/>
                    <a:pt x="299" y="418"/>
                  </a:cubicBezTo>
                  <a:cubicBezTo>
                    <a:pt x="358" y="299"/>
                    <a:pt x="358" y="140"/>
                    <a:pt x="2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6"/>
            <p:cNvSpPr/>
            <p:nvPr/>
          </p:nvSpPr>
          <p:spPr>
            <a:xfrm>
              <a:off x="7601175" y="3668350"/>
              <a:ext cx="7500" cy="21425"/>
            </a:xfrm>
            <a:custGeom>
              <a:rect b="b" l="l" r="r" t="t"/>
              <a:pathLst>
                <a:path extrusionOk="0" h="857" w="300">
                  <a:moveTo>
                    <a:pt x="219" y="1"/>
                  </a:moveTo>
                  <a:cubicBezTo>
                    <a:pt x="100" y="120"/>
                    <a:pt x="60" y="259"/>
                    <a:pt x="21" y="399"/>
                  </a:cubicBezTo>
                  <a:cubicBezTo>
                    <a:pt x="1" y="558"/>
                    <a:pt x="1" y="697"/>
                    <a:pt x="80" y="856"/>
                  </a:cubicBezTo>
                  <a:cubicBezTo>
                    <a:pt x="200" y="737"/>
                    <a:pt x="239" y="598"/>
                    <a:pt x="259" y="438"/>
                  </a:cubicBezTo>
                  <a:cubicBezTo>
                    <a:pt x="279" y="299"/>
                    <a:pt x="299" y="160"/>
                    <a:pt x="2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6"/>
            <p:cNvSpPr/>
            <p:nvPr/>
          </p:nvSpPr>
          <p:spPr>
            <a:xfrm>
              <a:off x="7945325" y="2937700"/>
              <a:ext cx="160150" cy="87650"/>
            </a:xfrm>
            <a:custGeom>
              <a:rect b="b" l="l" r="r" t="t"/>
              <a:pathLst>
                <a:path extrusionOk="0" h="3506" w="6406">
                  <a:moveTo>
                    <a:pt x="2024" y="0"/>
                  </a:moveTo>
                  <a:cubicBezTo>
                    <a:pt x="1979" y="0"/>
                    <a:pt x="1935" y="2"/>
                    <a:pt x="1890" y="4"/>
                  </a:cubicBezTo>
                  <a:cubicBezTo>
                    <a:pt x="1234" y="4"/>
                    <a:pt x="557" y="203"/>
                    <a:pt x="0" y="561"/>
                  </a:cubicBezTo>
                  <a:cubicBezTo>
                    <a:pt x="299" y="422"/>
                    <a:pt x="617" y="323"/>
                    <a:pt x="935" y="263"/>
                  </a:cubicBezTo>
                  <a:cubicBezTo>
                    <a:pt x="1254" y="203"/>
                    <a:pt x="1572" y="183"/>
                    <a:pt x="1890" y="183"/>
                  </a:cubicBezTo>
                  <a:cubicBezTo>
                    <a:pt x="2547" y="223"/>
                    <a:pt x="3163" y="402"/>
                    <a:pt x="3720" y="720"/>
                  </a:cubicBezTo>
                  <a:cubicBezTo>
                    <a:pt x="4277" y="1039"/>
                    <a:pt x="4735" y="1496"/>
                    <a:pt x="5172" y="1974"/>
                  </a:cubicBezTo>
                  <a:cubicBezTo>
                    <a:pt x="5391" y="2212"/>
                    <a:pt x="5610" y="2471"/>
                    <a:pt x="5809" y="2730"/>
                  </a:cubicBezTo>
                  <a:cubicBezTo>
                    <a:pt x="6008" y="2988"/>
                    <a:pt x="6207" y="3247"/>
                    <a:pt x="6406" y="3505"/>
                  </a:cubicBezTo>
                  <a:cubicBezTo>
                    <a:pt x="6088" y="2929"/>
                    <a:pt x="5749" y="2372"/>
                    <a:pt x="5332" y="1854"/>
                  </a:cubicBezTo>
                  <a:cubicBezTo>
                    <a:pt x="4914" y="1337"/>
                    <a:pt x="4417" y="860"/>
                    <a:pt x="3840" y="502"/>
                  </a:cubicBezTo>
                  <a:cubicBezTo>
                    <a:pt x="3541" y="343"/>
                    <a:pt x="3223" y="203"/>
                    <a:pt x="2905" y="124"/>
                  </a:cubicBezTo>
                  <a:cubicBezTo>
                    <a:pt x="2611" y="55"/>
                    <a:pt x="2317" y="0"/>
                    <a:pt x="20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6"/>
            <p:cNvSpPr/>
            <p:nvPr/>
          </p:nvSpPr>
          <p:spPr>
            <a:xfrm>
              <a:off x="5884450" y="3090975"/>
              <a:ext cx="422225" cy="625700"/>
            </a:xfrm>
            <a:custGeom>
              <a:rect b="b" l="l" r="r" t="t"/>
              <a:pathLst>
                <a:path extrusionOk="0" h="25028" w="16889">
                  <a:moveTo>
                    <a:pt x="15616" y="0"/>
                  </a:moveTo>
                  <a:lnTo>
                    <a:pt x="15616" y="0"/>
                  </a:lnTo>
                  <a:cubicBezTo>
                    <a:pt x="15238" y="279"/>
                    <a:pt x="14840" y="518"/>
                    <a:pt x="14442" y="736"/>
                  </a:cubicBezTo>
                  <a:cubicBezTo>
                    <a:pt x="12731" y="1930"/>
                    <a:pt x="10643" y="2726"/>
                    <a:pt x="8852" y="3840"/>
                  </a:cubicBezTo>
                  <a:cubicBezTo>
                    <a:pt x="3819" y="7042"/>
                    <a:pt x="0" y="14761"/>
                    <a:pt x="2904" y="20490"/>
                  </a:cubicBezTo>
                  <a:cubicBezTo>
                    <a:pt x="4270" y="23207"/>
                    <a:pt x="7001" y="25027"/>
                    <a:pt x="9841" y="25027"/>
                  </a:cubicBezTo>
                  <a:cubicBezTo>
                    <a:pt x="11014" y="25027"/>
                    <a:pt x="12206" y="24717"/>
                    <a:pt x="13328" y="24031"/>
                  </a:cubicBezTo>
                  <a:cubicBezTo>
                    <a:pt x="15119" y="22957"/>
                    <a:pt x="16392" y="21067"/>
                    <a:pt x="16750" y="19018"/>
                  </a:cubicBezTo>
                  <a:cubicBezTo>
                    <a:pt x="16869" y="18282"/>
                    <a:pt x="16889" y="17526"/>
                    <a:pt x="16650" y="16830"/>
                  </a:cubicBezTo>
                  <a:cubicBezTo>
                    <a:pt x="16209" y="15495"/>
                    <a:pt x="15377" y="15213"/>
                    <a:pt x="14402" y="15213"/>
                  </a:cubicBezTo>
                  <a:cubicBezTo>
                    <a:pt x="13688" y="15213"/>
                    <a:pt x="12898" y="15364"/>
                    <a:pt x="12126" y="15364"/>
                  </a:cubicBezTo>
                  <a:cubicBezTo>
                    <a:pt x="11860" y="15364"/>
                    <a:pt x="11597" y="15346"/>
                    <a:pt x="11339" y="15298"/>
                  </a:cubicBezTo>
                  <a:cubicBezTo>
                    <a:pt x="10125" y="15059"/>
                    <a:pt x="8972" y="14403"/>
                    <a:pt x="8295" y="13368"/>
                  </a:cubicBezTo>
                  <a:cubicBezTo>
                    <a:pt x="7221" y="11697"/>
                    <a:pt x="7639" y="9449"/>
                    <a:pt x="8514" y="7659"/>
                  </a:cubicBezTo>
                  <a:cubicBezTo>
                    <a:pt x="9350" y="5889"/>
                    <a:pt x="10603" y="4277"/>
                    <a:pt x="12194" y="3123"/>
                  </a:cubicBezTo>
                  <a:cubicBezTo>
                    <a:pt x="13348" y="2308"/>
                    <a:pt x="14681" y="1751"/>
                    <a:pt x="16073" y="1552"/>
                  </a:cubicBezTo>
                  <a:cubicBezTo>
                    <a:pt x="15835" y="1433"/>
                    <a:pt x="15576" y="1373"/>
                    <a:pt x="15317" y="1353"/>
                  </a:cubicBezTo>
                  <a:cubicBezTo>
                    <a:pt x="15676" y="1154"/>
                    <a:pt x="16053" y="955"/>
                    <a:pt x="16412" y="756"/>
                  </a:cubicBezTo>
                  <a:cubicBezTo>
                    <a:pt x="16279" y="744"/>
                    <a:pt x="16145" y="738"/>
                    <a:pt x="16010" y="738"/>
                  </a:cubicBezTo>
                  <a:cubicBezTo>
                    <a:pt x="15700" y="738"/>
                    <a:pt x="15390" y="772"/>
                    <a:pt x="15099" y="856"/>
                  </a:cubicBezTo>
                  <a:cubicBezTo>
                    <a:pt x="15357" y="637"/>
                    <a:pt x="15536" y="338"/>
                    <a:pt x="156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6"/>
            <p:cNvSpPr/>
            <p:nvPr/>
          </p:nvSpPr>
          <p:spPr>
            <a:xfrm>
              <a:off x="6245500" y="2973800"/>
              <a:ext cx="328250" cy="161625"/>
            </a:xfrm>
            <a:custGeom>
              <a:rect b="b" l="l" r="r" t="t"/>
              <a:pathLst>
                <a:path extrusionOk="0" h="6465" w="13130">
                  <a:moveTo>
                    <a:pt x="5918" y="0"/>
                  </a:moveTo>
                  <a:cubicBezTo>
                    <a:pt x="5430" y="0"/>
                    <a:pt x="4949" y="101"/>
                    <a:pt x="4516" y="331"/>
                  </a:cubicBezTo>
                  <a:cubicBezTo>
                    <a:pt x="3302" y="967"/>
                    <a:pt x="2785" y="2400"/>
                    <a:pt x="1989" y="3514"/>
                  </a:cubicBezTo>
                  <a:cubicBezTo>
                    <a:pt x="1432" y="4270"/>
                    <a:pt x="756" y="4886"/>
                    <a:pt x="0" y="5423"/>
                  </a:cubicBezTo>
                  <a:cubicBezTo>
                    <a:pt x="398" y="5205"/>
                    <a:pt x="796" y="4966"/>
                    <a:pt x="1174" y="4687"/>
                  </a:cubicBezTo>
                  <a:lnTo>
                    <a:pt x="1174" y="4687"/>
                  </a:lnTo>
                  <a:cubicBezTo>
                    <a:pt x="1094" y="5025"/>
                    <a:pt x="915" y="5324"/>
                    <a:pt x="657" y="5543"/>
                  </a:cubicBezTo>
                  <a:cubicBezTo>
                    <a:pt x="948" y="5459"/>
                    <a:pt x="1258" y="5425"/>
                    <a:pt x="1568" y="5425"/>
                  </a:cubicBezTo>
                  <a:cubicBezTo>
                    <a:pt x="1703" y="5425"/>
                    <a:pt x="1837" y="5431"/>
                    <a:pt x="1970" y="5443"/>
                  </a:cubicBezTo>
                  <a:cubicBezTo>
                    <a:pt x="1592" y="5642"/>
                    <a:pt x="1234" y="5841"/>
                    <a:pt x="875" y="6040"/>
                  </a:cubicBezTo>
                  <a:cubicBezTo>
                    <a:pt x="1134" y="6060"/>
                    <a:pt x="1393" y="6120"/>
                    <a:pt x="1631" y="6239"/>
                  </a:cubicBezTo>
                  <a:cubicBezTo>
                    <a:pt x="2039" y="6181"/>
                    <a:pt x="2447" y="6144"/>
                    <a:pt x="2855" y="6144"/>
                  </a:cubicBezTo>
                  <a:cubicBezTo>
                    <a:pt x="3004" y="6144"/>
                    <a:pt x="3153" y="6149"/>
                    <a:pt x="3302" y="6159"/>
                  </a:cubicBezTo>
                  <a:cubicBezTo>
                    <a:pt x="4158" y="6219"/>
                    <a:pt x="5013" y="6418"/>
                    <a:pt x="5869" y="6458"/>
                  </a:cubicBezTo>
                  <a:cubicBezTo>
                    <a:pt x="5969" y="6462"/>
                    <a:pt x="6069" y="6464"/>
                    <a:pt x="6169" y="6464"/>
                  </a:cubicBezTo>
                  <a:cubicBezTo>
                    <a:pt x="7860" y="6464"/>
                    <a:pt x="9544" y="5835"/>
                    <a:pt x="10802" y="4727"/>
                  </a:cubicBezTo>
                  <a:cubicBezTo>
                    <a:pt x="12155" y="3534"/>
                    <a:pt x="13010" y="1823"/>
                    <a:pt x="13129" y="32"/>
                  </a:cubicBezTo>
                  <a:lnTo>
                    <a:pt x="13129" y="32"/>
                  </a:lnTo>
                  <a:cubicBezTo>
                    <a:pt x="12289" y="705"/>
                    <a:pt x="11326" y="1394"/>
                    <a:pt x="10257" y="1394"/>
                  </a:cubicBezTo>
                  <a:cubicBezTo>
                    <a:pt x="10187" y="1394"/>
                    <a:pt x="10117" y="1391"/>
                    <a:pt x="10046" y="1385"/>
                  </a:cubicBezTo>
                  <a:cubicBezTo>
                    <a:pt x="9210" y="1306"/>
                    <a:pt x="8474" y="749"/>
                    <a:pt x="7699" y="410"/>
                  </a:cubicBezTo>
                  <a:cubicBezTo>
                    <a:pt x="7147" y="156"/>
                    <a:pt x="6527" y="0"/>
                    <a:pt x="59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8" name="Shape 1158"/>
        <p:cNvGrpSpPr/>
        <p:nvPr/>
      </p:nvGrpSpPr>
      <p:grpSpPr>
        <a:xfrm>
          <a:off x="0" y="0"/>
          <a:ext cx="0" cy="0"/>
          <a:chOff x="0" y="0"/>
          <a:chExt cx="0" cy="0"/>
        </a:xfrm>
      </p:grpSpPr>
      <p:sp>
        <p:nvSpPr>
          <p:cNvPr id="1159" name="Google Shape;1159;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1160" name="Google Shape;1160;p47"/>
          <p:cNvSpPr txBox="1"/>
          <p:nvPr>
            <p:ph idx="4294967295" type="body"/>
          </p:nvPr>
        </p:nvSpPr>
        <p:spPr>
          <a:xfrm>
            <a:off x="720000" y="1000075"/>
            <a:ext cx="7704000" cy="3725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Did you like the resources used in this template? Get them for free at our other websites:</a:t>
            </a:r>
            <a:endParaRPr/>
          </a:p>
          <a:p>
            <a:pPr indent="0" lvl="0" marL="0" rtl="0" algn="l">
              <a:lnSpc>
                <a:spcPct val="100000"/>
              </a:lnSpc>
              <a:spcBef>
                <a:spcPts val="0"/>
              </a:spcBef>
              <a:spcAft>
                <a:spcPts val="0"/>
              </a:spcAft>
              <a:buNone/>
            </a:pPr>
            <a:r>
              <a:t/>
            </a:r>
            <a:endParaRPr/>
          </a:p>
          <a:p>
            <a:pPr indent="0" lvl="0" marL="0" rtl="0" algn="l">
              <a:spcBef>
                <a:spcPts val="0"/>
              </a:spcBef>
              <a:spcAft>
                <a:spcPts val="0"/>
              </a:spcAft>
              <a:buNone/>
            </a:pPr>
            <a:r>
              <a:rPr b="1" lang="en" sz="1800">
                <a:latin typeface="Merriweather"/>
                <a:ea typeface="Merriweather"/>
                <a:cs typeface="Merriweather"/>
                <a:sym typeface="Merriweather"/>
              </a:rPr>
              <a:t>Icons</a:t>
            </a:r>
            <a:endParaRPr b="1" sz="1800">
              <a:latin typeface="Merriweather"/>
              <a:ea typeface="Merriweather"/>
              <a:cs typeface="Merriweather"/>
              <a:sym typeface="Merriweather"/>
            </a:endParaRPr>
          </a:p>
          <a:p>
            <a:pPr indent="-317500" lvl="0" marL="457200" rtl="0" algn="l">
              <a:spcBef>
                <a:spcPts val="0"/>
              </a:spcBef>
              <a:spcAft>
                <a:spcPts val="0"/>
              </a:spcAft>
              <a:buSzPts val="1400"/>
              <a:buChar char="●"/>
            </a:pPr>
            <a:r>
              <a:rPr lang="en" u="sng">
                <a:hlinkClick r:id="rId3"/>
              </a:rPr>
              <a:t>Icon Pack: Spain | Lineal</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sz="1800">
                <a:latin typeface="Merriweather"/>
                <a:ea typeface="Merriweather"/>
                <a:cs typeface="Merriweather"/>
                <a:sym typeface="Merriweather"/>
              </a:rPr>
              <a:t>Vectors</a:t>
            </a:r>
            <a:endParaRPr b="1" sz="1800">
              <a:latin typeface="Merriweather"/>
              <a:ea typeface="Merriweather"/>
              <a:cs typeface="Merriweather"/>
              <a:sym typeface="Merriweather"/>
            </a:endParaRPr>
          </a:p>
          <a:p>
            <a:pPr indent="-317500" lvl="0" marL="457200" rtl="0" algn="l">
              <a:spcBef>
                <a:spcPts val="0"/>
              </a:spcBef>
              <a:spcAft>
                <a:spcPts val="0"/>
              </a:spcAft>
              <a:buSzPts val="1400"/>
              <a:buChar char="●"/>
            </a:pPr>
            <a:r>
              <a:rPr lang="en" u="sng">
                <a:hlinkClick r:id="rId4"/>
              </a:rPr>
              <a:t>Hand drawn stock market concept</a:t>
            </a:r>
            <a:endParaRPr/>
          </a:p>
          <a:p>
            <a:pPr indent="-317500" lvl="0" marL="457200" rtl="0" algn="l">
              <a:spcBef>
                <a:spcPts val="0"/>
              </a:spcBef>
              <a:spcAft>
                <a:spcPts val="0"/>
              </a:spcAft>
              <a:buSzPts val="1400"/>
              <a:buChar char="●"/>
            </a:pPr>
            <a:r>
              <a:rPr lang="en" u="sng">
                <a:hlinkClick r:id="rId5"/>
              </a:rPr>
              <a:t>Hand drawn stock market concept with bull</a:t>
            </a:r>
            <a:endParaRPr/>
          </a:p>
          <a:p>
            <a:pPr indent="-317500" lvl="0" marL="457200" rtl="0" algn="l">
              <a:spcBef>
                <a:spcPts val="0"/>
              </a:spcBef>
              <a:spcAft>
                <a:spcPts val="0"/>
              </a:spcAft>
              <a:buSzPts val="1400"/>
              <a:buChar char="●"/>
            </a:pPr>
            <a:r>
              <a:rPr lang="en" u="sng">
                <a:hlinkClick r:id="rId6"/>
              </a:rPr>
              <a:t>Flat international jazz day illustration</a:t>
            </a:r>
            <a:endParaRPr/>
          </a:p>
          <a:p>
            <a:pPr indent="-317500" lvl="0" marL="457200" rtl="0" algn="l">
              <a:spcBef>
                <a:spcPts val="0"/>
              </a:spcBef>
              <a:spcAft>
                <a:spcPts val="0"/>
              </a:spcAft>
              <a:buSzPts val="1400"/>
              <a:buChar char="●"/>
            </a:pPr>
            <a:r>
              <a:rPr lang="en" u="sng">
                <a:hlinkClick r:id="rId7"/>
              </a:rPr>
              <a:t>Cowboy hat, scard, and mustache</a:t>
            </a:r>
            <a:endParaRPr/>
          </a:p>
          <a:p>
            <a:pPr indent="-317500" lvl="0" marL="457200" rtl="0" algn="l">
              <a:spcBef>
                <a:spcPts val="0"/>
              </a:spcBef>
              <a:spcAft>
                <a:spcPts val="0"/>
              </a:spcAft>
              <a:buSzPts val="1400"/>
              <a:buChar char="●"/>
            </a:pPr>
            <a:r>
              <a:rPr lang="en" u="sng">
                <a:hlinkClick r:id="rId8"/>
              </a:rPr>
              <a:t>Hand drawn school uniform element collection</a:t>
            </a:r>
            <a:endParaRPr/>
          </a:p>
          <a:p>
            <a:pPr indent="-317500" lvl="0" marL="457200" rtl="0" algn="l">
              <a:spcBef>
                <a:spcPts val="0"/>
              </a:spcBef>
              <a:spcAft>
                <a:spcPts val="0"/>
              </a:spcAft>
              <a:buSzPts val="1400"/>
              <a:buChar char="●"/>
            </a:pPr>
            <a:r>
              <a:rPr lang="en" u="sng">
                <a:hlinkClick r:id="rId9"/>
              </a:rPr>
              <a:t>Map of Spain</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sz="1800">
                <a:latin typeface="Merriweather"/>
                <a:ea typeface="Merriweather"/>
                <a:cs typeface="Merriweather"/>
                <a:sym typeface="Merriweather"/>
              </a:rPr>
              <a:t>Photos</a:t>
            </a:r>
            <a:endParaRPr b="1" sz="1800">
              <a:latin typeface="Merriweather"/>
              <a:ea typeface="Merriweather"/>
              <a:cs typeface="Merriweather"/>
              <a:sym typeface="Merriweather"/>
            </a:endParaRPr>
          </a:p>
          <a:p>
            <a:pPr indent="-317500" lvl="0" marL="457200" rtl="0" algn="l">
              <a:spcBef>
                <a:spcPts val="0"/>
              </a:spcBef>
              <a:spcAft>
                <a:spcPts val="0"/>
              </a:spcAft>
              <a:buSzPts val="1400"/>
              <a:buChar char="●"/>
            </a:pPr>
            <a:r>
              <a:rPr lang="en" u="sng">
                <a:hlinkClick r:id="rId10"/>
              </a:rPr>
              <a:t>Close-up of male traveler holding map in hand standing on city street</a:t>
            </a:r>
            <a:endParaRPr/>
          </a:p>
          <a:p>
            <a:pPr indent="-317500" lvl="0" marL="457200" rtl="0" algn="l">
              <a:spcBef>
                <a:spcPts val="0"/>
              </a:spcBef>
              <a:spcAft>
                <a:spcPts val="0"/>
              </a:spcAft>
              <a:buSzPts val="1400"/>
              <a:buChar char="●"/>
            </a:pPr>
            <a:r>
              <a:rPr lang="en" u="sng">
                <a:hlinkClick r:id="rId11"/>
              </a:rPr>
              <a:t>Woman with cows on field</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4" name="Shape 1164"/>
        <p:cNvGrpSpPr/>
        <p:nvPr/>
      </p:nvGrpSpPr>
      <p:grpSpPr>
        <a:xfrm>
          <a:off x="0" y="0"/>
          <a:ext cx="0" cy="0"/>
          <a:chOff x="0" y="0"/>
          <a:chExt cx="0" cy="0"/>
        </a:xfrm>
      </p:grpSpPr>
      <p:sp>
        <p:nvSpPr>
          <p:cNvPr id="1165" name="Google Shape;1165;p4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166" name="Google Shape;1166;p48"/>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0" name="Shape 1170"/>
        <p:cNvGrpSpPr/>
        <p:nvPr/>
      </p:nvGrpSpPr>
      <p:grpSpPr>
        <a:xfrm>
          <a:off x="0" y="0"/>
          <a:ext cx="0" cy="0"/>
          <a:chOff x="0" y="0"/>
          <a:chExt cx="0" cy="0"/>
        </a:xfrm>
      </p:grpSpPr>
      <p:sp>
        <p:nvSpPr>
          <p:cNvPr id="1171" name="Google Shape;1171;p49"/>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172" name="Google Shape;1172;p4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6" name="Shape 1176"/>
        <p:cNvGrpSpPr/>
        <p:nvPr/>
      </p:nvGrpSpPr>
      <p:grpSpPr>
        <a:xfrm>
          <a:off x="0" y="0"/>
          <a:ext cx="0" cy="0"/>
          <a:chOff x="0" y="0"/>
          <a:chExt cx="0" cy="0"/>
        </a:xfrm>
      </p:grpSpPr>
      <p:sp>
        <p:nvSpPr>
          <p:cNvPr id="1177" name="Google Shape;1177;p50"/>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Merriweather</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https://fonts.google.com/specimen/Merriweather</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Average Sans</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https://fonts.google.com/specimen/Average+Sans</a:t>
            </a:r>
            <a:r>
              <a:rPr lang="en" sz="1100">
                <a:solidFill>
                  <a:schemeClr val="lt1"/>
                </a:solidFill>
              </a:rPr>
              <a:t>)</a:t>
            </a:r>
            <a:endParaRPr sz="1100">
              <a:solidFill>
                <a:srgbClr val="FFFFFF"/>
              </a:solidFill>
            </a:endParaRPr>
          </a:p>
        </p:txBody>
      </p:sp>
      <p:sp>
        <p:nvSpPr>
          <p:cNvPr id="1178" name="Google Shape;1178;p50"/>
          <p:cNvSpPr/>
          <p:nvPr/>
        </p:nvSpPr>
        <p:spPr>
          <a:xfrm>
            <a:off x="2583563" y="2947800"/>
            <a:ext cx="791400" cy="754200"/>
          </a:xfrm>
          <a:prstGeom prst="roundRect">
            <a:avLst>
              <a:gd fmla="val 16667" name="adj"/>
            </a:avLst>
          </a:prstGeom>
          <a:solidFill>
            <a:srgbClr val="38343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0"/>
          <p:cNvSpPr/>
          <p:nvPr/>
        </p:nvSpPr>
        <p:spPr>
          <a:xfrm>
            <a:off x="3645382" y="2947800"/>
            <a:ext cx="791400" cy="754200"/>
          </a:xfrm>
          <a:prstGeom prst="roundRect">
            <a:avLst>
              <a:gd fmla="val 16667" name="adj"/>
            </a:avLst>
          </a:prstGeom>
          <a:solidFill>
            <a:srgbClr val="EEEDE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0"/>
          <p:cNvSpPr/>
          <p:nvPr/>
        </p:nvSpPr>
        <p:spPr>
          <a:xfrm>
            <a:off x="4707202" y="2947800"/>
            <a:ext cx="791400" cy="754200"/>
          </a:xfrm>
          <a:prstGeom prst="roundRect">
            <a:avLst>
              <a:gd fmla="val 16667" name="adj"/>
            </a:avLst>
          </a:prstGeom>
          <a:solidFill>
            <a:srgbClr val="DD3F3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0"/>
          <p:cNvSpPr txBox="1"/>
          <p:nvPr/>
        </p:nvSpPr>
        <p:spPr>
          <a:xfrm>
            <a:off x="258356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#383432</a:t>
            </a:r>
            <a:endParaRPr sz="1000">
              <a:solidFill>
                <a:srgbClr val="FFFFFF"/>
              </a:solidFill>
            </a:endParaRPr>
          </a:p>
        </p:txBody>
      </p:sp>
      <p:sp>
        <p:nvSpPr>
          <p:cNvPr id="1182" name="Google Shape;1182;p50"/>
          <p:cNvSpPr txBox="1"/>
          <p:nvPr/>
        </p:nvSpPr>
        <p:spPr>
          <a:xfrm>
            <a:off x="364538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#eeeded</a:t>
            </a:r>
            <a:endParaRPr sz="1000">
              <a:solidFill>
                <a:schemeClr val="dk1"/>
              </a:solidFill>
            </a:endParaRPr>
          </a:p>
        </p:txBody>
      </p:sp>
      <p:sp>
        <p:nvSpPr>
          <p:cNvPr id="1183" name="Google Shape;1183;p50"/>
          <p:cNvSpPr txBox="1"/>
          <p:nvPr/>
        </p:nvSpPr>
        <p:spPr>
          <a:xfrm>
            <a:off x="470721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#dd3f3f</a:t>
            </a:r>
            <a:endParaRPr sz="1000">
              <a:solidFill>
                <a:srgbClr val="FFFFFF"/>
              </a:solidFill>
            </a:endParaRPr>
          </a:p>
        </p:txBody>
      </p:sp>
      <p:sp>
        <p:nvSpPr>
          <p:cNvPr id="1184" name="Google Shape;1184;p50"/>
          <p:cNvSpPr/>
          <p:nvPr/>
        </p:nvSpPr>
        <p:spPr>
          <a:xfrm>
            <a:off x="5769038" y="2947800"/>
            <a:ext cx="791400" cy="754200"/>
          </a:xfrm>
          <a:prstGeom prst="roundRect">
            <a:avLst>
              <a:gd fmla="val 16667" name="adj"/>
            </a:avLst>
          </a:prstGeom>
          <a:solidFill>
            <a:srgbClr val="A52C2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0"/>
          <p:cNvSpPr txBox="1"/>
          <p:nvPr/>
        </p:nvSpPr>
        <p:spPr>
          <a:xfrm>
            <a:off x="576903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#a52c2c</a:t>
            </a:r>
            <a:endParaRPr sz="1000">
              <a:solidFill>
                <a:srgbClr val="FFFFFF"/>
              </a:solidFill>
            </a:endParaRPr>
          </a:p>
        </p:txBody>
      </p:sp>
      <p:sp>
        <p:nvSpPr>
          <p:cNvPr id="1186" name="Google Shape;1186;p50"/>
          <p:cNvSpPr/>
          <p:nvPr/>
        </p:nvSpPr>
        <p:spPr>
          <a:xfrm>
            <a:off x="3114470" y="3878900"/>
            <a:ext cx="791400" cy="754200"/>
          </a:xfrm>
          <a:prstGeom prst="roundRect">
            <a:avLst>
              <a:gd fmla="val 16667" name="adj"/>
            </a:avLst>
          </a:prstGeom>
          <a:solidFill>
            <a:srgbClr val="CF9C5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0"/>
          <p:cNvSpPr/>
          <p:nvPr/>
        </p:nvSpPr>
        <p:spPr>
          <a:xfrm>
            <a:off x="4176289" y="3878900"/>
            <a:ext cx="791400" cy="754200"/>
          </a:xfrm>
          <a:prstGeom prst="roundRect">
            <a:avLst>
              <a:gd fmla="val 16667" name="adj"/>
            </a:avLst>
          </a:prstGeom>
          <a:solidFill>
            <a:srgbClr val="FABB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0"/>
          <p:cNvSpPr txBox="1"/>
          <p:nvPr/>
        </p:nvSpPr>
        <p:spPr>
          <a:xfrm>
            <a:off x="311447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#cf9c57</a:t>
            </a:r>
            <a:endParaRPr sz="1000">
              <a:solidFill>
                <a:srgbClr val="FFFFFF"/>
              </a:solidFill>
            </a:endParaRPr>
          </a:p>
        </p:txBody>
      </p:sp>
      <p:sp>
        <p:nvSpPr>
          <p:cNvPr id="1189" name="Google Shape;1189;p50"/>
          <p:cNvSpPr txBox="1"/>
          <p:nvPr/>
        </p:nvSpPr>
        <p:spPr>
          <a:xfrm>
            <a:off x="417630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#fabb66</a:t>
            </a:r>
            <a:endParaRPr sz="1000">
              <a:solidFill>
                <a:schemeClr val="dk1"/>
              </a:solidFill>
            </a:endParaRPr>
          </a:p>
        </p:txBody>
      </p:sp>
      <p:sp>
        <p:nvSpPr>
          <p:cNvPr id="1190" name="Google Shape;1190;p50"/>
          <p:cNvSpPr/>
          <p:nvPr/>
        </p:nvSpPr>
        <p:spPr>
          <a:xfrm>
            <a:off x="5238125" y="38789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0"/>
          <p:cNvSpPr txBox="1"/>
          <p:nvPr/>
        </p:nvSpPr>
        <p:spPr>
          <a:xfrm>
            <a:off x="523812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1192" name="Google Shape;1192;p5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96" name="Shape 1196"/>
        <p:cNvGrpSpPr/>
        <p:nvPr/>
      </p:nvGrpSpPr>
      <p:grpSpPr>
        <a:xfrm>
          <a:off x="0" y="0"/>
          <a:ext cx="0" cy="0"/>
          <a:chOff x="0" y="0"/>
          <a:chExt cx="0" cy="0"/>
        </a:xfrm>
      </p:grpSpPr>
      <p:sp>
        <p:nvSpPr>
          <p:cNvPr id="1197" name="Google Shape;1197;p51"/>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198" name="Google Shape;1198;p5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199" name="Google Shape;1199;p51"/>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200" name="Google Shape;1200;p51">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201" name="Google Shape;1201;p51">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202" name="Google Shape;1202;p51">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203" name="Google Shape;1203;p51">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204" name="Google Shape;1204;p51"/>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205" name="Google Shape;1205;p51"/>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206" name="Google Shape;1206;p51"/>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207" name="Google Shape;1207;p51"/>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208" name="Google Shape;1208;p51">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2" name="Shape 1212"/>
        <p:cNvGrpSpPr/>
        <p:nvPr/>
      </p:nvGrpSpPr>
      <p:grpSpPr>
        <a:xfrm>
          <a:off x="0" y="0"/>
          <a:ext cx="0" cy="0"/>
          <a:chOff x="0" y="0"/>
          <a:chExt cx="0" cy="0"/>
        </a:xfrm>
      </p:grpSpPr>
      <p:sp>
        <p:nvSpPr>
          <p:cNvPr id="1213" name="Google Shape;1213;p52"/>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214" name="Google Shape;1214;p52"/>
          <p:cNvGrpSpPr/>
          <p:nvPr/>
        </p:nvGrpSpPr>
        <p:grpSpPr>
          <a:xfrm>
            <a:off x="5117640" y="3085736"/>
            <a:ext cx="474294" cy="551291"/>
            <a:chOff x="4727025" y="1332775"/>
            <a:chExt cx="59900" cy="69625"/>
          </a:xfrm>
        </p:grpSpPr>
        <p:sp>
          <p:nvSpPr>
            <p:cNvPr id="1215" name="Google Shape;1215;p5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 name="Google Shape;1217;p52"/>
          <p:cNvGrpSpPr/>
          <p:nvPr/>
        </p:nvGrpSpPr>
        <p:grpSpPr>
          <a:xfrm>
            <a:off x="5731296" y="2314340"/>
            <a:ext cx="555653" cy="557031"/>
            <a:chOff x="4820425" y="1329900"/>
            <a:chExt cx="70175" cy="70350"/>
          </a:xfrm>
        </p:grpSpPr>
        <p:sp>
          <p:nvSpPr>
            <p:cNvPr id="1218" name="Google Shape;1218;p5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52"/>
          <p:cNvGrpSpPr/>
          <p:nvPr/>
        </p:nvGrpSpPr>
        <p:grpSpPr>
          <a:xfrm>
            <a:off x="6357664" y="2318845"/>
            <a:ext cx="582574" cy="533871"/>
            <a:chOff x="4903200" y="1331525"/>
            <a:chExt cx="73575" cy="67425"/>
          </a:xfrm>
        </p:grpSpPr>
        <p:sp>
          <p:nvSpPr>
            <p:cNvPr id="1223" name="Google Shape;1223;p5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 name="Google Shape;1225;p52"/>
          <p:cNvGrpSpPr/>
          <p:nvPr/>
        </p:nvGrpSpPr>
        <p:grpSpPr>
          <a:xfrm>
            <a:off x="5717142" y="3078709"/>
            <a:ext cx="583960" cy="565345"/>
            <a:chOff x="4815575" y="1416800"/>
            <a:chExt cx="73750" cy="71400"/>
          </a:xfrm>
        </p:grpSpPr>
        <p:sp>
          <p:nvSpPr>
            <p:cNvPr id="1226" name="Google Shape;1226;p5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 name="Google Shape;1229;p52"/>
          <p:cNvGrpSpPr/>
          <p:nvPr/>
        </p:nvGrpSpPr>
        <p:grpSpPr>
          <a:xfrm>
            <a:off x="6351924" y="3108896"/>
            <a:ext cx="589898" cy="504970"/>
            <a:chOff x="4902475" y="1418875"/>
            <a:chExt cx="74500" cy="63775"/>
          </a:xfrm>
        </p:grpSpPr>
        <p:sp>
          <p:nvSpPr>
            <p:cNvPr id="1230" name="Google Shape;1230;p5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2"/>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 name="Google Shape;1232;p52"/>
          <p:cNvGrpSpPr/>
          <p:nvPr/>
        </p:nvGrpSpPr>
        <p:grpSpPr>
          <a:xfrm>
            <a:off x="5727139" y="3826000"/>
            <a:ext cx="563967" cy="567127"/>
            <a:chOff x="4818100" y="1507675"/>
            <a:chExt cx="71225" cy="71625"/>
          </a:xfrm>
        </p:grpSpPr>
        <p:sp>
          <p:nvSpPr>
            <p:cNvPr id="1233" name="Google Shape;1233;p5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 name="Google Shape;1237;p52"/>
          <p:cNvGrpSpPr/>
          <p:nvPr/>
        </p:nvGrpSpPr>
        <p:grpSpPr>
          <a:xfrm>
            <a:off x="5040636" y="3829461"/>
            <a:ext cx="628301" cy="588505"/>
            <a:chOff x="4721450" y="1509475"/>
            <a:chExt cx="79350" cy="74325"/>
          </a:xfrm>
        </p:grpSpPr>
        <p:sp>
          <p:nvSpPr>
            <p:cNvPr id="1238" name="Google Shape;1238;p5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 name="Google Shape;1242;p52"/>
          <p:cNvGrpSpPr/>
          <p:nvPr/>
        </p:nvGrpSpPr>
        <p:grpSpPr>
          <a:xfrm>
            <a:off x="6386170" y="3814027"/>
            <a:ext cx="557038" cy="562772"/>
            <a:chOff x="4906800" y="1507500"/>
            <a:chExt cx="70350" cy="71075"/>
          </a:xfrm>
        </p:grpSpPr>
        <p:sp>
          <p:nvSpPr>
            <p:cNvPr id="1243" name="Google Shape;1243;p5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 name="Google Shape;1248;p52"/>
          <p:cNvGrpSpPr/>
          <p:nvPr/>
        </p:nvGrpSpPr>
        <p:grpSpPr>
          <a:xfrm>
            <a:off x="4423778" y="2340963"/>
            <a:ext cx="517934" cy="517934"/>
            <a:chOff x="3736598" y="2170606"/>
            <a:chExt cx="404889" cy="404889"/>
          </a:xfrm>
        </p:grpSpPr>
        <p:sp>
          <p:nvSpPr>
            <p:cNvPr id="1249" name="Google Shape;1249;p5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 name="Google Shape;1253;p52"/>
          <p:cNvGrpSpPr/>
          <p:nvPr/>
        </p:nvGrpSpPr>
        <p:grpSpPr>
          <a:xfrm>
            <a:off x="3690839" y="2341061"/>
            <a:ext cx="586986" cy="517740"/>
            <a:chOff x="3161917" y="2170682"/>
            <a:chExt cx="458870" cy="404737"/>
          </a:xfrm>
        </p:grpSpPr>
        <p:sp>
          <p:nvSpPr>
            <p:cNvPr id="1254" name="Google Shape;1254;p5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 name="Google Shape;1257;p52"/>
          <p:cNvGrpSpPr/>
          <p:nvPr/>
        </p:nvGrpSpPr>
        <p:grpSpPr>
          <a:xfrm>
            <a:off x="3713860" y="3102400"/>
            <a:ext cx="540943" cy="517963"/>
            <a:chOff x="3179914" y="2889488"/>
            <a:chExt cx="422876" cy="404911"/>
          </a:xfrm>
        </p:grpSpPr>
        <p:sp>
          <p:nvSpPr>
            <p:cNvPr id="1258" name="Google Shape;1258;p5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 name="Google Shape;1264;p52"/>
          <p:cNvGrpSpPr/>
          <p:nvPr/>
        </p:nvGrpSpPr>
        <p:grpSpPr>
          <a:xfrm>
            <a:off x="4414654" y="3102358"/>
            <a:ext cx="536180" cy="518047"/>
            <a:chOff x="3729467" y="2889422"/>
            <a:chExt cx="419153" cy="404977"/>
          </a:xfrm>
        </p:grpSpPr>
        <p:sp>
          <p:nvSpPr>
            <p:cNvPr id="1265" name="Google Shape;1265;p5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 name="Google Shape;1272;p52"/>
          <p:cNvGrpSpPr/>
          <p:nvPr/>
        </p:nvGrpSpPr>
        <p:grpSpPr>
          <a:xfrm>
            <a:off x="1951688" y="3445787"/>
            <a:ext cx="965351" cy="134611"/>
            <a:chOff x="4411970" y="2962952"/>
            <a:chExt cx="706544" cy="104212"/>
          </a:xfrm>
        </p:grpSpPr>
        <p:sp>
          <p:nvSpPr>
            <p:cNvPr id="1273" name="Google Shape;1273;p5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 name="Google Shape;1277;p52"/>
          <p:cNvGrpSpPr/>
          <p:nvPr/>
        </p:nvGrpSpPr>
        <p:grpSpPr>
          <a:xfrm>
            <a:off x="1951688" y="3041077"/>
            <a:ext cx="960158" cy="289172"/>
            <a:chOff x="4411970" y="2726085"/>
            <a:chExt cx="643107" cy="193659"/>
          </a:xfrm>
        </p:grpSpPr>
        <p:sp>
          <p:nvSpPr>
            <p:cNvPr id="1278" name="Google Shape;1278;p5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 name="Google Shape;1281;p52"/>
          <p:cNvGrpSpPr/>
          <p:nvPr/>
        </p:nvGrpSpPr>
        <p:grpSpPr>
          <a:xfrm>
            <a:off x="960185" y="3295400"/>
            <a:ext cx="811503" cy="252584"/>
            <a:chOff x="4411970" y="4340222"/>
            <a:chExt cx="779467" cy="242683"/>
          </a:xfrm>
        </p:grpSpPr>
        <p:sp>
          <p:nvSpPr>
            <p:cNvPr id="1282" name="Google Shape;1282;p5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 name="Google Shape;1285;p52"/>
          <p:cNvGrpSpPr/>
          <p:nvPr/>
        </p:nvGrpSpPr>
        <p:grpSpPr>
          <a:xfrm>
            <a:off x="1951688" y="2709308"/>
            <a:ext cx="965160" cy="216230"/>
            <a:chOff x="4411970" y="2468674"/>
            <a:chExt cx="747317" cy="167425"/>
          </a:xfrm>
        </p:grpSpPr>
        <p:sp>
          <p:nvSpPr>
            <p:cNvPr id="1286" name="Google Shape;1286;p5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8" name="Google Shape;1288;p52"/>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9" name="Google Shape;1289;p52"/>
          <p:cNvGrpSpPr/>
          <p:nvPr/>
        </p:nvGrpSpPr>
        <p:grpSpPr>
          <a:xfrm>
            <a:off x="959254" y="2334687"/>
            <a:ext cx="1959041" cy="208784"/>
            <a:chOff x="6336019" y="3733725"/>
            <a:chExt cx="2566206" cy="351310"/>
          </a:xfrm>
        </p:grpSpPr>
        <p:sp>
          <p:nvSpPr>
            <p:cNvPr id="1290" name="Google Shape;1290;p52"/>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2"/>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2"/>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2"/>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 name="Google Shape;1294;p52"/>
          <p:cNvGrpSpPr/>
          <p:nvPr/>
        </p:nvGrpSpPr>
        <p:grpSpPr>
          <a:xfrm>
            <a:off x="1951688" y="3950602"/>
            <a:ext cx="946551" cy="153200"/>
            <a:chOff x="4404545" y="3301592"/>
            <a:chExt cx="782403" cy="129272"/>
          </a:xfrm>
        </p:grpSpPr>
        <p:sp>
          <p:nvSpPr>
            <p:cNvPr id="1295" name="Google Shape;1295;p5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2"/>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52"/>
          <p:cNvGrpSpPr/>
          <p:nvPr/>
        </p:nvGrpSpPr>
        <p:grpSpPr>
          <a:xfrm>
            <a:off x="1951688" y="3695937"/>
            <a:ext cx="962257" cy="139127"/>
            <a:chOff x="4411970" y="3131459"/>
            <a:chExt cx="710520" cy="117397"/>
          </a:xfrm>
        </p:grpSpPr>
        <p:sp>
          <p:nvSpPr>
            <p:cNvPr id="1298" name="Google Shape;1298;p5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300" name="Google Shape;1300;p52"/>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1" name="Google Shape;1301;p52"/>
          <p:cNvGrpSpPr/>
          <p:nvPr/>
        </p:nvGrpSpPr>
        <p:grpSpPr>
          <a:xfrm>
            <a:off x="951833" y="3621603"/>
            <a:ext cx="823838" cy="458988"/>
            <a:chOff x="4411970" y="1801825"/>
            <a:chExt cx="734586" cy="409262"/>
          </a:xfrm>
        </p:grpSpPr>
        <p:sp>
          <p:nvSpPr>
            <p:cNvPr id="1302" name="Google Shape;1302;p5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 name="Google Shape;1304;p52"/>
          <p:cNvGrpSpPr/>
          <p:nvPr/>
        </p:nvGrpSpPr>
        <p:grpSpPr>
          <a:xfrm>
            <a:off x="3056804" y="2339173"/>
            <a:ext cx="521514" cy="521514"/>
            <a:chOff x="5681300" y="2527788"/>
            <a:chExt cx="805800" cy="805800"/>
          </a:xfrm>
        </p:grpSpPr>
        <p:sp>
          <p:nvSpPr>
            <p:cNvPr id="1305" name="Google Shape;1305;p52"/>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 name="Google Shape;1307;p52"/>
          <p:cNvGrpSpPr/>
          <p:nvPr/>
        </p:nvGrpSpPr>
        <p:grpSpPr>
          <a:xfrm>
            <a:off x="3051044" y="3094865"/>
            <a:ext cx="533033" cy="533033"/>
            <a:chOff x="4049800" y="640400"/>
            <a:chExt cx="858900" cy="858900"/>
          </a:xfrm>
        </p:grpSpPr>
        <p:sp>
          <p:nvSpPr>
            <p:cNvPr id="1308" name="Google Shape;1308;p52"/>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2"/>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 name="Google Shape;1310;p52"/>
          <p:cNvGrpSpPr/>
          <p:nvPr/>
        </p:nvGrpSpPr>
        <p:grpSpPr>
          <a:xfrm>
            <a:off x="2976527" y="3772543"/>
            <a:ext cx="682068" cy="682068"/>
            <a:chOff x="5080188" y="927900"/>
            <a:chExt cx="961200" cy="961200"/>
          </a:xfrm>
        </p:grpSpPr>
        <p:sp>
          <p:nvSpPr>
            <p:cNvPr id="1311" name="Google Shape;1311;p52"/>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2"/>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2"/>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2"/>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 name="Google Shape;1319;p52"/>
          <p:cNvGrpSpPr/>
          <p:nvPr/>
        </p:nvGrpSpPr>
        <p:grpSpPr>
          <a:xfrm>
            <a:off x="4440026" y="3869234"/>
            <a:ext cx="505650" cy="504006"/>
            <a:chOff x="6039282" y="1042577"/>
            <a:chExt cx="734315" cy="731929"/>
          </a:xfrm>
        </p:grpSpPr>
        <p:sp>
          <p:nvSpPr>
            <p:cNvPr id="1320" name="Google Shape;1320;p5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52"/>
          <p:cNvGrpSpPr/>
          <p:nvPr/>
        </p:nvGrpSpPr>
        <p:grpSpPr>
          <a:xfrm>
            <a:off x="5052628" y="2298862"/>
            <a:ext cx="567744" cy="602136"/>
            <a:chOff x="1825800" y="1651625"/>
            <a:chExt cx="539989" cy="571775"/>
          </a:xfrm>
        </p:grpSpPr>
        <p:sp>
          <p:nvSpPr>
            <p:cNvPr id="1342" name="Google Shape;1342;p52"/>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2"/>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2"/>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52"/>
          <p:cNvGrpSpPr/>
          <p:nvPr/>
        </p:nvGrpSpPr>
        <p:grpSpPr>
          <a:xfrm>
            <a:off x="3727557" y="3855579"/>
            <a:ext cx="508123" cy="507955"/>
            <a:chOff x="1897577" y="2802432"/>
            <a:chExt cx="492176" cy="492014"/>
          </a:xfrm>
        </p:grpSpPr>
        <p:sp>
          <p:nvSpPr>
            <p:cNvPr id="1347" name="Google Shape;1347;p52"/>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2"/>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2"/>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2"/>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2"/>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2"/>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2"/>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2"/>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2"/>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2"/>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2"/>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2"/>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 name="Google Shape;1359;p52"/>
          <p:cNvGrpSpPr/>
          <p:nvPr/>
        </p:nvGrpSpPr>
        <p:grpSpPr>
          <a:xfrm>
            <a:off x="959087" y="4169123"/>
            <a:ext cx="809227" cy="200842"/>
            <a:chOff x="2013045" y="4813233"/>
            <a:chExt cx="921986" cy="228854"/>
          </a:xfrm>
        </p:grpSpPr>
        <p:sp>
          <p:nvSpPr>
            <p:cNvPr id="1360" name="Google Shape;1360;p52"/>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2"/>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 name="Google Shape;1362;p52"/>
          <p:cNvGrpSpPr/>
          <p:nvPr/>
        </p:nvGrpSpPr>
        <p:grpSpPr>
          <a:xfrm>
            <a:off x="967547" y="2656004"/>
            <a:ext cx="792421" cy="269941"/>
            <a:chOff x="1046767" y="4756633"/>
            <a:chExt cx="859646" cy="292841"/>
          </a:xfrm>
        </p:grpSpPr>
        <p:sp>
          <p:nvSpPr>
            <p:cNvPr id="1363" name="Google Shape;1363;p52"/>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2"/>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2"/>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6" name="Google Shape;1366;p52"/>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2"/>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2"/>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2"/>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0" name="Google Shape;1370;p52"/>
          <p:cNvGrpSpPr/>
          <p:nvPr/>
        </p:nvGrpSpPr>
        <p:grpSpPr>
          <a:xfrm>
            <a:off x="7103403" y="2550562"/>
            <a:ext cx="166473" cy="141497"/>
            <a:chOff x="4660325" y="1866850"/>
            <a:chExt cx="68350" cy="58100"/>
          </a:xfrm>
        </p:grpSpPr>
        <p:sp>
          <p:nvSpPr>
            <p:cNvPr id="1371" name="Google Shape;1371;p5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 name="Google Shape;1373;p52"/>
          <p:cNvGrpSpPr/>
          <p:nvPr/>
        </p:nvGrpSpPr>
        <p:grpSpPr>
          <a:xfrm>
            <a:off x="7412747" y="2576286"/>
            <a:ext cx="162515" cy="90049"/>
            <a:chOff x="4791775" y="1877500"/>
            <a:chExt cx="66725" cy="36975"/>
          </a:xfrm>
        </p:grpSpPr>
        <p:sp>
          <p:nvSpPr>
            <p:cNvPr id="1374" name="Google Shape;1374;p5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 name="Google Shape;1376;p52"/>
          <p:cNvGrpSpPr/>
          <p:nvPr/>
        </p:nvGrpSpPr>
        <p:grpSpPr>
          <a:xfrm>
            <a:off x="7734460" y="2576286"/>
            <a:ext cx="144979" cy="90049"/>
            <a:chOff x="4923925" y="1877500"/>
            <a:chExt cx="59525" cy="36975"/>
          </a:xfrm>
        </p:grpSpPr>
        <p:sp>
          <p:nvSpPr>
            <p:cNvPr id="1377" name="Google Shape;1377;p5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 name="Google Shape;1379;p52"/>
          <p:cNvGrpSpPr/>
          <p:nvPr/>
        </p:nvGrpSpPr>
        <p:grpSpPr>
          <a:xfrm>
            <a:off x="8028952" y="2558477"/>
            <a:ext cx="141447" cy="125667"/>
            <a:chOff x="5058450" y="1870100"/>
            <a:chExt cx="58075" cy="51600"/>
          </a:xfrm>
        </p:grpSpPr>
        <p:sp>
          <p:nvSpPr>
            <p:cNvPr id="1380" name="Google Shape;1380;p5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 name="Google Shape;1382;p52"/>
          <p:cNvGrpSpPr/>
          <p:nvPr/>
        </p:nvGrpSpPr>
        <p:grpSpPr>
          <a:xfrm>
            <a:off x="7443466" y="2980885"/>
            <a:ext cx="101077" cy="107645"/>
            <a:chOff x="4811425" y="2065025"/>
            <a:chExt cx="41500" cy="44200"/>
          </a:xfrm>
        </p:grpSpPr>
        <p:sp>
          <p:nvSpPr>
            <p:cNvPr id="1383" name="Google Shape;1383;p5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 name="Google Shape;1385;p52"/>
          <p:cNvGrpSpPr/>
          <p:nvPr/>
        </p:nvGrpSpPr>
        <p:grpSpPr>
          <a:xfrm>
            <a:off x="7735904" y="2981098"/>
            <a:ext cx="120867" cy="107218"/>
            <a:chOff x="4929875" y="2065025"/>
            <a:chExt cx="49625" cy="44025"/>
          </a:xfrm>
        </p:grpSpPr>
        <p:sp>
          <p:nvSpPr>
            <p:cNvPr id="1386" name="Google Shape;1386;p5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 name="Google Shape;1388;p52"/>
          <p:cNvGrpSpPr/>
          <p:nvPr/>
        </p:nvGrpSpPr>
        <p:grpSpPr>
          <a:xfrm>
            <a:off x="8064572" y="2984112"/>
            <a:ext cx="70206" cy="101191"/>
            <a:chOff x="5083925" y="2066350"/>
            <a:chExt cx="28825" cy="41550"/>
          </a:xfrm>
        </p:grpSpPr>
        <p:sp>
          <p:nvSpPr>
            <p:cNvPr id="1389" name="Google Shape;1389;p5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 name="Google Shape;1391;p52"/>
          <p:cNvGrpSpPr/>
          <p:nvPr/>
        </p:nvGrpSpPr>
        <p:grpSpPr>
          <a:xfrm>
            <a:off x="7096126" y="2999759"/>
            <a:ext cx="181026" cy="69896"/>
            <a:chOff x="4659775" y="2072775"/>
            <a:chExt cx="74325" cy="28700"/>
          </a:xfrm>
        </p:grpSpPr>
        <p:sp>
          <p:nvSpPr>
            <p:cNvPr id="1392" name="Google Shape;1392;p5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 name="Google Shape;1395;p52"/>
          <p:cNvGrpSpPr/>
          <p:nvPr/>
        </p:nvGrpSpPr>
        <p:grpSpPr>
          <a:xfrm>
            <a:off x="8015982" y="2790324"/>
            <a:ext cx="167387" cy="89197"/>
            <a:chOff x="4662475" y="1976500"/>
            <a:chExt cx="68725" cy="36625"/>
          </a:xfrm>
        </p:grpSpPr>
        <p:sp>
          <p:nvSpPr>
            <p:cNvPr id="1396" name="Google Shape;1396;p5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 name="Google Shape;1399;p52"/>
          <p:cNvGrpSpPr/>
          <p:nvPr/>
        </p:nvGrpSpPr>
        <p:grpSpPr>
          <a:xfrm>
            <a:off x="7712887" y="2793764"/>
            <a:ext cx="166899" cy="82317"/>
            <a:chOff x="4920150" y="1977875"/>
            <a:chExt cx="68525" cy="33800"/>
          </a:xfrm>
        </p:grpSpPr>
        <p:sp>
          <p:nvSpPr>
            <p:cNvPr id="1400" name="Google Shape;1400;p5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 name="Google Shape;1403;p52"/>
          <p:cNvGrpSpPr/>
          <p:nvPr/>
        </p:nvGrpSpPr>
        <p:grpSpPr>
          <a:xfrm>
            <a:off x="7124044" y="3197682"/>
            <a:ext cx="125190" cy="127859"/>
            <a:chOff x="4676550" y="2160575"/>
            <a:chExt cx="51400" cy="52500"/>
          </a:xfrm>
        </p:grpSpPr>
        <p:sp>
          <p:nvSpPr>
            <p:cNvPr id="1404" name="Google Shape;1404;p5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 name="Google Shape;1407;p52"/>
          <p:cNvGrpSpPr/>
          <p:nvPr/>
        </p:nvGrpSpPr>
        <p:grpSpPr>
          <a:xfrm>
            <a:off x="7421302" y="3204714"/>
            <a:ext cx="145405" cy="113794"/>
            <a:chOff x="4768325" y="2163475"/>
            <a:chExt cx="59700" cy="46725"/>
          </a:xfrm>
        </p:grpSpPr>
        <p:sp>
          <p:nvSpPr>
            <p:cNvPr id="1408" name="Google Shape;1408;p5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0" name="Google Shape;1410;p52"/>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2"/>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2"/>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2"/>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2"/>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2"/>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6" name="Google Shape;1416;p52"/>
          <p:cNvGrpSpPr/>
          <p:nvPr/>
        </p:nvGrpSpPr>
        <p:grpSpPr>
          <a:xfrm>
            <a:off x="7437621" y="3459808"/>
            <a:ext cx="112768" cy="106853"/>
            <a:chOff x="4768575" y="2253950"/>
            <a:chExt cx="46300" cy="43875"/>
          </a:xfrm>
        </p:grpSpPr>
        <p:sp>
          <p:nvSpPr>
            <p:cNvPr id="1417" name="Google Shape;1417;p5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 name="Google Shape;1419;p52"/>
          <p:cNvGrpSpPr/>
          <p:nvPr/>
        </p:nvGrpSpPr>
        <p:grpSpPr>
          <a:xfrm>
            <a:off x="7737243" y="3948834"/>
            <a:ext cx="118187" cy="146246"/>
            <a:chOff x="4960900" y="2433225"/>
            <a:chExt cx="48525" cy="60050"/>
          </a:xfrm>
        </p:grpSpPr>
        <p:sp>
          <p:nvSpPr>
            <p:cNvPr id="1420" name="Google Shape;1420;p5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 name="Google Shape;1422;p52"/>
          <p:cNvGrpSpPr/>
          <p:nvPr/>
        </p:nvGrpSpPr>
        <p:grpSpPr>
          <a:xfrm>
            <a:off x="7425808" y="4212895"/>
            <a:ext cx="136394" cy="143810"/>
            <a:chOff x="4854075" y="2527625"/>
            <a:chExt cx="56000" cy="59050"/>
          </a:xfrm>
        </p:grpSpPr>
        <p:sp>
          <p:nvSpPr>
            <p:cNvPr id="1423" name="Google Shape;1423;p5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5" name="Google Shape;1425;p52"/>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2"/>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2"/>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8" name="Google Shape;1428;p52"/>
          <p:cNvGrpSpPr/>
          <p:nvPr/>
        </p:nvGrpSpPr>
        <p:grpSpPr>
          <a:xfrm>
            <a:off x="8050020" y="3676639"/>
            <a:ext cx="99312" cy="160797"/>
            <a:chOff x="5059700" y="2334775"/>
            <a:chExt cx="40775" cy="66025"/>
          </a:xfrm>
        </p:grpSpPr>
        <p:sp>
          <p:nvSpPr>
            <p:cNvPr id="1429" name="Google Shape;1429;p5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 name="Google Shape;1438;p52"/>
          <p:cNvGrpSpPr/>
          <p:nvPr/>
        </p:nvGrpSpPr>
        <p:grpSpPr>
          <a:xfrm>
            <a:off x="8007184" y="3941771"/>
            <a:ext cx="184984" cy="160371"/>
            <a:chOff x="5037700" y="2430325"/>
            <a:chExt cx="75950" cy="65850"/>
          </a:xfrm>
        </p:grpSpPr>
        <p:sp>
          <p:nvSpPr>
            <p:cNvPr id="1439" name="Google Shape;1439;p5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 name="Google Shape;1441;p52"/>
          <p:cNvGrpSpPr/>
          <p:nvPr/>
        </p:nvGrpSpPr>
        <p:grpSpPr>
          <a:xfrm>
            <a:off x="7426689" y="3708223"/>
            <a:ext cx="173014" cy="97629"/>
            <a:chOff x="4756975" y="2341800"/>
            <a:chExt cx="91975" cy="51925"/>
          </a:xfrm>
        </p:grpSpPr>
        <p:sp>
          <p:nvSpPr>
            <p:cNvPr id="1442" name="Google Shape;1442;p5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 name="Google Shape;1462;p52"/>
          <p:cNvGrpSpPr/>
          <p:nvPr/>
        </p:nvGrpSpPr>
        <p:grpSpPr>
          <a:xfrm>
            <a:off x="7693626" y="4196920"/>
            <a:ext cx="212497" cy="175761"/>
            <a:chOff x="4943575" y="2516350"/>
            <a:chExt cx="98675" cy="81700"/>
          </a:xfrm>
        </p:grpSpPr>
        <p:sp>
          <p:nvSpPr>
            <p:cNvPr id="1463" name="Google Shape;1463;p5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1" name="Google Shape;1541;p52"/>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2"/>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2"/>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2"/>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9" name="Shape 1549"/>
        <p:cNvGrpSpPr/>
        <p:nvPr/>
      </p:nvGrpSpPr>
      <p:grpSpPr>
        <a:xfrm>
          <a:off x="0" y="0"/>
          <a:ext cx="0" cy="0"/>
          <a:chOff x="0" y="0"/>
          <a:chExt cx="0" cy="0"/>
        </a:xfrm>
      </p:grpSpPr>
      <p:grpSp>
        <p:nvGrpSpPr>
          <p:cNvPr id="1550" name="Google Shape;1550;p53"/>
          <p:cNvGrpSpPr/>
          <p:nvPr/>
        </p:nvGrpSpPr>
        <p:grpSpPr>
          <a:xfrm>
            <a:off x="6681268" y="3584496"/>
            <a:ext cx="560636" cy="516497"/>
            <a:chOff x="6652051" y="3714143"/>
            <a:chExt cx="560636" cy="516497"/>
          </a:xfrm>
        </p:grpSpPr>
        <p:grpSp>
          <p:nvGrpSpPr>
            <p:cNvPr id="1551" name="Google Shape;1551;p53"/>
            <p:cNvGrpSpPr/>
            <p:nvPr/>
          </p:nvGrpSpPr>
          <p:grpSpPr>
            <a:xfrm>
              <a:off x="6669657" y="3716715"/>
              <a:ext cx="466768" cy="464314"/>
              <a:chOff x="3139766" y="765669"/>
              <a:chExt cx="886380" cy="881888"/>
            </a:xfrm>
          </p:grpSpPr>
          <p:grpSp>
            <p:nvGrpSpPr>
              <p:cNvPr id="1552" name="Google Shape;1552;p53"/>
              <p:cNvGrpSpPr/>
              <p:nvPr/>
            </p:nvGrpSpPr>
            <p:grpSpPr>
              <a:xfrm>
                <a:off x="3139766" y="765669"/>
                <a:ext cx="886380" cy="881888"/>
                <a:chOff x="3139766" y="765669"/>
                <a:chExt cx="886380" cy="881888"/>
              </a:xfrm>
            </p:grpSpPr>
            <p:sp>
              <p:nvSpPr>
                <p:cNvPr id="1553" name="Google Shape;1553;p53"/>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3"/>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3"/>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3"/>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3"/>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3"/>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3"/>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3"/>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3"/>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2" name="Google Shape;1562;p53"/>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3"/>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3"/>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3"/>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6" name="Google Shape;1566;p53"/>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 name="Google Shape;1567;p53"/>
          <p:cNvGrpSpPr/>
          <p:nvPr/>
        </p:nvGrpSpPr>
        <p:grpSpPr>
          <a:xfrm>
            <a:off x="7679978" y="3065079"/>
            <a:ext cx="104231" cy="320340"/>
            <a:chOff x="7564426" y="3224343"/>
            <a:chExt cx="119985" cy="368801"/>
          </a:xfrm>
        </p:grpSpPr>
        <p:sp>
          <p:nvSpPr>
            <p:cNvPr id="1568" name="Google Shape;1568;p5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 name="Google Shape;1570;p53"/>
          <p:cNvGrpSpPr/>
          <p:nvPr/>
        </p:nvGrpSpPr>
        <p:grpSpPr>
          <a:xfrm>
            <a:off x="7379466" y="3059180"/>
            <a:ext cx="189489" cy="332132"/>
            <a:chOff x="8370831" y="3202002"/>
            <a:chExt cx="218129" cy="382376"/>
          </a:xfrm>
        </p:grpSpPr>
        <p:sp>
          <p:nvSpPr>
            <p:cNvPr id="1571" name="Google Shape;1571;p5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 name="Google Shape;1573;p53"/>
          <p:cNvGrpSpPr/>
          <p:nvPr/>
        </p:nvGrpSpPr>
        <p:grpSpPr>
          <a:xfrm>
            <a:off x="8102855" y="3470312"/>
            <a:ext cx="309429" cy="267000"/>
            <a:chOff x="6742064" y="3750480"/>
            <a:chExt cx="399315" cy="344560"/>
          </a:xfrm>
        </p:grpSpPr>
        <p:sp>
          <p:nvSpPr>
            <p:cNvPr id="1574" name="Google Shape;1574;p5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 name="Google Shape;1576;p53"/>
          <p:cNvGrpSpPr/>
          <p:nvPr/>
        </p:nvGrpSpPr>
        <p:grpSpPr>
          <a:xfrm>
            <a:off x="7641874" y="3821360"/>
            <a:ext cx="180437" cy="281608"/>
            <a:chOff x="7248525" y="3739696"/>
            <a:chExt cx="230531" cy="359790"/>
          </a:xfrm>
        </p:grpSpPr>
        <p:sp>
          <p:nvSpPr>
            <p:cNvPr id="1577" name="Google Shape;1577;p5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 name="Google Shape;1579;p53"/>
          <p:cNvGrpSpPr/>
          <p:nvPr/>
        </p:nvGrpSpPr>
        <p:grpSpPr>
          <a:xfrm>
            <a:off x="7887794" y="3464584"/>
            <a:ext cx="162896" cy="278710"/>
            <a:chOff x="7601242" y="3729267"/>
            <a:chExt cx="222566" cy="380803"/>
          </a:xfrm>
        </p:grpSpPr>
        <p:sp>
          <p:nvSpPr>
            <p:cNvPr id="1580" name="Google Shape;1580;p5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2" name="Google Shape;1582;p53"/>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3" name="Google Shape;1583;p53"/>
          <p:cNvGrpSpPr/>
          <p:nvPr/>
        </p:nvGrpSpPr>
        <p:grpSpPr>
          <a:xfrm>
            <a:off x="7377439" y="3465724"/>
            <a:ext cx="193543" cy="275990"/>
            <a:chOff x="8304647" y="3738687"/>
            <a:chExt cx="225076" cy="320956"/>
          </a:xfrm>
        </p:grpSpPr>
        <p:sp>
          <p:nvSpPr>
            <p:cNvPr id="1584" name="Google Shape;1584;p53"/>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 name="Google Shape;1587;p53"/>
          <p:cNvGrpSpPr/>
          <p:nvPr/>
        </p:nvGrpSpPr>
        <p:grpSpPr>
          <a:xfrm>
            <a:off x="7649932" y="3465724"/>
            <a:ext cx="178492" cy="275990"/>
            <a:chOff x="8615101" y="3738687"/>
            <a:chExt cx="207573" cy="320956"/>
          </a:xfrm>
        </p:grpSpPr>
        <p:sp>
          <p:nvSpPr>
            <p:cNvPr id="1588" name="Google Shape;1588;p53"/>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1" name="Google Shape;1591;p53"/>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2" name="Google Shape;1592;p53"/>
          <p:cNvGrpSpPr/>
          <p:nvPr/>
        </p:nvGrpSpPr>
        <p:grpSpPr>
          <a:xfrm>
            <a:off x="7875463" y="3868385"/>
            <a:ext cx="187557" cy="187557"/>
            <a:chOff x="8565775" y="671075"/>
            <a:chExt cx="441000" cy="441000"/>
          </a:xfrm>
        </p:grpSpPr>
        <p:sp>
          <p:nvSpPr>
            <p:cNvPr id="1593" name="Google Shape;1593;p53"/>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3"/>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5" name="Google Shape;1595;p53"/>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3"/>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7" name="Google Shape;1597;p53"/>
          <p:cNvGrpSpPr/>
          <p:nvPr/>
        </p:nvGrpSpPr>
        <p:grpSpPr>
          <a:xfrm>
            <a:off x="6029935" y="2940910"/>
            <a:ext cx="587865" cy="517731"/>
            <a:chOff x="6000718" y="3070557"/>
            <a:chExt cx="587865" cy="517731"/>
          </a:xfrm>
        </p:grpSpPr>
        <p:sp>
          <p:nvSpPr>
            <p:cNvPr id="1598" name="Google Shape;1598;p53"/>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3"/>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3"/>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3"/>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3"/>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3"/>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3"/>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3"/>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3"/>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3"/>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 name="Google Shape;1608;p53"/>
          <p:cNvGrpSpPr/>
          <p:nvPr/>
        </p:nvGrpSpPr>
        <p:grpSpPr>
          <a:xfrm>
            <a:off x="6044740" y="3584570"/>
            <a:ext cx="557665" cy="516387"/>
            <a:chOff x="6015523" y="3714217"/>
            <a:chExt cx="557665" cy="516387"/>
          </a:xfrm>
        </p:grpSpPr>
        <p:grpSp>
          <p:nvGrpSpPr>
            <p:cNvPr id="1609" name="Google Shape;1609;p53"/>
            <p:cNvGrpSpPr/>
            <p:nvPr/>
          </p:nvGrpSpPr>
          <p:grpSpPr>
            <a:xfrm>
              <a:off x="6036094" y="3716980"/>
              <a:ext cx="529822" cy="510480"/>
              <a:chOff x="3148311" y="-545634"/>
              <a:chExt cx="1006118" cy="969572"/>
            </a:xfrm>
          </p:grpSpPr>
          <p:sp>
            <p:nvSpPr>
              <p:cNvPr id="1610" name="Google Shape;1610;p53"/>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3"/>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3"/>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3"/>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3"/>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3"/>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3"/>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3"/>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3"/>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3"/>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0" name="Google Shape;1620;p53"/>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 name="Google Shape;1621;p53"/>
          <p:cNvGrpSpPr/>
          <p:nvPr/>
        </p:nvGrpSpPr>
        <p:grpSpPr>
          <a:xfrm>
            <a:off x="6673522" y="2943981"/>
            <a:ext cx="576302" cy="511871"/>
            <a:chOff x="6644304" y="3073628"/>
            <a:chExt cx="576302" cy="511871"/>
          </a:xfrm>
        </p:grpSpPr>
        <p:grpSp>
          <p:nvGrpSpPr>
            <p:cNvPr id="1622" name="Google Shape;1622;p53"/>
            <p:cNvGrpSpPr/>
            <p:nvPr/>
          </p:nvGrpSpPr>
          <p:grpSpPr>
            <a:xfrm>
              <a:off x="6712169" y="3073651"/>
              <a:ext cx="481611" cy="506713"/>
              <a:chOff x="1833536" y="-546641"/>
              <a:chExt cx="914567" cy="962419"/>
            </a:xfrm>
          </p:grpSpPr>
          <p:grpSp>
            <p:nvGrpSpPr>
              <p:cNvPr id="1623" name="Google Shape;1623;p53"/>
              <p:cNvGrpSpPr/>
              <p:nvPr/>
            </p:nvGrpSpPr>
            <p:grpSpPr>
              <a:xfrm>
                <a:off x="1833536" y="-524249"/>
                <a:ext cx="914567" cy="940027"/>
                <a:chOff x="1833536" y="-524249"/>
                <a:chExt cx="914567" cy="940027"/>
              </a:xfrm>
            </p:grpSpPr>
            <p:sp>
              <p:nvSpPr>
                <p:cNvPr id="1624" name="Google Shape;1624;p53"/>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3"/>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3"/>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3"/>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3"/>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9" name="Google Shape;1629;p53"/>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3"/>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3"/>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3"/>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3" name="Google Shape;1633;p5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 name="Google Shape;1634;p53"/>
          <p:cNvGrpSpPr/>
          <p:nvPr/>
        </p:nvGrpSpPr>
        <p:grpSpPr>
          <a:xfrm>
            <a:off x="752796" y="2869970"/>
            <a:ext cx="2622876" cy="1333540"/>
            <a:chOff x="238125" y="1038125"/>
            <a:chExt cx="7146800" cy="3633625"/>
          </a:xfrm>
        </p:grpSpPr>
        <p:sp>
          <p:nvSpPr>
            <p:cNvPr id="1635" name="Google Shape;1635;p5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7" name="Google Shape;3207;p53"/>
          <p:cNvGrpSpPr/>
          <p:nvPr/>
        </p:nvGrpSpPr>
        <p:grpSpPr>
          <a:xfrm>
            <a:off x="5938558" y="1033351"/>
            <a:ext cx="2435960" cy="1297725"/>
            <a:chOff x="233350" y="949250"/>
            <a:chExt cx="7137300" cy="3802300"/>
          </a:xfrm>
        </p:grpSpPr>
        <p:sp>
          <p:nvSpPr>
            <p:cNvPr id="3208" name="Google Shape;3208;p5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9" name="Google Shape;3259;p53"/>
          <p:cNvGrpSpPr/>
          <p:nvPr/>
        </p:nvGrpSpPr>
        <p:grpSpPr>
          <a:xfrm>
            <a:off x="731715" y="995041"/>
            <a:ext cx="2665073" cy="1317140"/>
            <a:chOff x="793334" y="1192826"/>
            <a:chExt cx="2665073" cy="1317140"/>
          </a:xfrm>
        </p:grpSpPr>
        <p:sp>
          <p:nvSpPr>
            <p:cNvPr id="3260" name="Google Shape;3260;p53"/>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3"/>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3"/>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3"/>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3"/>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3"/>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3"/>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3"/>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3"/>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3"/>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3"/>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3"/>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3"/>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3"/>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3"/>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3"/>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3"/>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3"/>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3"/>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3"/>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3"/>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3"/>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3"/>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3"/>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3"/>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3"/>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3"/>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3"/>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3"/>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3"/>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3"/>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3"/>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3"/>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3"/>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3"/>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3"/>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3"/>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3"/>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3"/>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3"/>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3"/>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3"/>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3"/>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3"/>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3"/>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3"/>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3"/>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3"/>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3"/>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3"/>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3"/>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3"/>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3"/>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3"/>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3"/>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3"/>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3"/>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3"/>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3"/>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3"/>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3"/>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3"/>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3"/>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3"/>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3"/>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3"/>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3"/>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3"/>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3"/>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3"/>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3"/>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3"/>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3"/>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3"/>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3"/>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3"/>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3"/>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3"/>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3"/>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3"/>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3"/>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3"/>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3"/>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3"/>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3"/>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3"/>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3"/>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3"/>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3"/>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3"/>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3"/>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3"/>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3"/>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3"/>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3"/>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3"/>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3"/>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3"/>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3"/>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3"/>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3"/>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3"/>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3"/>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3"/>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3"/>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3"/>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3"/>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3"/>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3"/>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3"/>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3"/>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3"/>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3"/>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3"/>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3"/>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3"/>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3"/>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3"/>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3"/>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3"/>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3"/>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3"/>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3"/>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3"/>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3"/>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3"/>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3"/>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3"/>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3"/>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3"/>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3"/>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3"/>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3"/>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3"/>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3"/>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3"/>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3"/>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3"/>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3"/>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3"/>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3"/>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3"/>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3"/>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3"/>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3"/>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3"/>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3"/>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3"/>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3"/>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3"/>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3"/>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3"/>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3"/>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3"/>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3"/>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3"/>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3"/>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3"/>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3"/>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3"/>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3"/>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3"/>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3"/>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3"/>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3"/>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3"/>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3"/>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3"/>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3"/>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3"/>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3"/>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3"/>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3"/>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3"/>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3"/>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3"/>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3"/>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3"/>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3"/>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3"/>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3"/>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3"/>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3"/>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3"/>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3"/>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3"/>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3"/>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3"/>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3"/>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3"/>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3"/>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3"/>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3"/>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3"/>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3"/>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3"/>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3"/>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3"/>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3"/>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3"/>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3"/>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3"/>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3"/>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3"/>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3"/>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3"/>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3"/>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3"/>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3"/>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3"/>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3"/>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3"/>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3"/>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3"/>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3"/>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3"/>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3"/>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3"/>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3"/>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3"/>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3"/>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3"/>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3"/>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3"/>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3"/>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3"/>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3"/>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3"/>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3"/>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3"/>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3"/>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3"/>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3"/>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3"/>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3"/>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3"/>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3"/>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3"/>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3"/>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3"/>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3"/>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3"/>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3"/>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3"/>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3"/>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3"/>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3"/>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3"/>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3"/>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3"/>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3"/>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3"/>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3"/>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3"/>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3"/>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3"/>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3"/>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3"/>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3"/>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3"/>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3"/>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3"/>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3"/>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3"/>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3"/>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3"/>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3"/>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3"/>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3"/>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3"/>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3"/>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3"/>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3"/>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3"/>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3"/>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3"/>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3"/>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3"/>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3"/>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3"/>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3"/>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3"/>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3"/>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3"/>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3"/>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3"/>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3"/>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3"/>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3"/>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3"/>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3"/>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3"/>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3"/>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3"/>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3"/>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3"/>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3"/>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3"/>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3"/>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3"/>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3"/>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3"/>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3"/>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3"/>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3"/>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3"/>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3"/>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3"/>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3"/>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3"/>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3"/>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3"/>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3"/>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3"/>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3"/>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3"/>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3"/>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3"/>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3"/>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3"/>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3"/>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3"/>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3"/>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3"/>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3"/>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3"/>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3"/>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3"/>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3"/>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3"/>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3"/>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3"/>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3"/>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3"/>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3"/>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3"/>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3"/>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3"/>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3"/>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3"/>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3"/>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3"/>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3"/>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3"/>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3"/>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3"/>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3"/>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3"/>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3"/>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3"/>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3"/>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3"/>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3"/>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3"/>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3"/>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3"/>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3"/>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3"/>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3"/>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3"/>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3"/>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3"/>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3"/>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3"/>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3"/>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3"/>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3"/>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3"/>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3"/>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3"/>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3"/>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3"/>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3"/>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3"/>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3"/>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3"/>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3"/>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3"/>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3"/>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3"/>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3"/>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3"/>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3"/>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3"/>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3"/>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3"/>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3"/>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3"/>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3"/>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3"/>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3"/>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3"/>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3"/>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3"/>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3"/>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3"/>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3"/>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3"/>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3"/>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3"/>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3"/>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3"/>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3"/>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3"/>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3"/>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3"/>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3"/>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3"/>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3"/>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3"/>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3"/>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3"/>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3"/>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3"/>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3"/>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3"/>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3"/>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3"/>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3"/>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3"/>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3"/>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3"/>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3"/>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3"/>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3"/>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3"/>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3"/>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3"/>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3"/>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3"/>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3"/>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3"/>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3"/>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3"/>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3"/>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3"/>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3"/>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3"/>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3"/>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3"/>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3"/>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3"/>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3"/>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3"/>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3"/>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3"/>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3"/>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3"/>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3"/>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3"/>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3"/>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3"/>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3"/>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3"/>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3"/>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3"/>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3"/>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3"/>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3"/>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3"/>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3"/>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3"/>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3"/>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3"/>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3"/>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3"/>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3"/>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3"/>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3"/>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3"/>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3"/>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3"/>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3"/>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3"/>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3"/>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3"/>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3"/>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3"/>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3"/>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3"/>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3"/>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3"/>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3"/>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3"/>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3"/>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3"/>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3"/>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3"/>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3"/>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3"/>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3"/>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3"/>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3"/>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3"/>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3"/>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3"/>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3"/>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3"/>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3"/>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3"/>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3"/>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3"/>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3"/>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3"/>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3"/>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3"/>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3"/>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3"/>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3"/>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3"/>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3"/>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3"/>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3"/>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3"/>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3"/>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3"/>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3"/>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3"/>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3"/>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3"/>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3"/>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3"/>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3"/>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3"/>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3"/>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3"/>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3"/>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3"/>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3"/>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3"/>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3"/>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3"/>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3"/>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3"/>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3"/>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3"/>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3"/>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3"/>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3"/>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3"/>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3"/>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3"/>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3"/>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3"/>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3"/>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3"/>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3"/>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3"/>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3"/>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3"/>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3"/>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3"/>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3"/>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3"/>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3"/>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3"/>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3"/>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3"/>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3"/>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3"/>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3"/>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3"/>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3"/>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3"/>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3"/>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3"/>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3"/>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3"/>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3"/>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3"/>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3"/>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3"/>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3"/>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3"/>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3"/>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3"/>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3"/>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3"/>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3"/>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3"/>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3"/>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3"/>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3"/>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3"/>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3"/>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3"/>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3"/>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3"/>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3"/>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3"/>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3"/>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3"/>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3"/>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3"/>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3"/>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3"/>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3"/>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3"/>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3"/>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3"/>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3"/>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3"/>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3"/>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3"/>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3"/>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3"/>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3"/>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3"/>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3"/>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3"/>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3"/>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3"/>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3"/>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3"/>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3"/>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3"/>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3"/>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3"/>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3"/>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3"/>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3"/>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3"/>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3"/>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3"/>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3"/>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3"/>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3"/>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3"/>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3"/>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3"/>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3"/>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3"/>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3"/>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3"/>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3"/>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3"/>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3"/>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3"/>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3"/>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3"/>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3"/>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3"/>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3"/>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3"/>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3"/>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3"/>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3"/>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3"/>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3"/>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3"/>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3"/>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3"/>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3"/>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3"/>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3"/>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3"/>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3"/>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3"/>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3"/>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3"/>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3"/>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3"/>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3"/>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3"/>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3"/>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3"/>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3"/>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3"/>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3"/>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3"/>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3"/>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3"/>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3"/>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3"/>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3"/>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3"/>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3"/>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3"/>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3"/>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3"/>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3"/>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3"/>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3"/>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3"/>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3"/>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3"/>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3"/>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3"/>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3"/>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3"/>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3"/>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3"/>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3"/>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3"/>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3"/>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3"/>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3"/>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3"/>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3"/>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3"/>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3"/>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3"/>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3"/>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3"/>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3"/>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3"/>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3"/>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3"/>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3"/>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3"/>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3"/>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3"/>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3"/>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3"/>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3"/>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3"/>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3"/>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3"/>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3"/>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3"/>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3"/>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3"/>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3"/>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3"/>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3"/>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3"/>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3"/>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3"/>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3"/>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3"/>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3"/>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3"/>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3"/>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3"/>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3"/>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3"/>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3"/>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3"/>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3"/>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3"/>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3"/>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3"/>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3"/>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3"/>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3"/>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3"/>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3"/>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3"/>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3"/>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3"/>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3"/>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3"/>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3"/>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3"/>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3"/>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3"/>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3"/>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3"/>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3"/>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3"/>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3"/>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3"/>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3"/>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3"/>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3"/>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3"/>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3"/>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3"/>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3"/>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3"/>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3"/>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3"/>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3"/>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3"/>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3"/>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3"/>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3"/>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3"/>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3"/>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3"/>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3"/>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3"/>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3"/>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3"/>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3"/>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3"/>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3"/>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3"/>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3"/>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3"/>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3"/>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3"/>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3"/>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3"/>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3"/>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3"/>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3"/>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3"/>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3"/>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3"/>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3"/>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3"/>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3"/>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3"/>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3"/>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3"/>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3"/>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3"/>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3"/>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3"/>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3"/>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3"/>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3"/>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3"/>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3"/>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3"/>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3"/>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3"/>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3"/>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3"/>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3"/>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3"/>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3"/>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3"/>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3"/>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3"/>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3"/>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3"/>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3"/>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3"/>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3"/>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3"/>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3"/>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3"/>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3"/>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3"/>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3"/>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3"/>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3"/>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3"/>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3"/>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3"/>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3"/>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3"/>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3"/>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3"/>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3"/>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3"/>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3"/>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3"/>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3"/>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3"/>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3"/>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3"/>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3"/>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3"/>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3"/>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3"/>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3"/>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3"/>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3"/>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3"/>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3"/>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3"/>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3"/>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3"/>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3"/>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3"/>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3"/>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3"/>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3"/>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3"/>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3"/>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3"/>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3"/>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3"/>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3"/>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3"/>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3"/>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3"/>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3"/>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3"/>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3"/>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3"/>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3"/>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3"/>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3"/>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3"/>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3"/>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3"/>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3"/>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3"/>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3"/>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3"/>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3"/>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3"/>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3"/>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3"/>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3"/>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3"/>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3"/>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3"/>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3"/>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3"/>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3"/>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3"/>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3"/>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3"/>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3"/>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3"/>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3"/>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3"/>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3"/>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3"/>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3"/>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3"/>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3"/>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3"/>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3"/>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3"/>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3"/>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3"/>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3"/>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3"/>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3"/>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3"/>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3"/>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3"/>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3"/>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3"/>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3"/>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3"/>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3"/>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3"/>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3"/>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3"/>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3"/>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3"/>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3"/>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3"/>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3"/>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3"/>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3"/>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3"/>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3"/>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3"/>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3"/>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3"/>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3"/>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3"/>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3"/>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3"/>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3"/>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3"/>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3"/>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3"/>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3"/>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3"/>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3"/>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3"/>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3"/>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3"/>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3"/>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3"/>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3"/>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3"/>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3"/>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3"/>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3"/>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3"/>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3"/>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3"/>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3"/>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3"/>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3"/>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3"/>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3"/>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3"/>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3"/>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3"/>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3"/>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3"/>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3"/>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3"/>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3"/>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3"/>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3"/>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3"/>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3"/>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3"/>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3"/>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3"/>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3"/>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3"/>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3"/>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3"/>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3"/>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3"/>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3"/>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3"/>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3"/>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3"/>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3"/>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3"/>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3"/>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3"/>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3"/>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3"/>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3"/>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3"/>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3"/>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3"/>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3"/>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3"/>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3"/>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3"/>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3"/>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3"/>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3"/>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3"/>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3"/>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3"/>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3"/>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3"/>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3"/>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3"/>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3"/>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3"/>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3"/>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3"/>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3"/>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3"/>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3"/>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3"/>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3"/>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3"/>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3"/>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3"/>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3"/>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3"/>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3"/>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3"/>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3"/>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3"/>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3"/>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3"/>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3"/>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3"/>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3"/>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3"/>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3"/>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3"/>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3"/>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3"/>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3"/>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3"/>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3"/>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3"/>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3"/>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3"/>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3"/>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3"/>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3"/>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3"/>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3"/>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3"/>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3"/>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3"/>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3"/>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3"/>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3"/>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3"/>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3"/>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3"/>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3"/>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3"/>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3"/>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3"/>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3"/>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3"/>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3"/>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3"/>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3"/>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3"/>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3"/>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3"/>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3"/>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3"/>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3"/>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3"/>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3"/>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3"/>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3"/>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3"/>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3"/>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3"/>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3"/>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3"/>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3"/>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3"/>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3"/>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3"/>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3"/>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3"/>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3"/>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3"/>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3"/>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3"/>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3"/>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3"/>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3"/>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3"/>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3"/>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3"/>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3"/>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3"/>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3"/>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3"/>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3"/>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3"/>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3"/>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3"/>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3"/>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3"/>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3"/>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3"/>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3"/>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3"/>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3"/>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3"/>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3"/>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3"/>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3"/>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3"/>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3"/>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3"/>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3"/>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3"/>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3"/>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3"/>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3"/>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3"/>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3"/>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3"/>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3"/>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3"/>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3"/>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3"/>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3"/>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3"/>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3"/>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3"/>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3"/>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3"/>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3"/>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3"/>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3"/>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3"/>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3"/>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3"/>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3"/>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3"/>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3"/>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3"/>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3"/>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3"/>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3"/>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3"/>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3"/>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3"/>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3"/>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3"/>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3"/>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3"/>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3"/>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3"/>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3"/>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3"/>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3"/>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3"/>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3"/>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3"/>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3"/>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3"/>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3"/>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3"/>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3"/>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3"/>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3"/>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3"/>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3"/>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3"/>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3"/>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3"/>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3"/>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3"/>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3"/>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3"/>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3"/>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3"/>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3"/>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3"/>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3"/>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3"/>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3"/>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3"/>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3"/>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3"/>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3"/>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3"/>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3"/>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3"/>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3"/>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3"/>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3"/>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3"/>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3"/>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3"/>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3"/>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3"/>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3"/>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3"/>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3"/>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3"/>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3"/>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3"/>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3"/>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3"/>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3"/>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3"/>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3"/>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3"/>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3"/>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3"/>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3"/>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3"/>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3"/>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3"/>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3"/>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3"/>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3"/>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3"/>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3"/>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3"/>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3"/>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3"/>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3"/>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3"/>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3"/>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3"/>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3"/>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3"/>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3"/>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3"/>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3"/>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3"/>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3"/>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3"/>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3"/>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3"/>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3"/>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3"/>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3"/>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3"/>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3"/>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3"/>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3"/>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3"/>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3"/>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3"/>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3"/>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3"/>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3"/>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3"/>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3"/>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3"/>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3"/>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3"/>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3"/>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3"/>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3"/>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3"/>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3"/>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3"/>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3"/>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3"/>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3"/>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3"/>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3"/>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3"/>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3"/>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3"/>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3"/>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3"/>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3"/>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3"/>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3"/>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3"/>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3"/>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3"/>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3"/>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3"/>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3"/>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3"/>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3"/>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3"/>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3"/>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3"/>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3"/>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3"/>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3"/>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3"/>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3"/>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3"/>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3"/>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3"/>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3"/>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3"/>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3"/>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3"/>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3"/>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3"/>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3"/>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3"/>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3"/>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3"/>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3"/>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3"/>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3"/>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3"/>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3"/>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3"/>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3"/>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3"/>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3"/>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3"/>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3"/>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3"/>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3"/>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3"/>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3"/>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3"/>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3"/>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3"/>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3"/>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3"/>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3"/>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3"/>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3"/>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3"/>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3"/>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3"/>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3"/>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3"/>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3"/>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3"/>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3"/>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3"/>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3"/>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3"/>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3"/>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3"/>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3"/>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3"/>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3"/>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3"/>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3"/>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3"/>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3"/>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3"/>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3"/>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3"/>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3"/>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3"/>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3"/>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3"/>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3"/>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3"/>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3"/>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3"/>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3"/>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3"/>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3"/>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3"/>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3"/>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3"/>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3"/>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3"/>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3"/>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3"/>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3"/>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3"/>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3"/>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3"/>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3"/>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3"/>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3"/>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3"/>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3"/>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3"/>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3"/>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3"/>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3"/>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3"/>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3"/>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3"/>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3"/>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3"/>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3"/>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3"/>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3"/>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3"/>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3"/>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3"/>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3"/>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3"/>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3"/>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3"/>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3"/>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3"/>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3"/>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3"/>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3"/>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3"/>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3"/>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3"/>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3"/>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3"/>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3"/>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3"/>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3"/>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3"/>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3"/>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3"/>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3"/>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3"/>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3"/>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3"/>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3"/>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3"/>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3"/>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3"/>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3"/>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3"/>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3"/>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3"/>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3"/>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3"/>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3"/>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3"/>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3"/>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3"/>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3"/>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3"/>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3"/>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3"/>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3"/>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3"/>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3"/>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3"/>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3"/>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3"/>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3"/>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3"/>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3"/>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3"/>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3"/>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3"/>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3"/>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3"/>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3"/>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3"/>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3"/>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3"/>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3"/>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3"/>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3"/>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3"/>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3"/>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3"/>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3"/>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3"/>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3"/>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3"/>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3"/>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3"/>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3"/>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3"/>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3"/>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3"/>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3"/>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3"/>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3"/>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3"/>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3"/>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3"/>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3"/>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3"/>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3"/>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3"/>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3"/>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3"/>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3"/>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3"/>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3"/>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3"/>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3"/>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3"/>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3"/>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3"/>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3"/>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3"/>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3"/>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3"/>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3"/>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3"/>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3"/>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3"/>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3"/>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3"/>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3"/>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3"/>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3"/>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3"/>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3"/>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3"/>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3"/>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3"/>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3"/>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3"/>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3"/>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3"/>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3"/>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3"/>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3"/>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3"/>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3"/>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3"/>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3"/>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3"/>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3"/>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3"/>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3"/>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3"/>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3"/>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3"/>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3"/>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3"/>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3"/>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3"/>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3"/>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3"/>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3"/>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3"/>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3"/>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3"/>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3"/>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3"/>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3"/>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3"/>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3"/>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3"/>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3"/>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3"/>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3"/>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3"/>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3"/>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3"/>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3"/>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3"/>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3"/>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3"/>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3"/>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3"/>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3"/>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3"/>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3"/>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3"/>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3"/>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3"/>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3"/>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3"/>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3"/>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3"/>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3"/>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3"/>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3"/>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3"/>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3"/>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3"/>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3"/>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3"/>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3"/>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3"/>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3"/>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3"/>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3"/>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3"/>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3"/>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3"/>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3"/>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3"/>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3"/>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3"/>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3"/>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3"/>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3"/>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3"/>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3"/>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3"/>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3"/>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3"/>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3"/>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3"/>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3"/>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3"/>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3"/>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3"/>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3"/>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3"/>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3"/>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3"/>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3"/>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3"/>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3"/>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3"/>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3"/>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3"/>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3"/>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3"/>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3"/>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3"/>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3"/>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3"/>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3"/>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3"/>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3"/>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3"/>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3"/>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3"/>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3"/>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3"/>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3"/>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3"/>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3"/>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3"/>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3"/>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3"/>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3"/>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3"/>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3"/>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3"/>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3"/>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3"/>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3"/>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3"/>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3"/>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3"/>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3"/>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3"/>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3"/>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3"/>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3"/>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3"/>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3"/>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3"/>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3"/>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3"/>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3"/>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3"/>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3"/>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3"/>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3"/>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3"/>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3"/>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3"/>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3"/>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3"/>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3"/>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3"/>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3"/>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3"/>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3"/>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3"/>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3"/>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3"/>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3"/>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3"/>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3"/>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3"/>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3"/>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3"/>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3"/>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3"/>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3"/>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3"/>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3"/>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3"/>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3"/>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3"/>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3"/>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3"/>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3"/>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3"/>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3"/>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3"/>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3"/>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3"/>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3"/>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3"/>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3"/>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3"/>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3"/>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3"/>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3"/>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3"/>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3"/>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3"/>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3"/>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3"/>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3"/>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3"/>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3"/>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3"/>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3"/>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3"/>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3"/>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3"/>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3"/>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3"/>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3"/>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3"/>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3"/>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3"/>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3"/>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3"/>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3"/>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3"/>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3"/>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3"/>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3"/>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3"/>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3"/>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3"/>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3"/>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3"/>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3"/>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3"/>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3"/>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3"/>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3"/>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3"/>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3"/>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3"/>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3"/>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3"/>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3"/>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3"/>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3"/>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3"/>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3"/>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3"/>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3"/>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3"/>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3"/>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3"/>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3"/>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3"/>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3"/>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3"/>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3"/>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3"/>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3"/>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3"/>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3"/>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3"/>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3"/>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3"/>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3"/>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3"/>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3"/>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3"/>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3"/>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3"/>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3"/>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3"/>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3"/>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3"/>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3"/>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3"/>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3"/>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3"/>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3"/>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3"/>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3"/>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3"/>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3"/>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3"/>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3"/>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3"/>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3"/>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3"/>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3"/>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3"/>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3"/>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3"/>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3"/>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3"/>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3"/>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3"/>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3"/>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3"/>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3"/>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3"/>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3"/>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3"/>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3"/>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3"/>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3"/>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3"/>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3"/>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3"/>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3"/>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3"/>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3"/>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3"/>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3"/>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3"/>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3"/>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3"/>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3"/>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3"/>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3"/>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3"/>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3"/>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3"/>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3"/>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3"/>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3"/>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3"/>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3"/>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3"/>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3"/>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3"/>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3"/>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3"/>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3"/>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3"/>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3"/>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3"/>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3"/>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3"/>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3"/>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3"/>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3"/>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3"/>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3"/>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3"/>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3"/>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3"/>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3"/>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3"/>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3"/>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3"/>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3"/>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3"/>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3"/>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3"/>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3"/>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3"/>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3"/>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3"/>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3"/>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3"/>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3"/>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3"/>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3"/>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3"/>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3"/>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3"/>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3"/>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3"/>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3"/>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3"/>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3"/>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3"/>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3"/>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3"/>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3"/>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3"/>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3"/>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3"/>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3"/>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3"/>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3"/>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3"/>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3"/>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3"/>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3"/>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3"/>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3"/>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3"/>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3"/>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3"/>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3"/>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3"/>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3"/>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3"/>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3"/>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3"/>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3"/>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3"/>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3"/>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3"/>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3"/>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3"/>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3"/>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3"/>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3"/>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3"/>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3"/>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3"/>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3"/>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3"/>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3"/>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3"/>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3"/>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3"/>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3"/>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3"/>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3"/>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3"/>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3"/>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3"/>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3"/>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3"/>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3"/>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3"/>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3"/>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3"/>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3"/>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3"/>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3"/>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3"/>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3"/>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3"/>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3"/>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3"/>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3"/>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3"/>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3"/>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3"/>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3"/>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3"/>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3"/>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3"/>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3"/>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3"/>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3"/>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3"/>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3"/>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3"/>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3"/>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3"/>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3"/>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3"/>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3"/>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3"/>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3"/>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3"/>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3"/>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3"/>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3"/>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3"/>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3"/>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3"/>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3"/>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3"/>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3"/>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3"/>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3"/>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3"/>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3"/>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3"/>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3"/>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3"/>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3"/>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3"/>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3"/>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3"/>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3"/>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3"/>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3"/>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3"/>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3"/>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3"/>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3"/>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3"/>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3"/>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3"/>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3"/>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3"/>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3"/>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3"/>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3"/>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3"/>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3"/>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3"/>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3"/>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3"/>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3"/>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3"/>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3"/>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3"/>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3"/>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3"/>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3"/>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3"/>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3"/>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3"/>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3"/>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3"/>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3"/>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3"/>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3"/>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3"/>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3"/>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3"/>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3"/>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3"/>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3"/>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3"/>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3"/>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3"/>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3"/>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3"/>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3"/>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3"/>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3"/>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3"/>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3"/>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3"/>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3"/>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3"/>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3"/>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3"/>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3"/>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3"/>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3"/>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3"/>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3"/>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3"/>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3"/>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3"/>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3"/>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3"/>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3"/>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3"/>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3"/>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3"/>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3"/>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3"/>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3"/>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3"/>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3"/>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3"/>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3"/>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3"/>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3"/>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3"/>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3"/>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3"/>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3"/>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3"/>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3"/>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3"/>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3"/>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3"/>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3"/>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3"/>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3"/>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3"/>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3"/>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3"/>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3"/>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3"/>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3"/>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3"/>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3"/>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3"/>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3"/>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3"/>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3"/>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3"/>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3"/>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3"/>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3"/>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3"/>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3"/>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3"/>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3"/>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3"/>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3"/>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3"/>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3"/>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3"/>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3"/>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3"/>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3"/>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3"/>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3"/>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3"/>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3"/>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3"/>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3"/>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3"/>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3"/>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3"/>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3"/>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3"/>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3"/>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3"/>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3"/>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3"/>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3"/>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3"/>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3"/>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3"/>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3"/>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3"/>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3"/>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3"/>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3"/>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3"/>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3"/>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3"/>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3"/>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3"/>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3"/>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3"/>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3"/>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3"/>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3"/>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3"/>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3"/>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3"/>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3"/>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3"/>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3"/>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3"/>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3"/>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3"/>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3"/>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3"/>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3"/>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3"/>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3"/>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3"/>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3"/>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3"/>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3"/>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3"/>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3"/>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3"/>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3"/>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3"/>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3"/>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3"/>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3"/>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3"/>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3"/>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3"/>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3"/>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3"/>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3"/>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3"/>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3"/>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3"/>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3"/>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3"/>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3"/>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3"/>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3"/>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3"/>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3"/>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3"/>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3"/>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3"/>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3"/>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3"/>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3"/>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3"/>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3"/>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3"/>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3"/>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3"/>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3"/>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3"/>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3"/>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3"/>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3"/>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3"/>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3"/>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3"/>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3"/>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3"/>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3"/>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3"/>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3"/>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3"/>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3"/>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3"/>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3"/>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3"/>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3"/>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3"/>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3"/>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3"/>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3"/>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3"/>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3"/>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3"/>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3"/>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3"/>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3"/>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3"/>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3"/>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3"/>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3"/>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3"/>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3"/>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3"/>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3"/>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3"/>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3"/>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3"/>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3"/>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3"/>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3"/>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3"/>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3"/>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3"/>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3"/>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3"/>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3"/>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3"/>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3"/>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3"/>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3"/>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3"/>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3"/>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3"/>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3"/>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3"/>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3"/>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3"/>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3"/>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3"/>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3"/>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3"/>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3"/>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3"/>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3"/>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3"/>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3"/>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3"/>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3"/>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3"/>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3"/>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3"/>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3"/>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3"/>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3"/>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3"/>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3"/>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3"/>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3"/>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3"/>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3"/>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3"/>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3"/>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3"/>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3"/>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3"/>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3"/>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3"/>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3"/>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3"/>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3"/>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3"/>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3"/>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3"/>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3"/>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3"/>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3"/>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3"/>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3"/>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3"/>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3"/>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3"/>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3"/>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3"/>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3"/>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3"/>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3"/>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3"/>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3"/>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3"/>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3"/>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3"/>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3"/>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3"/>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3"/>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3"/>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3"/>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3"/>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3"/>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3"/>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3"/>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3"/>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3"/>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3"/>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3"/>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3"/>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3"/>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3"/>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3"/>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3"/>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3"/>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3"/>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3"/>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3"/>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3"/>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3"/>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3"/>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3"/>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3"/>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3"/>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3"/>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3"/>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3"/>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3"/>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3"/>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3"/>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3"/>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3"/>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3"/>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3"/>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3"/>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3"/>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3"/>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3"/>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3"/>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3"/>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3"/>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3"/>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3"/>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3"/>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3"/>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3"/>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3"/>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3"/>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3"/>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3"/>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3"/>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3"/>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3"/>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3"/>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3"/>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3"/>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3"/>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3"/>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3"/>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3"/>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3"/>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3"/>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3"/>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3"/>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3"/>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3"/>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3"/>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3"/>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3"/>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3"/>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3"/>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3"/>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3"/>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3"/>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3"/>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3"/>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3"/>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3"/>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3"/>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3"/>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3"/>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3"/>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3"/>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3"/>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3"/>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3"/>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3"/>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3"/>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3"/>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3"/>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3"/>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3"/>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3"/>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3"/>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3"/>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3"/>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3"/>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3"/>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3"/>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3"/>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3"/>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3"/>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3"/>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3"/>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3"/>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3"/>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3"/>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3"/>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3"/>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3"/>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3"/>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3"/>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3"/>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3"/>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3"/>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3"/>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3"/>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3"/>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3"/>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3"/>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3"/>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3"/>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3"/>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3"/>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3"/>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3"/>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3"/>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3"/>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3"/>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3"/>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3"/>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3"/>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3"/>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3"/>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3"/>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3"/>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3"/>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3"/>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3"/>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3"/>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3"/>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3"/>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3"/>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3"/>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3"/>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3"/>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3"/>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3"/>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3"/>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3"/>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3"/>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3"/>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3"/>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3"/>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3"/>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3"/>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3"/>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3"/>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3"/>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3"/>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3"/>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3"/>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3"/>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3"/>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3"/>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3"/>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3"/>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3"/>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3"/>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3"/>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3"/>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3"/>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3"/>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3"/>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3"/>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3"/>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3"/>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3"/>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3"/>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3"/>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3"/>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3"/>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3"/>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3"/>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3"/>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3"/>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3"/>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3"/>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3"/>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3"/>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3"/>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3"/>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3"/>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3"/>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3"/>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3"/>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3"/>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3"/>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3"/>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3"/>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3"/>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3"/>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3"/>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3"/>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3"/>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3"/>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3"/>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3"/>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3"/>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3"/>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3"/>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3"/>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3"/>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3"/>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3"/>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3"/>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3"/>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3"/>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3"/>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3"/>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3"/>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3"/>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3"/>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3"/>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3"/>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3"/>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3"/>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3"/>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3"/>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3"/>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3"/>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3"/>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3"/>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3"/>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3"/>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3"/>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3"/>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3"/>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3"/>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3"/>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3"/>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3"/>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3"/>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3"/>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3"/>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3"/>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3"/>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3"/>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3"/>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3"/>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3"/>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3"/>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3"/>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3"/>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3"/>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3"/>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3"/>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3"/>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3"/>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3"/>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3"/>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3"/>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3"/>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3"/>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3"/>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3"/>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3"/>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3"/>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3"/>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3"/>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3"/>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3"/>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3"/>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3"/>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3"/>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3"/>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3"/>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3"/>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3"/>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3"/>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3"/>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3"/>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3"/>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3"/>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3"/>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3"/>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3"/>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3"/>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3"/>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3"/>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3"/>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3"/>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3"/>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3"/>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3"/>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3"/>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3"/>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3"/>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3"/>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3"/>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3"/>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3"/>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3"/>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3"/>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3"/>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3"/>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3"/>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3"/>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3"/>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3"/>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3"/>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3"/>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3"/>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3"/>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3"/>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3"/>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3"/>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3"/>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3"/>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3"/>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3"/>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3"/>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3"/>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3"/>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3"/>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3"/>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3"/>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3"/>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3"/>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3"/>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3"/>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3"/>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3"/>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3"/>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3"/>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3"/>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3"/>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3"/>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3"/>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3"/>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3"/>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3"/>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3"/>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3"/>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3"/>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3"/>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3"/>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3"/>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3"/>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3"/>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3"/>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3"/>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3"/>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3"/>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3"/>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3"/>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3"/>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3"/>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3"/>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3"/>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3"/>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3"/>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3"/>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3"/>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3"/>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3"/>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3"/>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3"/>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3"/>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3"/>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3"/>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3"/>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3"/>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3"/>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3"/>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3"/>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3"/>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3"/>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3"/>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3"/>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3"/>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3"/>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3"/>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3"/>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3"/>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3"/>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3"/>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3"/>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3"/>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3"/>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3"/>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3"/>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3"/>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3"/>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3"/>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3"/>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3"/>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3"/>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3"/>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3"/>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3"/>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3"/>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3"/>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3"/>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3"/>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3"/>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3"/>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3"/>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3"/>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3"/>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3"/>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3"/>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3"/>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3"/>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3"/>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3"/>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3"/>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3"/>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3"/>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3"/>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3"/>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3"/>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3"/>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3"/>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3"/>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3"/>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3"/>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3"/>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3"/>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3"/>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3"/>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3"/>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3"/>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3"/>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3"/>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3"/>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3"/>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3"/>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3"/>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3"/>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3"/>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3"/>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3"/>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3"/>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3"/>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3"/>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3"/>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3"/>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3"/>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3"/>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3"/>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3"/>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3"/>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3"/>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3"/>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3"/>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3"/>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3"/>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3"/>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3"/>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3"/>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3"/>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3"/>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3"/>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3"/>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3"/>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3"/>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3"/>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3"/>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3"/>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3"/>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3"/>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3"/>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3"/>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3"/>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3"/>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3"/>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3"/>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3"/>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3"/>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3"/>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3"/>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3"/>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3"/>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3"/>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3"/>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3"/>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3"/>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3"/>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3"/>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3"/>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3"/>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3"/>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3"/>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3"/>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3"/>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3"/>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3"/>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3"/>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3"/>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3"/>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3"/>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3"/>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3"/>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3"/>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3"/>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3"/>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3"/>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3"/>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3"/>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3"/>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3"/>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3"/>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3"/>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3"/>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3"/>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3"/>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3"/>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3"/>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3"/>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3"/>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3"/>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3"/>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3"/>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3"/>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3"/>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3"/>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3"/>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3"/>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3"/>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3"/>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3"/>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3"/>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3"/>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3"/>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3"/>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3"/>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3"/>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3"/>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3"/>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3"/>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3"/>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3"/>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3"/>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3"/>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3"/>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3"/>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3"/>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3"/>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3"/>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3"/>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3"/>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3"/>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3"/>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3"/>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3"/>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3"/>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3"/>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3"/>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3"/>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3"/>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3"/>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3"/>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3"/>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3"/>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3"/>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3"/>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3"/>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3"/>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3"/>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3"/>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3"/>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3"/>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3"/>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3"/>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3"/>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3"/>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3"/>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3"/>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3"/>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3"/>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3"/>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3"/>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3"/>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3"/>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3"/>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3"/>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3"/>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3"/>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3"/>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3"/>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3"/>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3"/>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3"/>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3"/>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3"/>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3"/>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3"/>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3"/>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3"/>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3"/>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3"/>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3"/>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3"/>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3"/>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3"/>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3"/>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3"/>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3"/>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3"/>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3"/>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3"/>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3"/>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3"/>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3"/>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3"/>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3"/>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3"/>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3"/>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3"/>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3"/>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3"/>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3"/>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3"/>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3"/>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3"/>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3"/>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3"/>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3"/>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3"/>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3"/>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3"/>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3"/>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3"/>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3"/>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3"/>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3"/>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3"/>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3"/>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3"/>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3"/>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3"/>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3"/>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3"/>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3"/>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3"/>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3"/>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3"/>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3"/>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3"/>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3"/>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3"/>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3"/>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3"/>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3"/>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3"/>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3"/>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3"/>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3"/>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3"/>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3"/>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3"/>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3"/>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3"/>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3"/>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3"/>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3"/>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3"/>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3"/>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3"/>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3"/>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3"/>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3"/>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3"/>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3"/>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3"/>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3"/>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3"/>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3"/>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3"/>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3"/>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3"/>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3"/>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3"/>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3"/>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3"/>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3"/>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3"/>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3"/>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3"/>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3"/>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3"/>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3"/>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3"/>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3"/>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3"/>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3"/>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3"/>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3"/>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3"/>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3"/>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3"/>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3"/>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3"/>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3"/>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3"/>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3"/>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3"/>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3"/>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3"/>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3"/>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3"/>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3"/>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3"/>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3"/>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3"/>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3"/>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3"/>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3"/>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3"/>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3"/>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3"/>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3"/>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3"/>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3"/>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3"/>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3"/>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3"/>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3"/>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3"/>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3"/>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3"/>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3"/>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3"/>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3"/>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3"/>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3"/>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3"/>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3"/>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3"/>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3"/>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3"/>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3"/>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3"/>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3"/>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3"/>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3"/>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3"/>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3"/>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3"/>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3"/>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3"/>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3"/>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3"/>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3"/>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3"/>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3"/>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3"/>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3"/>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3"/>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3"/>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3"/>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3"/>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3"/>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3"/>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3"/>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3"/>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3"/>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3"/>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3"/>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3"/>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3"/>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3"/>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3"/>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3"/>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3"/>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3"/>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3"/>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3"/>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3"/>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3"/>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3"/>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3"/>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3"/>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3"/>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3"/>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3"/>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3"/>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3"/>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3"/>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3"/>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3"/>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3"/>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3"/>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3"/>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3"/>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3"/>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3"/>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3"/>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3"/>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3"/>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3"/>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3"/>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3"/>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3"/>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3"/>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3"/>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3"/>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3"/>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3"/>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3"/>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3"/>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3"/>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3"/>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3"/>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3"/>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3"/>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3"/>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3"/>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3"/>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3"/>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3"/>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3"/>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3"/>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3"/>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3"/>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3"/>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3"/>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3"/>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3"/>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3"/>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3"/>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3"/>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3"/>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3"/>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3"/>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3"/>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3"/>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3"/>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3"/>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3"/>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3"/>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3"/>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3"/>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3"/>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3"/>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3"/>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3"/>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3"/>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3"/>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3"/>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3"/>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3"/>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3"/>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3"/>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3"/>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3"/>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3"/>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3"/>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3"/>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3"/>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3"/>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3"/>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3"/>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3"/>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3"/>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3"/>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3"/>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3"/>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3"/>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3"/>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3"/>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3"/>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3"/>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3"/>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3"/>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3"/>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3"/>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3"/>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3"/>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3"/>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3"/>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3"/>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3"/>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3"/>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3"/>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3"/>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3"/>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3"/>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3"/>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3"/>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3"/>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3"/>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3"/>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3"/>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3"/>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3"/>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3"/>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3"/>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3"/>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3"/>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3"/>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3"/>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3"/>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3"/>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3"/>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3"/>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3"/>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3"/>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3"/>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3"/>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3"/>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3"/>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3"/>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3"/>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3"/>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3"/>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3"/>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3"/>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3"/>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3"/>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3"/>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3"/>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3"/>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3"/>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3"/>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3"/>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3"/>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3"/>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3"/>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3"/>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3"/>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3"/>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3"/>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3"/>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3"/>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3"/>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3"/>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3"/>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3"/>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3"/>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3"/>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3"/>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3"/>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3"/>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3"/>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3"/>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3"/>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3"/>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3"/>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3"/>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3"/>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3"/>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3"/>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3"/>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3"/>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3"/>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3"/>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3"/>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3"/>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3"/>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3"/>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3"/>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3"/>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3"/>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3"/>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3"/>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3"/>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3"/>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3"/>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3"/>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3"/>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3"/>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3"/>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3"/>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3"/>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3"/>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3"/>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3"/>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3"/>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3"/>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3"/>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3"/>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3"/>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3"/>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3"/>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3"/>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3"/>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3"/>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3"/>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3"/>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3"/>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3"/>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3"/>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3"/>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3"/>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3"/>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3"/>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3"/>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3"/>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3"/>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3"/>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3"/>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3"/>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3"/>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3"/>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3"/>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3"/>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3"/>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3"/>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3"/>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3"/>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3"/>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3"/>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3"/>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3"/>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3"/>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3"/>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3"/>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3"/>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3"/>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3"/>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3"/>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3"/>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3"/>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3"/>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3"/>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3"/>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3"/>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3"/>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3"/>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3"/>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3"/>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3"/>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3"/>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3"/>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3"/>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3"/>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3"/>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3"/>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3"/>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3"/>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3"/>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3"/>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3"/>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3"/>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3"/>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3"/>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3"/>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3"/>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3"/>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3"/>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3"/>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3"/>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3"/>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3"/>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3"/>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3"/>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3"/>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3"/>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3"/>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3"/>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3"/>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3"/>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3"/>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3"/>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3"/>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3"/>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3"/>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3"/>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3"/>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3"/>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3"/>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3"/>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3"/>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3"/>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3"/>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3"/>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3"/>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3"/>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3"/>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3"/>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3"/>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3"/>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3"/>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3"/>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3"/>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3"/>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3"/>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3"/>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3"/>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3"/>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3"/>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3"/>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3"/>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3"/>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3"/>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3"/>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3"/>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3"/>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3"/>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3"/>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3"/>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3"/>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3"/>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3"/>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3"/>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3"/>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3"/>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3"/>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3"/>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3"/>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3"/>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3"/>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3"/>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3"/>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3"/>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3"/>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3"/>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3"/>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3"/>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3"/>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3"/>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3"/>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3"/>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3"/>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3"/>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3"/>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3"/>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3"/>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3"/>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3"/>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3"/>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3"/>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3"/>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3"/>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3"/>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3"/>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3"/>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3"/>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3"/>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3"/>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3"/>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3"/>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3"/>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3"/>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3"/>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3"/>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3"/>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3"/>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3"/>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3"/>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3"/>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3"/>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3"/>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3"/>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3"/>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3"/>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3"/>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3"/>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3"/>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3"/>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3"/>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3"/>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3"/>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3"/>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3"/>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3"/>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3"/>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3"/>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3"/>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3"/>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3"/>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3"/>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3"/>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3"/>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3"/>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3"/>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3"/>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3"/>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3"/>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3"/>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3"/>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3"/>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3"/>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3"/>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3"/>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3"/>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3"/>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3"/>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3"/>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3"/>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3"/>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3"/>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3"/>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3"/>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3"/>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3"/>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3"/>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3"/>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3"/>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3"/>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3"/>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3"/>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3"/>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3"/>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3"/>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3"/>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3"/>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3"/>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3"/>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3"/>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3"/>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3"/>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3"/>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3"/>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3"/>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3"/>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3"/>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3"/>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3"/>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3"/>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3"/>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3"/>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3"/>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3"/>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3"/>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3"/>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3"/>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3"/>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3"/>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3"/>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3"/>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3"/>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3"/>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3"/>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3"/>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3"/>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3"/>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3"/>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3"/>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3"/>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3"/>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3"/>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3"/>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3"/>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3"/>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3"/>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3"/>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3"/>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3"/>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3"/>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3"/>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3"/>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3"/>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3"/>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3"/>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3"/>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3"/>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3"/>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3"/>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3"/>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3"/>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3"/>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3"/>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3"/>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3"/>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3"/>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3"/>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3"/>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3"/>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3"/>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3"/>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3"/>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3"/>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3"/>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3"/>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3"/>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3"/>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3"/>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3"/>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3"/>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3"/>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3"/>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3"/>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3"/>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3"/>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3"/>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3"/>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3"/>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3"/>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3"/>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3"/>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3"/>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3"/>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3"/>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3"/>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3"/>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3"/>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3"/>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3"/>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3"/>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3"/>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3"/>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3"/>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3"/>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3"/>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3"/>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3"/>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3"/>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3"/>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3"/>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3"/>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3"/>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3"/>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3"/>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3"/>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3"/>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3"/>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3"/>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3"/>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3"/>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3"/>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3"/>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3"/>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3"/>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3"/>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3"/>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3"/>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3"/>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3"/>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3"/>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3"/>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3"/>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3"/>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3"/>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3"/>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3"/>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3"/>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3"/>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3"/>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3"/>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3"/>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3"/>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3"/>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3"/>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3"/>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3"/>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3"/>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3"/>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3"/>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3"/>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3"/>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3"/>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3"/>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3"/>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3"/>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3"/>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3"/>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3"/>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3"/>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3"/>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3"/>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3"/>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3"/>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3"/>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3"/>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3"/>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3"/>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3"/>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3"/>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3"/>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3"/>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3"/>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3"/>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3"/>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3"/>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3"/>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3"/>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3"/>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3"/>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3"/>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3"/>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3"/>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3"/>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3"/>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3"/>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3"/>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3"/>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3"/>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3"/>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3"/>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3"/>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3"/>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3"/>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3"/>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3"/>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3"/>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3"/>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3"/>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3"/>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3"/>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3"/>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3"/>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3"/>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3"/>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3"/>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3"/>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3"/>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3"/>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3"/>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3"/>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3"/>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3"/>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3"/>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3"/>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3"/>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3"/>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3"/>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3"/>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3"/>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3"/>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3"/>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3"/>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3"/>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3"/>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3"/>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3"/>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3"/>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3"/>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3"/>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3"/>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3"/>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3"/>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3"/>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3"/>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3"/>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3"/>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3"/>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3"/>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3"/>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3"/>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3"/>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3"/>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3"/>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3"/>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3"/>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3"/>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3"/>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3"/>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3"/>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3"/>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3"/>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3"/>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3"/>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3"/>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3"/>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3"/>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3"/>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3"/>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3"/>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3"/>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3"/>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3"/>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3"/>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3"/>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3"/>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3"/>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3"/>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3"/>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3"/>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3"/>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3"/>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3"/>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3"/>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3"/>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3"/>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3"/>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3"/>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3"/>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3"/>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3"/>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3"/>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3"/>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3"/>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3"/>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3"/>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3"/>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3"/>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3"/>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3"/>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3"/>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3"/>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3"/>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3"/>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3"/>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3"/>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3"/>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3"/>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3"/>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3"/>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3"/>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3"/>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3"/>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3"/>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3"/>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3"/>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3"/>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3"/>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3"/>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3"/>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3"/>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3"/>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3"/>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3"/>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3"/>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3"/>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3"/>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3"/>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3"/>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3"/>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3"/>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3"/>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3"/>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3"/>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3"/>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3"/>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3"/>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3"/>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3"/>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3"/>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3"/>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3"/>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3"/>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3"/>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3"/>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3"/>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3"/>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3"/>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3"/>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3"/>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3"/>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3"/>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3"/>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3"/>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3"/>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3"/>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3"/>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3"/>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3"/>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3"/>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3"/>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3"/>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3"/>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3"/>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3"/>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3"/>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3"/>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3"/>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3"/>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3"/>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3"/>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3"/>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3"/>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3"/>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3"/>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3"/>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3"/>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3"/>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3"/>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3"/>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3"/>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3"/>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3"/>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3"/>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3"/>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3"/>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3"/>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3"/>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3"/>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3"/>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3"/>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3"/>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3"/>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3"/>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3"/>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3"/>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3"/>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3"/>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3"/>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3"/>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3"/>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3"/>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3"/>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3"/>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3"/>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3"/>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3"/>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3"/>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3"/>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3"/>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3"/>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3"/>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3"/>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3"/>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3"/>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3"/>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3"/>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3"/>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3"/>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3"/>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3"/>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3"/>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3"/>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3"/>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3"/>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3"/>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3"/>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3"/>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3"/>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3"/>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3"/>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3"/>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3"/>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3"/>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3"/>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3"/>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3"/>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3"/>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3"/>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3"/>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3"/>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3"/>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3"/>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3"/>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3"/>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3"/>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3"/>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3"/>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3"/>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3"/>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3"/>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3"/>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3"/>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3"/>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3"/>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3"/>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3"/>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3"/>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3"/>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3"/>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3"/>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3"/>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7" name="Google Shape;7227;p53"/>
          <p:cNvGrpSpPr/>
          <p:nvPr/>
        </p:nvGrpSpPr>
        <p:grpSpPr>
          <a:xfrm>
            <a:off x="3450485" y="919691"/>
            <a:ext cx="2310381" cy="1488888"/>
            <a:chOff x="229225" y="549050"/>
            <a:chExt cx="7161750" cy="4615275"/>
          </a:xfrm>
        </p:grpSpPr>
        <p:sp>
          <p:nvSpPr>
            <p:cNvPr id="7228" name="Google Shape;7228;p53"/>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3"/>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3"/>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3"/>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3"/>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3"/>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3"/>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3"/>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3"/>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3"/>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3"/>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3"/>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3"/>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3"/>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3"/>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3"/>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3"/>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3"/>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3"/>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3"/>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3"/>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3"/>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3"/>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3"/>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3"/>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3"/>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3"/>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3"/>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3"/>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3"/>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3"/>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3"/>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3"/>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3"/>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3"/>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3"/>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3"/>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3"/>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3"/>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3"/>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3"/>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3"/>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3"/>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3"/>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3"/>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3"/>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3"/>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3"/>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3"/>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3"/>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3"/>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3"/>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3"/>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3"/>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3"/>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3"/>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3"/>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3"/>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3"/>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3"/>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3"/>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3"/>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3"/>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3"/>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3"/>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3"/>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3"/>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3"/>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3"/>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3"/>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3"/>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3"/>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3"/>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3"/>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3"/>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3"/>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3"/>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3"/>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3"/>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3"/>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3"/>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3"/>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3"/>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3"/>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3"/>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3"/>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3"/>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3"/>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3"/>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3"/>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3"/>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3"/>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3"/>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3"/>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3"/>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3"/>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3"/>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3"/>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3"/>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3"/>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3"/>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3"/>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3"/>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3"/>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3"/>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3"/>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3"/>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3"/>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3"/>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3"/>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3"/>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3"/>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3"/>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3"/>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3"/>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3"/>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3"/>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53"/>
          <p:cNvGrpSpPr/>
          <p:nvPr/>
        </p:nvGrpSpPr>
        <p:grpSpPr>
          <a:xfrm>
            <a:off x="3548403" y="2849588"/>
            <a:ext cx="2310282" cy="1374222"/>
            <a:chOff x="238125" y="732525"/>
            <a:chExt cx="7130500" cy="4241425"/>
          </a:xfrm>
        </p:grpSpPr>
        <p:sp>
          <p:nvSpPr>
            <p:cNvPr id="7346" name="Google Shape;7346;p53"/>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3"/>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3"/>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3"/>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3"/>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3"/>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3"/>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3"/>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3"/>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3"/>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3"/>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3"/>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3"/>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3"/>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3"/>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3"/>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3"/>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3"/>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3"/>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3"/>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3"/>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3"/>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3"/>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3"/>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3"/>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3"/>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3"/>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3"/>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3"/>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3"/>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3"/>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3"/>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3"/>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3"/>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3"/>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3"/>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3"/>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3"/>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3"/>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3"/>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3"/>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3"/>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3"/>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3"/>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3"/>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3"/>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3"/>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3"/>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3"/>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3"/>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3"/>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3"/>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3"/>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3"/>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3"/>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3"/>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3"/>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3"/>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3"/>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3"/>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3"/>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3"/>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3"/>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3"/>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3"/>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3"/>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3"/>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3"/>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3"/>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3"/>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3"/>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3"/>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3"/>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3"/>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3"/>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3"/>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3"/>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3"/>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3"/>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3"/>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3"/>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3"/>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3"/>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3"/>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3"/>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3"/>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3"/>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3"/>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3"/>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3"/>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3"/>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3"/>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3"/>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3"/>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3"/>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3"/>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3"/>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3"/>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3"/>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3"/>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3"/>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3"/>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3"/>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3"/>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3"/>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3"/>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3"/>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3"/>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3"/>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3"/>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3"/>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3"/>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3"/>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3"/>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a:t>
            </a:r>
            <a:r>
              <a:rPr lang="en"/>
              <a:t>c</a:t>
            </a:r>
            <a:r>
              <a:rPr lang="en"/>
              <a:t>ontents</a:t>
            </a:r>
            <a:endParaRPr/>
          </a:p>
        </p:txBody>
      </p:sp>
      <p:sp>
        <p:nvSpPr>
          <p:cNvPr id="205" name="Google Shape;205;p27"/>
          <p:cNvSpPr txBox="1"/>
          <p:nvPr>
            <p:ph idx="1" type="subTitle"/>
          </p:nvPr>
        </p:nvSpPr>
        <p:spPr>
          <a:xfrm>
            <a:off x="959225" y="2304900"/>
            <a:ext cx="3110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06" name="Google Shape;206;p27"/>
          <p:cNvSpPr txBox="1"/>
          <p:nvPr>
            <p:ph idx="2" type="subTitle"/>
          </p:nvPr>
        </p:nvSpPr>
        <p:spPr>
          <a:xfrm>
            <a:off x="5061500" y="2304901"/>
            <a:ext cx="3110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07" name="Google Shape;207;p27"/>
          <p:cNvSpPr txBox="1"/>
          <p:nvPr>
            <p:ph idx="3" type="subTitle"/>
          </p:nvPr>
        </p:nvSpPr>
        <p:spPr>
          <a:xfrm>
            <a:off x="959225" y="3974952"/>
            <a:ext cx="3110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08" name="Google Shape;208;p27"/>
          <p:cNvSpPr txBox="1"/>
          <p:nvPr>
            <p:ph idx="4" type="subTitle"/>
          </p:nvPr>
        </p:nvSpPr>
        <p:spPr>
          <a:xfrm>
            <a:off x="5061500" y="3974950"/>
            <a:ext cx="3110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09" name="Google Shape;209;p27"/>
          <p:cNvSpPr txBox="1"/>
          <p:nvPr>
            <p:ph idx="5" type="title"/>
          </p:nvPr>
        </p:nvSpPr>
        <p:spPr>
          <a:xfrm>
            <a:off x="2147625" y="1386525"/>
            <a:ext cx="7335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10" name="Google Shape;210;p27"/>
          <p:cNvSpPr txBox="1"/>
          <p:nvPr>
            <p:ph idx="6" type="title"/>
          </p:nvPr>
        </p:nvSpPr>
        <p:spPr>
          <a:xfrm>
            <a:off x="2148775" y="3056450"/>
            <a:ext cx="731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11" name="Google Shape;211;p27"/>
          <p:cNvSpPr txBox="1"/>
          <p:nvPr>
            <p:ph idx="7" type="title"/>
          </p:nvPr>
        </p:nvSpPr>
        <p:spPr>
          <a:xfrm>
            <a:off x="6251000" y="1387214"/>
            <a:ext cx="731400" cy="483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12" name="Google Shape;212;p27"/>
          <p:cNvSpPr txBox="1"/>
          <p:nvPr>
            <p:ph idx="8" type="title"/>
          </p:nvPr>
        </p:nvSpPr>
        <p:spPr>
          <a:xfrm>
            <a:off x="6251000" y="3056451"/>
            <a:ext cx="731400" cy="48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13" name="Google Shape;213;p27"/>
          <p:cNvSpPr txBox="1"/>
          <p:nvPr>
            <p:ph idx="9" type="subTitle"/>
          </p:nvPr>
        </p:nvSpPr>
        <p:spPr>
          <a:xfrm>
            <a:off x="959099" y="1971750"/>
            <a:ext cx="31104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a:t>
            </a:r>
            <a:r>
              <a:rPr lang="en"/>
              <a:t>ame of the section</a:t>
            </a:r>
            <a:endParaRPr/>
          </a:p>
        </p:txBody>
      </p:sp>
      <p:sp>
        <p:nvSpPr>
          <p:cNvPr id="214" name="Google Shape;214;p27"/>
          <p:cNvSpPr txBox="1"/>
          <p:nvPr>
            <p:ph idx="13" type="subTitle"/>
          </p:nvPr>
        </p:nvSpPr>
        <p:spPr>
          <a:xfrm>
            <a:off x="959099" y="3641930"/>
            <a:ext cx="31104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a:t>
            </a:r>
            <a:r>
              <a:rPr lang="en"/>
              <a:t>ame of the section</a:t>
            </a:r>
            <a:endParaRPr/>
          </a:p>
        </p:txBody>
      </p:sp>
      <p:sp>
        <p:nvSpPr>
          <p:cNvPr id="215" name="Google Shape;215;p27"/>
          <p:cNvSpPr txBox="1"/>
          <p:nvPr>
            <p:ph idx="14" type="subTitle"/>
          </p:nvPr>
        </p:nvSpPr>
        <p:spPr>
          <a:xfrm>
            <a:off x="5061500" y="1971750"/>
            <a:ext cx="31104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a:t>
            </a:r>
            <a:r>
              <a:rPr lang="en"/>
              <a:t>ame of the section</a:t>
            </a:r>
            <a:endParaRPr/>
          </a:p>
        </p:txBody>
      </p:sp>
      <p:sp>
        <p:nvSpPr>
          <p:cNvPr id="216" name="Google Shape;216;p27"/>
          <p:cNvSpPr txBox="1"/>
          <p:nvPr>
            <p:ph idx="15" type="subTitle"/>
          </p:nvPr>
        </p:nvSpPr>
        <p:spPr>
          <a:xfrm>
            <a:off x="5061500" y="3641925"/>
            <a:ext cx="31104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a:t>
            </a:r>
            <a:r>
              <a:rPr lang="en"/>
              <a:t>ame of the section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63" name="Shape 7463"/>
        <p:cNvGrpSpPr/>
        <p:nvPr/>
      </p:nvGrpSpPr>
      <p:grpSpPr>
        <a:xfrm>
          <a:off x="0" y="0"/>
          <a:ext cx="0" cy="0"/>
          <a:chOff x="0" y="0"/>
          <a:chExt cx="0" cy="0"/>
        </a:xfrm>
      </p:grpSpPr>
      <p:grpSp>
        <p:nvGrpSpPr>
          <p:cNvPr id="7464" name="Google Shape;7464;p54"/>
          <p:cNvGrpSpPr/>
          <p:nvPr/>
        </p:nvGrpSpPr>
        <p:grpSpPr>
          <a:xfrm>
            <a:off x="2100560" y="3398663"/>
            <a:ext cx="1102891" cy="760337"/>
            <a:chOff x="4967783" y="2151471"/>
            <a:chExt cx="3920692" cy="2702940"/>
          </a:xfrm>
        </p:grpSpPr>
        <p:grpSp>
          <p:nvGrpSpPr>
            <p:cNvPr id="7465" name="Google Shape;7465;p54"/>
            <p:cNvGrpSpPr/>
            <p:nvPr/>
          </p:nvGrpSpPr>
          <p:grpSpPr>
            <a:xfrm>
              <a:off x="5045709" y="2252109"/>
              <a:ext cx="3761071" cy="2501708"/>
              <a:chOff x="2691784" y="1805334"/>
              <a:chExt cx="3761071" cy="2501708"/>
            </a:xfrm>
          </p:grpSpPr>
          <p:sp>
            <p:nvSpPr>
              <p:cNvPr id="7466" name="Google Shape;7466;p54"/>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4"/>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4"/>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4"/>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4"/>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4"/>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4"/>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54"/>
            <p:cNvGrpSpPr/>
            <p:nvPr/>
          </p:nvGrpSpPr>
          <p:grpSpPr>
            <a:xfrm>
              <a:off x="4967783" y="2151471"/>
              <a:ext cx="3920692" cy="2702940"/>
              <a:chOff x="2613858" y="1704696"/>
              <a:chExt cx="3920692" cy="2702940"/>
            </a:xfrm>
          </p:grpSpPr>
          <p:sp>
            <p:nvSpPr>
              <p:cNvPr id="7474" name="Google Shape;7474;p54"/>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4"/>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4"/>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4"/>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4"/>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79" name="Google Shape;7479;p54"/>
          <p:cNvGrpSpPr/>
          <p:nvPr/>
        </p:nvGrpSpPr>
        <p:grpSpPr>
          <a:xfrm>
            <a:off x="3504468" y="1286940"/>
            <a:ext cx="1561911" cy="708580"/>
            <a:chOff x="3530532" y="1496185"/>
            <a:chExt cx="1561911" cy="708580"/>
          </a:xfrm>
        </p:grpSpPr>
        <p:grpSp>
          <p:nvGrpSpPr>
            <p:cNvPr id="7480" name="Google Shape;7480;p54"/>
            <p:cNvGrpSpPr/>
            <p:nvPr/>
          </p:nvGrpSpPr>
          <p:grpSpPr>
            <a:xfrm>
              <a:off x="3720318" y="1857562"/>
              <a:ext cx="1372125" cy="54"/>
              <a:chOff x="3720318" y="1857562"/>
              <a:chExt cx="1372125" cy="54"/>
            </a:xfrm>
          </p:grpSpPr>
          <p:cxnSp>
            <p:nvCxnSpPr>
              <p:cNvPr id="7481" name="Google Shape;7481;p54"/>
              <p:cNvCxnSpPr>
                <a:endCxn id="7482"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483" name="Google Shape;7483;p54"/>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484" name="Google Shape;7484;p54"/>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485" name="Google Shape;7485;p54"/>
              <p:cNvCxnSpPr>
                <a:stCxn id="7482"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486" name="Google Shape;7486;p54"/>
            <p:cNvGrpSpPr/>
            <p:nvPr/>
          </p:nvGrpSpPr>
          <p:grpSpPr>
            <a:xfrm>
              <a:off x="3567462" y="1496185"/>
              <a:ext cx="286500" cy="272914"/>
              <a:chOff x="3567462" y="1496185"/>
              <a:chExt cx="286500" cy="272914"/>
            </a:xfrm>
          </p:grpSpPr>
          <p:cxnSp>
            <p:nvCxnSpPr>
              <p:cNvPr id="7487" name="Google Shape;7487;p54"/>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488" name="Google Shape;7488;p54"/>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9" name="Google Shape;7489;p54"/>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4"/>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1" name="Google Shape;7491;p54"/>
            <p:cNvGrpSpPr/>
            <p:nvPr/>
          </p:nvGrpSpPr>
          <p:grpSpPr>
            <a:xfrm>
              <a:off x="3929014" y="1960574"/>
              <a:ext cx="286500" cy="242342"/>
              <a:chOff x="3929014" y="1960574"/>
              <a:chExt cx="286500" cy="242342"/>
            </a:xfrm>
          </p:grpSpPr>
          <p:cxnSp>
            <p:nvCxnSpPr>
              <p:cNvPr id="7492" name="Google Shape;7492;p54"/>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493" name="Google Shape;7493;p54"/>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54"/>
            <p:cNvGrpSpPr/>
            <p:nvPr/>
          </p:nvGrpSpPr>
          <p:grpSpPr>
            <a:xfrm>
              <a:off x="4290828" y="1496185"/>
              <a:ext cx="286500" cy="272914"/>
              <a:chOff x="4290828" y="1496185"/>
              <a:chExt cx="286500" cy="272914"/>
            </a:xfrm>
          </p:grpSpPr>
          <p:cxnSp>
            <p:nvCxnSpPr>
              <p:cNvPr id="7495" name="Google Shape;7495;p54"/>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496" name="Google Shape;7496;p54"/>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7" name="Google Shape;7497;p54"/>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4"/>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8" name="Google Shape;7498;p54"/>
            <p:cNvGrpSpPr/>
            <p:nvPr/>
          </p:nvGrpSpPr>
          <p:grpSpPr>
            <a:xfrm>
              <a:off x="4657726" y="1959674"/>
              <a:ext cx="286500" cy="245092"/>
              <a:chOff x="4657726" y="1959674"/>
              <a:chExt cx="286500" cy="245092"/>
            </a:xfrm>
          </p:grpSpPr>
          <p:cxnSp>
            <p:nvCxnSpPr>
              <p:cNvPr id="7499" name="Google Shape;7499;p54"/>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500" name="Google Shape;7500;p54"/>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01" name="Google Shape;7501;p54"/>
          <p:cNvGrpSpPr/>
          <p:nvPr/>
        </p:nvGrpSpPr>
        <p:grpSpPr>
          <a:xfrm>
            <a:off x="3486488" y="2149036"/>
            <a:ext cx="1597032" cy="378649"/>
            <a:chOff x="3512551" y="2358282"/>
            <a:chExt cx="1597032" cy="378649"/>
          </a:xfrm>
        </p:grpSpPr>
        <p:grpSp>
          <p:nvGrpSpPr>
            <p:cNvPr id="7502" name="Google Shape;7502;p54"/>
            <p:cNvGrpSpPr/>
            <p:nvPr/>
          </p:nvGrpSpPr>
          <p:grpSpPr>
            <a:xfrm>
              <a:off x="3738198" y="2553002"/>
              <a:ext cx="1145834" cy="117"/>
              <a:chOff x="3738198" y="2553002"/>
              <a:chExt cx="1145834" cy="117"/>
            </a:xfrm>
          </p:grpSpPr>
          <p:cxnSp>
            <p:nvCxnSpPr>
              <p:cNvPr id="7503" name="Google Shape;7503;p54"/>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504" name="Google Shape;7504;p54"/>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505" name="Google Shape;7505;p54"/>
              <p:cNvCxnSpPr>
                <a:stCxn id="7506" idx="6"/>
                <a:endCxn id="7507"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508" name="Google Shape;7508;p54"/>
            <p:cNvGrpSpPr/>
            <p:nvPr/>
          </p:nvGrpSpPr>
          <p:grpSpPr>
            <a:xfrm>
              <a:off x="3969644" y="2440153"/>
              <a:ext cx="225900" cy="296779"/>
              <a:chOff x="3969644" y="2440153"/>
              <a:chExt cx="225900" cy="296779"/>
            </a:xfrm>
          </p:grpSpPr>
          <p:cxnSp>
            <p:nvCxnSpPr>
              <p:cNvPr id="7509" name="Google Shape;7509;p54"/>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507" name="Google Shape;7507;p54"/>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4"/>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1" name="Google Shape;7511;p54"/>
            <p:cNvGrpSpPr/>
            <p:nvPr/>
          </p:nvGrpSpPr>
          <p:grpSpPr>
            <a:xfrm>
              <a:off x="4426818" y="2358282"/>
              <a:ext cx="225600" cy="307471"/>
              <a:chOff x="4426818" y="2358282"/>
              <a:chExt cx="225600" cy="307471"/>
            </a:xfrm>
          </p:grpSpPr>
          <p:cxnSp>
            <p:nvCxnSpPr>
              <p:cNvPr id="7512" name="Google Shape;7512;p54"/>
              <p:cNvCxnSpPr>
                <a:stCxn id="7513"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514" name="Google Shape;7514;p54"/>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4"/>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54"/>
            <p:cNvGrpSpPr/>
            <p:nvPr/>
          </p:nvGrpSpPr>
          <p:grpSpPr>
            <a:xfrm>
              <a:off x="4883984" y="2440153"/>
              <a:ext cx="225600" cy="296479"/>
              <a:chOff x="4883984" y="2440153"/>
              <a:chExt cx="225600" cy="296479"/>
            </a:xfrm>
          </p:grpSpPr>
          <p:cxnSp>
            <p:nvCxnSpPr>
              <p:cNvPr id="7516" name="Google Shape;7516;p54"/>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517" name="Google Shape;7517;p54"/>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4"/>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9" name="Google Shape;7519;p54"/>
            <p:cNvGrpSpPr/>
            <p:nvPr/>
          </p:nvGrpSpPr>
          <p:grpSpPr>
            <a:xfrm>
              <a:off x="3512551" y="2358356"/>
              <a:ext cx="225647" cy="307629"/>
              <a:chOff x="2182679" y="2005014"/>
              <a:chExt cx="792300" cy="1080158"/>
            </a:xfrm>
          </p:grpSpPr>
          <p:cxnSp>
            <p:nvCxnSpPr>
              <p:cNvPr id="7520" name="Google Shape;7520;p54"/>
              <p:cNvCxnSpPr>
                <a:stCxn id="7521"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506" name="Google Shape;7506;p54"/>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4"/>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22" name="Google Shape;7522;p54"/>
          <p:cNvGrpSpPr/>
          <p:nvPr/>
        </p:nvGrpSpPr>
        <p:grpSpPr>
          <a:xfrm>
            <a:off x="6846570" y="972834"/>
            <a:ext cx="1559809" cy="722610"/>
            <a:chOff x="634175" y="2986275"/>
            <a:chExt cx="3147949" cy="1458344"/>
          </a:xfrm>
        </p:grpSpPr>
        <p:cxnSp>
          <p:nvCxnSpPr>
            <p:cNvPr id="7523" name="Google Shape;7523;p54"/>
            <p:cNvCxnSpPr>
              <a:stCxn id="7524" idx="4"/>
              <a:endCxn id="7525"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526" name="Google Shape;7526;p54"/>
            <p:cNvCxnSpPr>
              <a:stCxn id="7525" idx="0"/>
              <a:endCxn id="7527"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528" name="Google Shape;7528;p54"/>
            <p:cNvCxnSpPr>
              <a:stCxn id="7527" idx="4"/>
              <a:endCxn id="7529"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530" name="Google Shape;7530;p54"/>
            <p:cNvCxnSpPr>
              <a:stCxn id="7529" idx="0"/>
              <a:endCxn id="7531"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531" name="Google Shape;7531;p54"/>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27" name="Google Shape;7527;p54"/>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24" name="Google Shape;7524;p54"/>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29" name="Google Shape;7529;p54"/>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525" name="Google Shape;7525;p54"/>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532" name="Google Shape;7532;p54"/>
          <p:cNvGrpSpPr/>
          <p:nvPr/>
        </p:nvGrpSpPr>
        <p:grpSpPr>
          <a:xfrm>
            <a:off x="3500360" y="2682741"/>
            <a:ext cx="1570719" cy="294123"/>
            <a:chOff x="998425" y="1182125"/>
            <a:chExt cx="1065400" cy="199500"/>
          </a:xfrm>
        </p:grpSpPr>
        <p:sp>
          <p:nvSpPr>
            <p:cNvPr id="7533" name="Google Shape;7533;p5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8" name="Google Shape;7538;p54"/>
          <p:cNvGrpSpPr/>
          <p:nvPr/>
        </p:nvGrpSpPr>
        <p:grpSpPr>
          <a:xfrm>
            <a:off x="6843616" y="1800228"/>
            <a:ext cx="1565716" cy="366729"/>
            <a:chOff x="1247650" y="2075423"/>
            <a:chExt cx="6648477" cy="1557238"/>
          </a:xfrm>
        </p:grpSpPr>
        <p:sp>
          <p:nvSpPr>
            <p:cNvPr id="7539" name="Google Shape;7539;p5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5" name="Google Shape;7545;p54"/>
          <p:cNvGrpSpPr/>
          <p:nvPr/>
        </p:nvGrpSpPr>
        <p:grpSpPr>
          <a:xfrm>
            <a:off x="6827928" y="2949043"/>
            <a:ext cx="1597061" cy="663440"/>
            <a:chOff x="6796238" y="3158297"/>
            <a:chExt cx="1630319" cy="677257"/>
          </a:xfrm>
        </p:grpSpPr>
        <p:cxnSp>
          <p:nvCxnSpPr>
            <p:cNvPr id="7546" name="Google Shape;7546;p54"/>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547" name="Google Shape;7547;p54"/>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548" name="Google Shape;7548;p54"/>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549" name="Google Shape;7549;p54"/>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550" name="Google Shape;7550;p54"/>
            <p:cNvGrpSpPr/>
            <p:nvPr/>
          </p:nvGrpSpPr>
          <p:grpSpPr>
            <a:xfrm>
              <a:off x="6796238" y="3311904"/>
              <a:ext cx="1630319" cy="377697"/>
              <a:chOff x="6796238" y="3311904"/>
              <a:chExt cx="1630319" cy="377697"/>
            </a:xfrm>
          </p:grpSpPr>
          <p:sp>
            <p:nvSpPr>
              <p:cNvPr id="7551" name="Google Shape;7551;p54"/>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4"/>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4"/>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4" name="Google Shape;7554;p54"/>
          <p:cNvGrpSpPr/>
          <p:nvPr/>
        </p:nvGrpSpPr>
        <p:grpSpPr>
          <a:xfrm>
            <a:off x="5349066" y="970435"/>
            <a:ext cx="1368606" cy="1593805"/>
            <a:chOff x="1839112" y="2209163"/>
            <a:chExt cx="1918159" cy="2233784"/>
          </a:xfrm>
        </p:grpSpPr>
        <p:sp>
          <p:nvSpPr>
            <p:cNvPr id="7555" name="Google Shape;7555;p54"/>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4"/>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4"/>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58" name="Google Shape;7558;p54"/>
            <p:cNvCxnSpPr>
              <a:stCxn id="7555" idx="6"/>
              <a:endCxn id="7556"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559" name="Google Shape;7559;p54"/>
            <p:cNvCxnSpPr>
              <a:stCxn id="7556" idx="4"/>
              <a:endCxn id="7560"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561" name="Google Shape;7561;p54"/>
            <p:cNvCxnSpPr>
              <a:stCxn id="7560" idx="6"/>
              <a:endCxn id="7557"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562" name="Google Shape;7562;p54"/>
            <p:cNvCxnSpPr>
              <a:stCxn id="7557" idx="4"/>
              <a:endCxn id="7563"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560" name="Google Shape;7560;p54"/>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4"/>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4"/>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65" name="Google Shape;7565;p54"/>
            <p:cNvCxnSpPr>
              <a:endCxn id="7564"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566" name="Google Shape;7566;p54"/>
          <p:cNvGrpSpPr/>
          <p:nvPr/>
        </p:nvGrpSpPr>
        <p:grpSpPr>
          <a:xfrm>
            <a:off x="3481439" y="976671"/>
            <a:ext cx="1637968" cy="154942"/>
            <a:chOff x="238125" y="2506075"/>
            <a:chExt cx="7115411" cy="673075"/>
          </a:xfrm>
        </p:grpSpPr>
        <p:sp>
          <p:nvSpPr>
            <p:cNvPr id="7567" name="Google Shape;7567;p5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2" name="Google Shape;7572;p54"/>
          <p:cNvGrpSpPr/>
          <p:nvPr/>
        </p:nvGrpSpPr>
        <p:grpSpPr>
          <a:xfrm>
            <a:off x="720124" y="1298269"/>
            <a:ext cx="2476762" cy="91743"/>
            <a:chOff x="1464850" y="436376"/>
            <a:chExt cx="6001362" cy="222300"/>
          </a:xfrm>
        </p:grpSpPr>
        <p:sp>
          <p:nvSpPr>
            <p:cNvPr id="7573" name="Google Shape;7573;p54"/>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4"/>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4"/>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4"/>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4"/>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78" name="Google Shape;7578;p54"/>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579" name="Google Shape;7579;p54"/>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580" name="Google Shape;7580;p54"/>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581" name="Google Shape;7581;p54"/>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582" name="Google Shape;7582;p54"/>
          <p:cNvGrpSpPr/>
          <p:nvPr/>
        </p:nvGrpSpPr>
        <p:grpSpPr>
          <a:xfrm>
            <a:off x="706391" y="2533734"/>
            <a:ext cx="1452710" cy="651923"/>
            <a:chOff x="803162" y="2667727"/>
            <a:chExt cx="1411906" cy="633611"/>
          </a:xfrm>
        </p:grpSpPr>
        <p:cxnSp>
          <p:nvCxnSpPr>
            <p:cNvPr id="7583" name="Google Shape;7583;p54"/>
            <p:cNvCxnSpPr>
              <a:stCxn id="7584" idx="2"/>
              <a:endCxn id="7585"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86" name="Google Shape;7586;p54"/>
            <p:cNvCxnSpPr>
              <a:stCxn id="7587" idx="0"/>
              <a:endCxn id="7584"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88" name="Google Shape;7588;p54"/>
            <p:cNvCxnSpPr>
              <a:stCxn id="7587" idx="2"/>
              <a:endCxn id="7589"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90" name="Google Shape;7590;p54"/>
            <p:cNvCxnSpPr>
              <a:stCxn id="7591" idx="0"/>
              <a:endCxn id="7587"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92" name="Google Shape;7592;p54"/>
            <p:cNvCxnSpPr>
              <a:stCxn id="7585" idx="2"/>
              <a:endCxn id="7593"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594" name="Google Shape;7594;p54"/>
            <p:cNvCxnSpPr>
              <a:stCxn id="7595" idx="0"/>
              <a:endCxn id="7585"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591" name="Google Shape;7591;p54"/>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89" name="Google Shape;7589;p54"/>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95" name="Google Shape;7595;p54"/>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93" name="Google Shape;7593;p54"/>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85" name="Google Shape;7585;p54"/>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87" name="Google Shape;7587;p54"/>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584" name="Google Shape;7584;p54"/>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596" name="Google Shape;7596;p54"/>
          <p:cNvGrpSpPr/>
          <p:nvPr/>
        </p:nvGrpSpPr>
        <p:grpSpPr>
          <a:xfrm>
            <a:off x="706393" y="969273"/>
            <a:ext cx="2518541" cy="209309"/>
            <a:chOff x="803163" y="1111966"/>
            <a:chExt cx="2447800" cy="203430"/>
          </a:xfrm>
        </p:grpSpPr>
        <p:grpSp>
          <p:nvGrpSpPr>
            <p:cNvPr id="7597" name="Google Shape;7597;p54"/>
            <p:cNvGrpSpPr/>
            <p:nvPr/>
          </p:nvGrpSpPr>
          <p:grpSpPr>
            <a:xfrm>
              <a:off x="1958180" y="1111966"/>
              <a:ext cx="588019" cy="121396"/>
              <a:chOff x="4808316" y="2800065"/>
              <a:chExt cx="1999386" cy="412910"/>
            </a:xfrm>
          </p:grpSpPr>
          <p:sp>
            <p:nvSpPr>
              <p:cNvPr id="7598" name="Google Shape;7598;p54"/>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9" name="Google Shape;7599;p54"/>
              <p:cNvGrpSpPr/>
              <p:nvPr/>
            </p:nvGrpSpPr>
            <p:grpSpPr>
              <a:xfrm>
                <a:off x="4808316" y="2800065"/>
                <a:ext cx="92400" cy="411825"/>
                <a:chOff x="845575" y="2563700"/>
                <a:chExt cx="92400" cy="411825"/>
              </a:xfrm>
            </p:grpSpPr>
            <p:cxnSp>
              <p:nvCxnSpPr>
                <p:cNvPr id="7600" name="Google Shape;7600;p5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01" name="Google Shape;7601;p5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602" name="Google Shape;7602;p54"/>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603" name="Google Shape;7603;p54"/>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4" name="Google Shape;7604;p54"/>
            <p:cNvGrpSpPr/>
            <p:nvPr/>
          </p:nvGrpSpPr>
          <p:grpSpPr>
            <a:xfrm>
              <a:off x="803163" y="1111974"/>
              <a:ext cx="591158" cy="121545"/>
              <a:chOff x="803163" y="1111974"/>
              <a:chExt cx="591158" cy="121545"/>
            </a:xfrm>
          </p:grpSpPr>
          <p:grpSp>
            <p:nvGrpSpPr>
              <p:cNvPr id="7605" name="Google Shape;7605;p54"/>
              <p:cNvGrpSpPr/>
              <p:nvPr/>
            </p:nvGrpSpPr>
            <p:grpSpPr>
              <a:xfrm>
                <a:off x="803163" y="1111974"/>
                <a:ext cx="27175" cy="121077"/>
                <a:chOff x="845575" y="2563700"/>
                <a:chExt cx="92400" cy="411825"/>
              </a:xfrm>
            </p:grpSpPr>
            <p:cxnSp>
              <p:nvCxnSpPr>
                <p:cNvPr id="7606" name="Google Shape;7606;p5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07" name="Google Shape;7607;p5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8" name="Google Shape;7608;p54"/>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9" name="Google Shape;7609;p54"/>
            <p:cNvGrpSpPr/>
            <p:nvPr/>
          </p:nvGrpSpPr>
          <p:grpSpPr>
            <a:xfrm>
              <a:off x="1381910" y="1194219"/>
              <a:ext cx="588341" cy="121177"/>
              <a:chOff x="1381910" y="1194219"/>
              <a:chExt cx="588341" cy="121177"/>
            </a:xfrm>
          </p:grpSpPr>
          <p:grpSp>
            <p:nvGrpSpPr>
              <p:cNvPr id="7610" name="Google Shape;7610;p54"/>
              <p:cNvGrpSpPr/>
              <p:nvPr/>
            </p:nvGrpSpPr>
            <p:grpSpPr>
              <a:xfrm rot="10800000">
                <a:off x="1381910" y="1194319"/>
                <a:ext cx="27175" cy="121077"/>
                <a:chOff x="2070100" y="2563700"/>
                <a:chExt cx="92400" cy="411825"/>
              </a:xfrm>
            </p:grpSpPr>
            <p:cxnSp>
              <p:nvCxnSpPr>
                <p:cNvPr id="7611" name="Google Shape;7611;p5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12" name="Google Shape;7612;p5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3" name="Google Shape;7613;p54"/>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54"/>
            <p:cNvGrpSpPr/>
            <p:nvPr/>
          </p:nvGrpSpPr>
          <p:grpSpPr>
            <a:xfrm>
              <a:off x="2532079" y="1194219"/>
              <a:ext cx="704927" cy="121177"/>
              <a:chOff x="2532079" y="1194219"/>
              <a:chExt cx="704927" cy="121177"/>
            </a:xfrm>
          </p:grpSpPr>
          <p:grpSp>
            <p:nvGrpSpPr>
              <p:cNvPr id="7615" name="Google Shape;7615;p54"/>
              <p:cNvGrpSpPr/>
              <p:nvPr/>
            </p:nvGrpSpPr>
            <p:grpSpPr>
              <a:xfrm rot="10800000">
                <a:off x="2532079" y="1194319"/>
                <a:ext cx="27175" cy="121077"/>
                <a:chOff x="2070100" y="2563700"/>
                <a:chExt cx="92400" cy="411825"/>
              </a:xfrm>
            </p:grpSpPr>
            <p:cxnSp>
              <p:nvCxnSpPr>
                <p:cNvPr id="7616" name="Google Shape;7616;p5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17" name="Google Shape;7617;p5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8" name="Google Shape;7618;p54"/>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9" name="Google Shape;7619;p54"/>
          <p:cNvGrpSpPr/>
          <p:nvPr/>
        </p:nvGrpSpPr>
        <p:grpSpPr>
          <a:xfrm>
            <a:off x="3499403" y="3665904"/>
            <a:ext cx="1567778" cy="491677"/>
            <a:chOff x="5194708" y="3484366"/>
            <a:chExt cx="3148148" cy="987304"/>
          </a:xfrm>
        </p:grpSpPr>
        <p:grpSp>
          <p:nvGrpSpPr>
            <p:cNvPr id="7620" name="Google Shape;7620;p54"/>
            <p:cNvGrpSpPr/>
            <p:nvPr/>
          </p:nvGrpSpPr>
          <p:grpSpPr>
            <a:xfrm>
              <a:off x="7531521" y="3484366"/>
              <a:ext cx="811335" cy="987304"/>
              <a:chOff x="3379425" y="1617275"/>
              <a:chExt cx="1090650" cy="1327200"/>
            </a:xfrm>
          </p:grpSpPr>
          <p:sp>
            <p:nvSpPr>
              <p:cNvPr id="7621" name="Google Shape;7621;p5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4" name="Google Shape;7624;p54"/>
            <p:cNvGrpSpPr/>
            <p:nvPr/>
          </p:nvGrpSpPr>
          <p:grpSpPr>
            <a:xfrm>
              <a:off x="6752546" y="3484366"/>
              <a:ext cx="811428" cy="987304"/>
              <a:chOff x="2332275" y="1617275"/>
              <a:chExt cx="1090775" cy="1327200"/>
            </a:xfrm>
          </p:grpSpPr>
          <p:sp>
            <p:nvSpPr>
              <p:cNvPr id="7625" name="Google Shape;7625;p5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8" name="Google Shape;7628;p54"/>
            <p:cNvGrpSpPr/>
            <p:nvPr/>
          </p:nvGrpSpPr>
          <p:grpSpPr>
            <a:xfrm>
              <a:off x="5973664" y="3484366"/>
              <a:ext cx="811335" cy="987304"/>
              <a:chOff x="1285250" y="1617275"/>
              <a:chExt cx="1090650" cy="1327200"/>
            </a:xfrm>
          </p:grpSpPr>
          <p:sp>
            <p:nvSpPr>
              <p:cNvPr id="7629" name="Google Shape;7629;p5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2" name="Google Shape;7632;p54"/>
            <p:cNvGrpSpPr/>
            <p:nvPr/>
          </p:nvGrpSpPr>
          <p:grpSpPr>
            <a:xfrm>
              <a:off x="5194708" y="3484366"/>
              <a:ext cx="811409" cy="987304"/>
              <a:chOff x="238125" y="1617275"/>
              <a:chExt cx="1090750" cy="1327200"/>
            </a:xfrm>
          </p:grpSpPr>
          <p:sp>
            <p:nvSpPr>
              <p:cNvPr id="7633" name="Google Shape;7633;p5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36" name="Google Shape;7636;p54"/>
          <p:cNvGrpSpPr/>
          <p:nvPr/>
        </p:nvGrpSpPr>
        <p:grpSpPr>
          <a:xfrm>
            <a:off x="3460012" y="3146315"/>
            <a:ext cx="1616964" cy="346256"/>
            <a:chOff x="1808063" y="4294338"/>
            <a:chExt cx="3370782" cy="721817"/>
          </a:xfrm>
        </p:grpSpPr>
        <p:sp>
          <p:nvSpPr>
            <p:cNvPr id="7637" name="Google Shape;7637;p5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7" name="Google Shape;7647;p54"/>
          <p:cNvGrpSpPr/>
          <p:nvPr/>
        </p:nvGrpSpPr>
        <p:grpSpPr>
          <a:xfrm>
            <a:off x="738224" y="3432344"/>
            <a:ext cx="1295882" cy="646587"/>
            <a:chOff x="834100" y="3642869"/>
            <a:chExt cx="1259483" cy="628426"/>
          </a:xfrm>
        </p:grpSpPr>
        <p:sp>
          <p:nvSpPr>
            <p:cNvPr id="7648" name="Google Shape;7648;p54"/>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4"/>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4"/>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4"/>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4"/>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4"/>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4"/>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4"/>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4"/>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4"/>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4"/>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4"/>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4"/>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4"/>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4"/>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4"/>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4"/>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4"/>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4"/>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4"/>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4"/>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4"/>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4"/>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4"/>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4"/>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3" name="Google Shape;7673;p54"/>
            <p:cNvGrpSpPr/>
            <p:nvPr/>
          </p:nvGrpSpPr>
          <p:grpSpPr>
            <a:xfrm>
              <a:off x="1360364" y="3847835"/>
              <a:ext cx="208119" cy="224359"/>
              <a:chOff x="1360769" y="3847100"/>
              <a:chExt cx="208119" cy="224359"/>
            </a:xfrm>
          </p:grpSpPr>
          <p:sp>
            <p:nvSpPr>
              <p:cNvPr id="7674" name="Google Shape;7674;p54"/>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4"/>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4"/>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4"/>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4"/>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4"/>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4"/>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4"/>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4"/>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4"/>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4"/>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4"/>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4"/>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4"/>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4"/>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4"/>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4"/>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4"/>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4"/>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4"/>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4" name="Google Shape;7694;p54"/>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4"/>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4"/>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4"/>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4"/>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4"/>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4"/>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4"/>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4"/>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4"/>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4"/>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4"/>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4"/>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4"/>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8" name="Google Shape;7708;p54"/>
          <p:cNvGrpSpPr/>
          <p:nvPr/>
        </p:nvGrpSpPr>
        <p:grpSpPr>
          <a:xfrm rot="5400000">
            <a:off x="5951337" y="3228841"/>
            <a:ext cx="164064" cy="1414916"/>
            <a:chOff x="4428249" y="1369375"/>
            <a:chExt cx="36905" cy="429569"/>
          </a:xfrm>
        </p:grpSpPr>
        <p:sp>
          <p:nvSpPr>
            <p:cNvPr id="7709" name="Google Shape;7709;p54"/>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4"/>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4"/>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4"/>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4"/>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4"/>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4"/>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4"/>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4"/>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4"/>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4"/>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4"/>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4"/>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4"/>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4"/>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4"/>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4"/>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4"/>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4"/>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4"/>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4"/>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4"/>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4"/>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4"/>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4"/>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4"/>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4"/>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4"/>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4"/>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4"/>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4"/>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4"/>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54"/>
          <p:cNvGrpSpPr/>
          <p:nvPr/>
        </p:nvGrpSpPr>
        <p:grpSpPr>
          <a:xfrm flipH="1" rot="10800000">
            <a:off x="5323766" y="2817385"/>
            <a:ext cx="1419207" cy="24808"/>
            <a:chOff x="219558" y="4738465"/>
            <a:chExt cx="5852400" cy="102300"/>
          </a:xfrm>
        </p:grpSpPr>
        <p:cxnSp>
          <p:nvCxnSpPr>
            <p:cNvPr id="7742" name="Google Shape;7742;p54"/>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743" name="Google Shape;7743;p54"/>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4"/>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4"/>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4"/>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4"/>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8" name="Google Shape;7748;p54"/>
          <p:cNvGrpSpPr/>
          <p:nvPr/>
        </p:nvGrpSpPr>
        <p:grpSpPr>
          <a:xfrm>
            <a:off x="5335084" y="3190448"/>
            <a:ext cx="1396570" cy="385016"/>
            <a:chOff x="5286284" y="2966544"/>
            <a:chExt cx="1396570" cy="385016"/>
          </a:xfrm>
        </p:grpSpPr>
        <p:cxnSp>
          <p:nvCxnSpPr>
            <p:cNvPr id="7749" name="Google Shape;7749;p54"/>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750" name="Google Shape;7750;p54"/>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751" name="Google Shape;7751;p54"/>
            <p:cNvGrpSpPr/>
            <p:nvPr/>
          </p:nvGrpSpPr>
          <p:grpSpPr>
            <a:xfrm>
              <a:off x="5287688" y="3173364"/>
              <a:ext cx="1395166" cy="74100"/>
              <a:chOff x="5287688" y="3173364"/>
              <a:chExt cx="1395166" cy="74100"/>
            </a:xfrm>
          </p:grpSpPr>
          <p:cxnSp>
            <p:nvCxnSpPr>
              <p:cNvPr id="7752" name="Google Shape;7752;p54"/>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753" name="Google Shape;7753;p54"/>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754" name="Google Shape;7754;p54"/>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55" name="Google Shape;7755;p54"/>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56" name="Google Shape;7756;p54"/>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57" name="Google Shape;7757;p54"/>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58" name="Google Shape;7758;p54"/>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759" name="Google Shape;7759;p54"/>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760" name="Google Shape;7760;p54"/>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761" name="Google Shape;7761;p54"/>
          <p:cNvGrpSpPr/>
          <p:nvPr/>
        </p:nvGrpSpPr>
        <p:grpSpPr>
          <a:xfrm>
            <a:off x="2021150" y="1609224"/>
            <a:ext cx="1182276" cy="662027"/>
            <a:chOff x="2029517" y="1732295"/>
            <a:chExt cx="1149068" cy="643432"/>
          </a:xfrm>
        </p:grpSpPr>
        <p:grpSp>
          <p:nvGrpSpPr>
            <p:cNvPr id="7762" name="Google Shape;7762;p54"/>
            <p:cNvGrpSpPr/>
            <p:nvPr/>
          </p:nvGrpSpPr>
          <p:grpSpPr>
            <a:xfrm>
              <a:off x="2708660" y="1746937"/>
              <a:ext cx="455427" cy="244429"/>
              <a:chOff x="2700693" y="1746937"/>
              <a:chExt cx="455427" cy="244429"/>
            </a:xfrm>
          </p:grpSpPr>
          <p:grpSp>
            <p:nvGrpSpPr>
              <p:cNvPr id="7763" name="Google Shape;7763;p54"/>
              <p:cNvGrpSpPr/>
              <p:nvPr/>
            </p:nvGrpSpPr>
            <p:grpSpPr>
              <a:xfrm>
                <a:off x="2905682" y="1782817"/>
                <a:ext cx="250438" cy="208549"/>
                <a:chOff x="2905682" y="1782817"/>
                <a:chExt cx="250438" cy="208549"/>
              </a:xfrm>
            </p:grpSpPr>
            <p:cxnSp>
              <p:nvCxnSpPr>
                <p:cNvPr id="7764" name="Google Shape;7764;p54"/>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765" name="Google Shape;7765;p54"/>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6" name="Google Shape;7766;p54"/>
              <p:cNvGrpSpPr/>
              <p:nvPr/>
            </p:nvGrpSpPr>
            <p:grpSpPr>
              <a:xfrm>
                <a:off x="2700693" y="1746937"/>
                <a:ext cx="449967" cy="72374"/>
                <a:chOff x="2700693" y="1746937"/>
                <a:chExt cx="449967" cy="72374"/>
              </a:xfrm>
            </p:grpSpPr>
            <p:cxnSp>
              <p:nvCxnSpPr>
                <p:cNvPr id="7767" name="Google Shape;7767;p54"/>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768" name="Google Shape;7768;p54"/>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69" name="Google Shape;7769;p54"/>
            <p:cNvGrpSpPr/>
            <p:nvPr/>
          </p:nvGrpSpPr>
          <p:grpSpPr>
            <a:xfrm>
              <a:off x="2029517" y="1732295"/>
              <a:ext cx="1149068" cy="643432"/>
              <a:chOff x="2029517" y="1732295"/>
              <a:chExt cx="1149068" cy="643432"/>
            </a:xfrm>
          </p:grpSpPr>
          <p:grpSp>
            <p:nvGrpSpPr>
              <p:cNvPr id="7770" name="Google Shape;7770;p54"/>
              <p:cNvGrpSpPr/>
              <p:nvPr/>
            </p:nvGrpSpPr>
            <p:grpSpPr>
              <a:xfrm>
                <a:off x="2703618" y="2103152"/>
                <a:ext cx="474966" cy="260017"/>
                <a:chOff x="2703618" y="2103152"/>
                <a:chExt cx="474966" cy="260017"/>
              </a:xfrm>
            </p:grpSpPr>
            <p:grpSp>
              <p:nvGrpSpPr>
                <p:cNvPr id="7771" name="Google Shape;7771;p54"/>
                <p:cNvGrpSpPr/>
                <p:nvPr/>
              </p:nvGrpSpPr>
              <p:grpSpPr>
                <a:xfrm>
                  <a:off x="2703618" y="2290640"/>
                  <a:ext cx="450291" cy="72529"/>
                  <a:chOff x="2703618" y="2290640"/>
                  <a:chExt cx="450291" cy="72529"/>
                </a:xfrm>
              </p:grpSpPr>
              <p:cxnSp>
                <p:nvCxnSpPr>
                  <p:cNvPr id="7772" name="Google Shape;7772;p54"/>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773" name="Google Shape;7773;p54"/>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54"/>
                <p:cNvGrpSpPr/>
                <p:nvPr/>
              </p:nvGrpSpPr>
              <p:grpSpPr>
                <a:xfrm>
                  <a:off x="2908607" y="2103152"/>
                  <a:ext cx="269977" cy="223538"/>
                  <a:chOff x="2908607" y="2103152"/>
                  <a:chExt cx="269977" cy="223538"/>
                </a:xfrm>
              </p:grpSpPr>
              <p:cxnSp>
                <p:nvCxnSpPr>
                  <p:cNvPr id="7775" name="Google Shape;7775;p54"/>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776" name="Google Shape;7776;p54"/>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77" name="Google Shape;7777;p54"/>
              <p:cNvGrpSpPr/>
              <p:nvPr/>
            </p:nvGrpSpPr>
            <p:grpSpPr>
              <a:xfrm>
                <a:off x="2029517" y="1732295"/>
                <a:ext cx="685827" cy="643432"/>
                <a:chOff x="2029517" y="1732295"/>
                <a:chExt cx="685827" cy="643432"/>
              </a:xfrm>
            </p:grpSpPr>
            <p:sp>
              <p:nvSpPr>
                <p:cNvPr id="7778" name="Google Shape;7778;p54"/>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9" name="Google Shape;7779;p54"/>
                <p:cNvGrpSpPr/>
                <p:nvPr/>
              </p:nvGrpSpPr>
              <p:grpSpPr>
                <a:xfrm>
                  <a:off x="2158948" y="1732295"/>
                  <a:ext cx="556396" cy="333108"/>
                  <a:chOff x="2158948" y="1732295"/>
                  <a:chExt cx="556396" cy="333108"/>
                </a:xfrm>
              </p:grpSpPr>
              <p:cxnSp>
                <p:nvCxnSpPr>
                  <p:cNvPr id="7780" name="Google Shape;7780;p54"/>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781" name="Google Shape;7781;p54"/>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54"/>
                <p:cNvGrpSpPr/>
                <p:nvPr/>
              </p:nvGrpSpPr>
              <p:grpSpPr>
                <a:xfrm>
                  <a:off x="2159908" y="2065057"/>
                  <a:ext cx="550884" cy="310670"/>
                  <a:chOff x="2159908" y="2065057"/>
                  <a:chExt cx="550884" cy="310670"/>
                </a:xfrm>
              </p:grpSpPr>
              <p:cxnSp>
                <p:nvCxnSpPr>
                  <p:cNvPr id="7783" name="Google Shape;7783;p54"/>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784" name="Google Shape;7784;p54"/>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785" name="Google Shape;7785;p54"/>
          <p:cNvGrpSpPr/>
          <p:nvPr/>
        </p:nvGrpSpPr>
        <p:grpSpPr>
          <a:xfrm>
            <a:off x="706399" y="1556837"/>
            <a:ext cx="962651" cy="810058"/>
            <a:chOff x="844912" y="1681380"/>
            <a:chExt cx="935611" cy="787305"/>
          </a:xfrm>
        </p:grpSpPr>
        <p:grpSp>
          <p:nvGrpSpPr>
            <p:cNvPr id="7786" name="Google Shape;7786;p54"/>
            <p:cNvGrpSpPr/>
            <p:nvPr/>
          </p:nvGrpSpPr>
          <p:grpSpPr>
            <a:xfrm>
              <a:off x="844912" y="1819635"/>
              <a:ext cx="329836" cy="510016"/>
              <a:chOff x="844912" y="1819635"/>
              <a:chExt cx="329836" cy="510016"/>
            </a:xfrm>
          </p:grpSpPr>
          <p:sp>
            <p:nvSpPr>
              <p:cNvPr id="7787" name="Google Shape;7787;p54"/>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4"/>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4"/>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4"/>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4"/>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4"/>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3" name="Google Shape;7793;p54"/>
            <p:cNvGrpSpPr/>
            <p:nvPr/>
          </p:nvGrpSpPr>
          <p:grpSpPr>
            <a:xfrm>
              <a:off x="1284601" y="2158168"/>
              <a:ext cx="495923" cy="310517"/>
              <a:chOff x="1284601" y="2158168"/>
              <a:chExt cx="495923" cy="310517"/>
            </a:xfrm>
          </p:grpSpPr>
          <p:sp>
            <p:nvSpPr>
              <p:cNvPr id="7794" name="Google Shape;7794;p54"/>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5" name="Google Shape;7795;p54"/>
              <p:cNvGrpSpPr/>
              <p:nvPr/>
            </p:nvGrpSpPr>
            <p:grpSpPr>
              <a:xfrm>
                <a:off x="1507666" y="2158168"/>
                <a:ext cx="272858" cy="310517"/>
                <a:chOff x="1507666" y="2158168"/>
                <a:chExt cx="272858" cy="310517"/>
              </a:xfrm>
            </p:grpSpPr>
            <p:grpSp>
              <p:nvGrpSpPr>
                <p:cNvPr id="7796" name="Google Shape;7796;p54"/>
                <p:cNvGrpSpPr/>
                <p:nvPr/>
              </p:nvGrpSpPr>
              <p:grpSpPr>
                <a:xfrm>
                  <a:off x="1507666" y="2176104"/>
                  <a:ext cx="166395" cy="273149"/>
                  <a:chOff x="1507666" y="2176104"/>
                  <a:chExt cx="166395" cy="273149"/>
                </a:xfrm>
              </p:grpSpPr>
              <p:sp>
                <p:nvSpPr>
                  <p:cNvPr id="7797" name="Google Shape;7797;p54"/>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4"/>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4"/>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4"/>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4"/>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4"/>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4"/>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4" name="Google Shape;7804;p54"/>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4"/>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06" name="Google Shape;7806;p54"/>
            <p:cNvGrpSpPr/>
            <p:nvPr/>
          </p:nvGrpSpPr>
          <p:grpSpPr>
            <a:xfrm>
              <a:off x="1284601" y="1681380"/>
              <a:ext cx="495923" cy="310517"/>
              <a:chOff x="1284601" y="1681380"/>
              <a:chExt cx="495923" cy="310517"/>
            </a:xfrm>
          </p:grpSpPr>
          <p:sp>
            <p:nvSpPr>
              <p:cNvPr id="7807" name="Google Shape;7807;p54"/>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8" name="Google Shape;7808;p54"/>
              <p:cNvGrpSpPr/>
              <p:nvPr/>
            </p:nvGrpSpPr>
            <p:grpSpPr>
              <a:xfrm>
                <a:off x="1507666" y="1681380"/>
                <a:ext cx="272858" cy="310517"/>
                <a:chOff x="1507666" y="1681380"/>
                <a:chExt cx="272858" cy="310517"/>
              </a:xfrm>
            </p:grpSpPr>
            <p:grpSp>
              <p:nvGrpSpPr>
                <p:cNvPr id="7809" name="Google Shape;7809;p54"/>
                <p:cNvGrpSpPr/>
                <p:nvPr/>
              </p:nvGrpSpPr>
              <p:grpSpPr>
                <a:xfrm>
                  <a:off x="1507666" y="1700120"/>
                  <a:ext cx="166395" cy="272984"/>
                  <a:chOff x="1507666" y="1700120"/>
                  <a:chExt cx="166395" cy="272984"/>
                </a:xfrm>
              </p:grpSpPr>
              <p:sp>
                <p:nvSpPr>
                  <p:cNvPr id="7810" name="Google Shape;7810;p54"/>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4"/>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4"/>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4"/>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4"/>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4"/>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4"/>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17" name="Google Shape;7817;p54"/>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4"/>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19" name="Google Shape;7819;p54"/>
          <p:cNvGrpSpPr/>
          <p:nvPr/>
        </p:nvGrpSpPr>
        <p:grpSpPr>
          <a:xfrm>
            <a:off x="6815339" y="2324267"/>
            <a:ext cx="1622269" cy="552443"/>
            <a:chOff x="6894650" y="2574740"/>
            <a:chExt cx="1445100" cy="492111"/>
          </a:xfrm>
        </p:grpSpPr>
        <p:sp>
          <p:nvSpPr>
            <p:cNvPr id="7820" name="Google Shape;7820;p54"/>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4"/>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4"/>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4"/>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4"/>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25" name="Google Shape;7825;p54"/>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826" name="Google Shape;7826;p54"/>
          <p:cNvGrpSpPr/>
          <p:nvPr/>
        </p:nvGrpSpPr>
        <p:grpSpPr>
          <a:xfrm>
            <a:off x="6834882" y="3698522"/>
            <a:ext cx="1583206" cy="475705"/>
            <a:chOff x="6953919" y="3907920"/>
            <a:chExt cx="1377300" cy="475705"/>
          </a:xfrm>
        </p:grpSpPr>
        <p:cxnSp>
          <p:nvCxnSpPr>
            <p:cNvPr id="7827" name="Google Shape;7827;p54"/>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828" name="Google Shape;7828;p54"/>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829" name="Google Shape;7829;p54"/>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830" name="Google Shape;7830;p54"/>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831" name="Google Shape;7831;p54"/>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832" name="Google Shape;7832;p54"/>
          <p:cNvGrpSpPr/>
          <p:nvPr/>
        </p:nvGrpSpPr>
        <p:grpSpPr>
          <a:xfrm>
            <a:off x="2338470" y="2459668"/>
            <a:ext cx="836286" cy="824529"/>
            <a:chOff x="2389399" y="2595741"/>
            <a:chExt cx="812796" cy="801369"/>
          </a:xfrm>
        </p:grpSpPr>
        <p:grpSp>
          <p:nvGrpSpPr>
            <p:cNvPr id="7833" name="Google Shape;7833;p54"/>
            <p:cNvGrpSpPr/>
            <p:nvPr/>
          </p:nvGrpSpPr>
          <p:grpSpPr>
            <a:xfrm>
              <a:off x="2492145" y="2881565"/>
              <a:ext cx="607300" cy="229751"/>
              <a:chOff x="2492145" y="2881565"/>
              <a:chExt cx="607300" cy="229751"/>
            </a:xfrm>
          </p:grpSpPr>
          <p:sp>
            <p:nvSpPr>
              <p:cNvPr id="7834" name="Google Shape;7834;p54"/>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4"/>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4"/>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54"/>
            <p:cNvGrpSpPr/>
            <p:nvPr/>
          </p:nvGrpSpPr>
          <p:grpSpPr>
            <a:xfrm>
              <a:off x="2389399" y="2595741"/>
              <a:ext cx="812796" cy="296825"/>
              <a:chOff x="2389399" y="2595741"/>
              <a:chExt cx="812796" cy="296825"/>
            </a:xfrm>
          </p:grpSpPr>
          <p:grpSp>
            <p:nvGrpSpPr>
              <p:cNvPr id="7838" name="Google Shape;7838;p54"/>
              <p:cNvGrpSpPr/>
              <p:nvPr/>
            </p:nvGrpSpPr>
            <p:grpSpPr>
              <a:xfrm>
                <a:off x="2389399" y="2595741"/>
                <a:ext cx="363638" cy="296825"/>
                <a:chOff x="2389399" y="2595741"/>
                <a:chExt cx="363638" cy="296825"/>
              </a:xfrm>
            </p:grpSpPr>
            <p:grpSp>
              <p:nvGrpSpPr>
                <p:cNvPr id="7839" name="Google Shape;7839;p54"/>
                <p:cNvGrpSpPr/>
                <p:nvPr/>
              </p:nvGrpSpPr>
              <p:grpSpPr>
                <a:xfrm>
                  <a:off x="2493852" y="2794333"/>
                  <a:ext cx="259185" cy="98232"/>
                  <a:chOff x="2493852" y="2794333"/>
                  <a:chExt cx="259185" cy="98232"/>
                </a:xfrm>
              </p:grpSpPr>
              <p:sp>
                <p:nvSpPr>
                  <p:cNvPr id="7840" name="Google Shape;7840;p54"/>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4"/>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4"/>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54"/>
                <p:cNvGrpSpPr/>
                <p:nvPr/>
              </p:nvGrpSpPr>
              <p:grpSpPr>
                <a:xfrm>
                  <a:off x="2389399" y="2595741"/>
                  <a:ext cx="224343" cy="182054"/>
                  <a:chOff x="2389399" y="2595741"/>
                  <a:chExt cx="224343" cy="182054"/>
                </a:xfrm>
              </p:grpSpPr>
              <p:sp>
                <p:nvSpPr>
                  <p:cNvPr id="7844" name="Google Shape;7844;p54"/>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4"/>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6" name="Google Shape;7846;p54"/>
              <p:cNvGrpSpPr/>
              <p:nvPr/>
            </p:nvGrpSpPr>
            <p:grpSpPr>
              <a:xfrm>
                <a:off x="2683630" y="2595741"/>
                <a:ext cx="224334" cy="296825"/>
                <a:chOff x="2683630" y="2595741"/>
                <a:chExt cx="224334" cy="296825"/>
              </a:xfrm>
            </p:grpSpPr>
            <p:grpSp>
              <p:nvGrpSpPr>
                <p:cNvPr id="7847" name="Google Shape;7847;p54"/>
                <p:cNvGrpSpPr/>
                <p:nvPr/>
              </p:nvGrpSpPr>
              <p:grpSpPr>
                <a:xfrm>
                  <a:off x="2788083" y="2794333"/>
                  <a:ext cx="15356" cy="98232"/>
                  <a:chOff x="2788083" y="2794333"/>
                  <a:chExt cx="15356" cy="98232"/>
                </a:xfrm>
              </p:grpSpPr>
              <p:sp>
                <p:nvSpPr>
                  <p:cNvPr id="7848" name="Google Shape;7848;p54"/>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4"/>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4"/>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54"/>
                <p:cNvGrpSpPr/>
                <p:nvPr/>
              </p:nvGrpSpPr>
              <p:grpSpPr>
                <a:xfrm>
                  <a:off x="2683630" y="2595741"/>
                  <a:ext cx="224334" cy="182054"/>
                  <a:chOff x="2683630" y="2595741"/>
                  <a:chExt cx="224334" cy="182054"/>
                </a:xfrm>
              </p:grpSpPr>
              <p:sp>
                <p:nvSpPr>
                  <p:cNvPr id="7852" name="Google Shape;7852;p54"/>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4"/>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4" name="Google Shape;7854;p54"/>
              <p:cNvGrpSpPr/>
              <p:nvPr/>
            </p:nvGrpSpPr>
            <p:grpSpPr>
              <a:xfrm>
                <a:off x="2838475" y="2595741"/>
                <a:ext cx="363719" cy="296825"/>
                <a:chOff x="2838475" y="2595741"/>
                <a:chExt cx="363719" cy="296825"/>
              </a:xfrm>
            </p:grpSpPr>
            <p:grpSp>
              <p:nvGrpSpPr>
                <p:cNvPr id="7855" name="Google Shape;7855;p54"/>
                <p:cNvGrpSpPr/>
                <p:nvPr/>
              </p:nvGrpSpPr>
              <p:grpSpPr>
                <a:xfrm>
                  <a:off x="2838475" y="2794333"/>
                  <a:ext cx="259185" cy="98232"/>
                  <a:chOff x="2838475" y="2794333"/>
                  <a:chExt cx="259185" cy="98232"/>
                </a:xfrm>
              </p:grpSpPr>
              <p:sp>
                <p:nvSpPr>
                  <p:cNvPr id="7856" name="Google Shape;7856;p54"/>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4"/>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4"/>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54"/>
                <p:cNvGrpSpPr/>
                <p:nvPr/>
              </p:nvGrpSpPr>
              <p:grpSpPr>
                <a:xfrm>
                  <a:off x="2977852" y="2595741"/>
                  <a:ext cx="224343" cy="182054"/>
                  <a:chOff x="2977852" y="2595741"/>
                  <a:chExt cx="224343" cy="182054"/>
                </a:xfrm>
              </p:grpSpPr>
              <p:sp>
                <p:nvSpPr>
                  <p:cNvPr id="7860" name="Google Shape;7860;p54"/>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4"/>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62" name="Google Shape;7862;p54"/>
            <p:cNvGrpSpPr/>
            <p:nvPr/>
          </p:nvGrpSpPr>
          <p:grpSpPr>
            <a:xfrm>
              <a:off x="2389399" y="3100241"/>
              <a:ext cx="812796" cy="296869"/>
              <a:chOff x="2389399" y="3100241"/>
              <a:chExt cx="812796" cy="296869"/>
            </a:xfrm>
          </p:grpSpPr>
          <p:grpSp>
            <p:nvGrpSpPr>
              <p:cNvPr id="7863" name="Google Shape;7863;p54"/>
              <p:cNvGrpSpPr/>
              <p:nvPr/>
            </p:nvGrpSpPr>
            <p:grpSpPr>
              <a:xfrm>
                <a:off x="2683630" y="3100241"/>
                <a:ext cx="224334" cy="296869"/>
                <a:chOff x="2683630" y="3100241"/>
                <a:chExt cx="224334" cy="296869"/>
              </a:xfrm>
            </p:grpSpPr>
            <p:grpSp>
              <p:nvGrpSpPr>
                <p:cNvPr id="7864" name="Google Shape;7864;p54"/>
                <p:cNvGrpSpPr/>
                <p:nvPr/>
              </p:nvGrpSpPr>
              <p:grpSpPr>
                <a:xfrm>
                  <a:off x="2788083" y="3100241"/>
                  <a:ext cx="15356" cy="98237"/>
                  <a:chOff x="2788083" y="3100241"/>
                  <a:chExt cx="15356" cy="98237"/>
                </a:xfrm>
              </p:grpSpPr>
              <p:sp>
                <p:nvSpPr>
                  <p:cNvPr id="7865" name="Google Shape;7865;p54"/>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4"/>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4"/>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8" name="Google Shape;7868;p54"/>
                <p:cNvGrpSpPr/>
                <p:nvPr/>
              </p:nvGrpSpPr>
              <p:grpSpPr>
                <a:xfrm>
                  <a:off x="2683630" y="3215065"/>
                  <a:ext cx="224334" cy="182045"/>
                  <a:chOff x="2683630" y="3215065"/>
                  <a:chExt cx="224334" cy="182045"/>
                </a:xfrm>
              </p:grpSpPr>
              <p:sp>
                <p:nvSpPr>
                  <p:cNvPr id="7869" name="Google Shape;7869;p54"/>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4"/>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71" name="Google Shape;7871;p54"/>
              <p:cNvGrpSpPr/>
              <p:nvPr/>
            </p:nvGrpSpPr>
            <p:grpSpPr>
              <a:xfrm>
                <a:off x="2389399" y="3100241"/>
                <a:ext cx="363638" cy="296869"/>
                <a:chOff x="2389399" y="3100241"/>
                <a:chExt cx="363638" cy="296869"/>
              </a:xfrm>
            </p:grpSpPr>
            <p:grpSp>
              <p:nvGrpSpPr>
                <p:cNvPr id="7872" name="Google Shape;7872;p54"/>
                <p:cNvGrpSpPr/>
                <p:nvPr/>
              </p:nvGrpSpPr>
              <p:grpSpPr>
                <a:xfrm>
                  <a:off x="2493852" y="3100241"/>
                  <a:ext cx="259185" cy="98237"/>
                  <a:chOff x="2493852" y="3100241"/>
                  <a:chExt cx="259185" cy="98237"/>
                </a:xfrm>
              </p:grpSpPr>
              <p:sp>
                <p:nvSpPr>
                  <p:cNvPr id="7873" name="Google Shape;7873;p54"/>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4"/>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4"/>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6" name="Google Shape;7876;p54"/>
                <p:cNvGrpSpPr/>
                <p:nvPr/>
              </p:nvGrpSpPr>
              <p:grpSpPr>
                <a:xfrm>
                  <a:off x="2389399" y="3215065"/>
                  <a:ext cx="224343" cy="182045"/>
                  <a:chOff x="2389399" y="3215065"/>
                  <a:chExt cx="224343" cy="182045"/>
                </a:xfrm>
              </p:grpSpPr>
              <p:sp>
                <p:nvSpPr>
                  <p:cNvPr id="7877" name="Google Shape;7877;p54"/>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4"/>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79" name="Google Shape;7879;p54"/>
              <p:cNvGrpSpPr/>
              <p:nvPr/>
            </p:nvGrpSpPr>
            <p:grpSpPr>
              <a:xfrm>
                <a:off x="2838475" y="3100241"/>
                <a:ext cx="363719" cy="296869"/>
                <a:chOff x="2838475" y="3100241"/>
                <a:chExt cx="363719" cy="296869"/>
              </a:xfrm>
            </p:grpSpPr>
            <p:grpSp>
              <p:nvGrpSpPr>
                <p:cNvPr id="7880" name="Google Shape;7880;p54"/>
                <p:cNvGrpSpPr/>
                <p:nvPr/>
              </p:nvGrpSpPr>
              <p:grpSpPr>
                <a:xfrm>
                  <a:off x="2838475" y="3100241"/>
                  <a:ext cx="259185" cy="98237"/>
                  <a:chOff x="2838475" y="3100241"/>
                  <a:chExt cx="259185" cy="98237"/>
                </a:xfrm>
              </p:grpSpPr>
              <p:sp>
                <p:nvSpPr>
                  <p:cNvPr id="7881" name="Google Shape;7881;p54"/>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4"/>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4"/>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54"/>
                <p:cNvGrpSpPr/>
                <p:nvPr/>
              </p:nvGrpSpPr>
              <p:grpSpPr>
                <a:xfrm>
                  <a:off x="2977852" y="3215065"/>
                  <a:ext cx="224343" cy="182045"/>
                  <a:chOff x="2977852" y="3215065"/>
                  <a:chExt cx="224343" cy="182045"/>
                </a:xfrm>
              </p:grpSpPr>
              <p:sp>
                <p:nvSpPr>
                  <p:cNvPr id="7885" name="Google Shape;7885;p54"/>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4"/>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0" name="Shape 7890"/>
        <p:cNvGrpSpPr/>
        <p:nvPr/>
      </p:nvGrpSpPr>
      <p:grpSpPr>
        <a:xfrm>
          <a:off x="0" y="0"/>
          <a:ext cx="0" cy="0"/>
          <a:chOff x="0" y="0"/>
          <a:chExt cx="0" cy="0"/>
        </a:xfrm>
      </p:grpSpPr>
      <p:grpSp>
        <p:nvGrpSpPr>
          <p:cNvPr id="7891" name="Google Shape;7891;p55"/>
          <p:cNvGrpSpPr/>
          <p:nvPr/>
        </p:nvGrpSpPr>
        <p:grpSpPr>
          <a:xfrm>
            <a:off x="702088" y="3155922"/>
            <a:ext cx="2390414" cy="1024800"/>
            <a:chOff x="728925" y="3296613"/>
            <a:chExt cx="2390414" cy="1024800"/>
          </a:xfrm>
        </p:grpSpPr>
        <p:grpSp>
          <p:nvGrpSpPr>
            <p:cNvPr id="7892" name="Google Shape;7892;p55"/>
            <p:cNvGrpSpPr/>
            <p:nvPr/>
          </p:nvGrpSpPr>
          <p:grpSpPr>
            <a:xfrm>
              <a:off x="728925" y="3619800"/>
              <a:ext cx="2390414" cy="500893"/>
              <a:chOff x="728925" y="3619800"/>
              <a:chExt cx="2390414" cy="500893"/>
            </a:xfrm>
          </p:grpSpPr>
          <p:sp>
            <p:nvSpPr>
              <p:cNvPr id="7893" name="Google Shape;7893;p55"/>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94" name="Google Shape;7894;p55"/>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895" name="Google Shape;7895;p55"/>
            <p:cNvGrpSpPr/>
            <p:nvPr/>
          </p:nvGrpSpPr>
          <p:grpSpPr>
            <a:xfrm>
              <a:off x="1348050" y="3296613"/>
              <a:ext cx="1706152" cy="1024800"/>
              <a:chOff x="1348050" y="3296613"/>
              <a:chExt cx="1706152" cy="1024800"/>
            </a:xfrm>
          </p:grpSpPr>
          <p:sp>
            <p:nvSpPr>
              <p:cNvPr id="7896" name="Google Shape;7896;p55"/>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97" name="Google Shape;7897;p55"/>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98" name="Google Shape;7898;p55"/>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899" name="Google Shape;7899;p55"/>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00" name="Google Shape;7900;p55"/>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901" name="Google Shape;7901;p55"/>
            <p:cNvGrpSpPr/>
            <p:nvPr/>
          </p:nvGrpSpPr>
          <p:grpSpPr>
            <a:xfrm>
              <a:off x="1455707" y="3654858"/>
              <a:ext cx="1491150" cy="417657"/>
              <a:chOff x="1455707" y="3654858"/>
              <a:chExt cx="1491150" cy="417657"/>
            </a:xfrm>
          </p:grpSpPr>
          <p:sp>
            <p:nvSpPr>
              <p:cNvPr id="7902" name="Google Shape;7902;p55"/>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5"/>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5"/>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5"/>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5"/>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5"/>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5"/>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5"/>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5"/>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5"/>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5"/>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5"/>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5"/>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5"/>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5"/>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5"/>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5"/>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5"/>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5"/>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5"/>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922" name="Google Shape;7922;p55"/>
          <p:cNvGraphicFramePr/>
          <p:nvPr/>
        </p:nvGraphicFramePr>
        <p:xfrm>
          <a:off x="5937787" y="2153834"/>
          <a:ext cx="3000000" cy="3000000"/>
        </p:xfrm>
        <a:graphic>
          <a:graphicData uri="http://schemas.openxmlformats.org/drawingml/2006/table">
            <a:tbl>
              <a:tblPr>
                <a:noFill/>
                <a:tableStyleId>{3FEDD635-6B81-4C6A-ABA6-21310C9583CA}</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923" name="Google Shape;7923;p55"/>
          <p:cNvGrpSpPr/>
          <p:nvPr/>
        </p:nvGrpSpPr>
        <p:grpSpPr>
          <a:xfrm>
            <a:off x="710464" y="981599"/>
            <a:ext cx="2396505" cy="976502"/>
            <a:chOff x="749309" y="1112739"/>
            <a:chExt cx="2371603" cy="976502"/>
          </a:xfrm>
        </p:grpSpPr>
        <p:grpSp>
          <p:nvGrpSpPr>
            <p:cNvPr id="7924" name="Google Shape;7924;p55"/>
            <p:cNvGrpSpPr/>
            <p:nvPr/>
          </p:nvGrpSpPr>
          <p:grpSpPr>
            <a:xfrm>
              <a:off x="1092126" y="1112739"/>
              <a:ext cx="2028786" cy="975464"/>
              <a:chOff x="1092126" y="1112739"/>
              <a:chExt cx="2028786" cy="975464"/>
            </a:xfrm>
          </p:grpSpPr>
          <p:sp>
            <p:nvSpPr>
              <p:cNvPr id="7925" name="Google Shape;7925;p55"/>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5"/>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5"/>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5"/>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5"/>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5"/>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5"/>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5"/>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5"/>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5"/>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5"/>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5"/>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5"/>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5"/>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5"/>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5"/>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5"/>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5"/>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5"/>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5"/>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5"/>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5"/>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5"/>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5"/>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55"/>
            <p:cNvGrpSpPr/>
            <p:nvPr/>
          </p:nvGrpSpPr>
          <p:grpSpPr>
            <a:xfrm>
              <a:off x="749309" y="1112739"/>
              <a:ext cx="314700" cy="975464"/>
              <a:chOff x="749309" y="1112739"/>
              <a:chExt cx="314700" cy="975464"/>
            </a:xfrm>
          </p:grpSpPr>
          <p:sp>
            <p:nvSpPr>
              <p:cNvPr id="7950" name="Google Shape;7950;p55"/>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5"/>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5"/>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5"/>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4" name="Google Shape;7954;p5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958" name="Google Shape;7958;p55"/>
          <p:cNvGraphicFramePr/>
          <p:nvPr/>
        </p:nvGraphicFramePr>
        <p:xfrm>
          <a:off x="5937812" y="981584"/>
          <a:ext cx="3000000" cy="3000000"/>
        </p:xfrm>
        <a:graphic>
          <a:graphicData uri="http://schemas.openxmlformats.org/drawingml/2006/table">
            <a:tbl>
              <a:tblPr>
                <a:noFill/>
                <a:tableStyleId>{3FEDD635-6B81-4C6A-ABA6-21310C9583CA}</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959" name="Google Shape;7959;p55"/>
          <p:cNvGraphicFramePr/>
          <p:nvPr/>
        </p:nvGraphicFramePr>
        <p:xfrm>
          <a:off x="3358675" y="2153834"/>
          <a:ext cx="3000000" cy="3000000"/>
        </p:xfrm>
        <a:graphic>
          <a:graphicData uri="http://schemas.openxmlformats.org/drawingml/2006/table">
            <a:tbl>
              <a:tblPr>
                <a:noFill/>
                <a:tableStyleId>{3FEDD635-6B81-4C6A-ABA6-21310C9583CA}</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960" name="Google Shape;7960;p55"/>
          <p:cNvGrpSpPr/>
          <p:nvPr/>
        </p:nvGrpSpPr>
        <p:grpSpPr>
          <a:xfrm>
            <a:off x="3360661" y="3144795"/>
            <a:ext cx="2363377" cy="1047062"/>
            <a:chOff x="3358399" y="3285485"/>
            <a:chExt cx="2363377" cy="1047062"/>
          </a:xfrm>
        </p:grpSpPr>
        <p:grpSp>
          <p:nvGrpSpPr>
            <p:cNvPr id="7961" name="Google Shape;7961;p55"/>
            <p:cNvGrpSpPr/>
            <p:nvPr/>
          </p:nvGrpSpPr>
          <p:grpSpPr>
            <a:xfrm>
              <a:off x="3358412" y="3285485"/>
              <a:ext cx="2363244" cy="139500"/>
              <a:chOff x="3358412" y="3285485"/>
              <a:chExt cx="2363244" cy="139500"/>
            </a:xfrm>
          </p:grpSpPr>
          <p:sp>
            <p:nvSpPr>
              <p:cNvPr id="7962" name="Google Shape;7962;p55"/>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5"/>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5"/>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5"/>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5"/>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55"/>
            <p:cNvGrpSpPr/>
            <p:nvPr/>
          </p:nvGrpSpPr>
          <p:grpSpPr>
            <a:xfrm>
              <a:off x="3358412" y="3466996"/>
              <a:ext cx="2363244" cy="139500"/>
              <a:chOff x="3358412" y="3466996"/>
              <a:chExt cx="2363244" cy="139500"/>
            </a:xfrm>
          </p:grpSpPr>
          <p:sp>
            <p:nvSpPr>
              <p:cNvPr id="7968" name="Google Shape;7968;p55"/>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5"/>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5"/>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5"/>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5"/>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3" name="Google Shape;7973;p55"/>
            <p:cNvGrpSpPr/>
            <p:nvPr/>
          </p:nvGrpSpPr>
          <p:grpSpPr>
            <a:xfrm>
              <a:off x="3358412" y="3648507"/>
              <a:ext cx="2363244" cy="139500"/>
              <a:chOff x="3358412" y="3648507"/>
              <a:chExt cx="2363244" cy="139500"/>
            </a:xfrm>
          </p:grpSpPr>
          <p:sp>
            <p:nvSpPr>
              <p:cNvPr id="7974" name="Google Shape;7974;p55"/>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5"/>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5"/>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5"/>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5"/>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55"/>
            <p:cNvGrpSpPr/>
            <p:nvPr/>
          </p:nvGrpSpPr>
          <p:grpSpPr>
            <a:xfrm>
              <a:off x="3358412" y="3830018"/>
              <a:ext cx="2363244" cy="139500"/>
              <a:chOff x="3358412" y="3830018"/>
              <a:chExt cx="2363244" cy="139500"/>
            </a:xfrm>
          </p:grpSpPr>
          <p:sp>
            <p:nvSpPr>
              <p:cNvPr id="7980" name="Google Shape;7980;p55"/>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5"/>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5"/>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5"/>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5"/>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55"/>
            <p:cNvGrpSpPr/>
            <p:nvPr/>
          </p:nvGrpSpPr>
          <p:grpSpPr>
            <a:xfrm>
              <a:off x="3358399" y="4011514"/>
              <a:ext cx="2363377" cy="139537"/>
              <a:chOff x="3294800" y="4134603"/>
              <a:chExt cx="2638876" cy="152400"/>
            </a:xfrm>
          </p:grpSpPr>
          <p:sp>
            <p:nvSpPr>
              <p:cNvPr id="7986" name="Google Shape;7986;p55"/>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5"/>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5"/>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5"/>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5"/>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55"/>
            <p:cNvGrpSpPr/>
            <p:nvPr/>
          </p:nvGrpSpPr>
          <p:grpSpPr>
            <a:xfrm>
              <a:off x="3358399" y="4193010"/>
              <a:ext cx="2363377" cy="139537"/>
              <a:chOff x="3294800" y="4134603"/>
              <a:chExt cx="2638876" cy="152400"/>
            </a:xfrm>
          </p:grpSpPr>
          <p:sp>
            <p:nvSpPr>
              <p:cNvPr id="7992" name="Google Shape;7992;p55"/>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5"/>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5"/>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5"/>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5"/>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997" name="Google Shape;7997;p55"/>
          <p:cNvGraphicFramePr/>
          <p:nvPr/>
        </p:nvGraphicFramePr>
        <p:xfrm>
          <a:off x="711463" y="2153834"/>
          <a:ext cx="3000000" cy="3000000"/>
        </p:xfrm>
        <a:graphic>
          <a:graphicData uri="http://schemas.openxmlformats.org/drawingml/2006/table">
            <a:tbl>
              <a:tblPr>
                <a:noFill/>
                <a:tableStyleId>{3FEDD635-6B81-4C6A-ABA6-21310C9583CA}</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998" name="Google Shape;7998;p55"/>
          <p:cNvGrpSpPr/>
          <p:nvPr/>
        </p:nvGrpSpPr>
        <p:grpSpPr>
          <a:xfrm>
            <a:off x="4161132" y="2557649"/>
            <a:ext cx="1302095" cy="60959"/>
            <a:chOff x="3558802" y="4011427"/>
            <a:chExt cx="1866000" cy="111300"/>
          </a:xfrm>
        </p:grpSpPr>
        <p:sp>
          <p:nvSpPr>
            <p:cNvPr id="7999" name="Google Shape;7999;p5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5"/>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55"/>
          <p:cNvGrpSpPr/>
          <p:nvPr/>
        </p:nvGrpSpPr>
        <p:grpSpPr>
          <a:xfrm>
            <a:off x="4706620" y="2839808"/>
            <a:ext cx="914340" cy="60959"/>
            <a:chOff x="3558802" y="4011427"/>
            <a:chExt cx="1866000" cy="111300"/>
          </a:xfrm>
        </p:grpSpPr>
        <p:sp>
          <p:nvSpPr>
            <p:cNvPr id="8002" name="Google Shape;8002;p5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5"/>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4" name="Google Shape;8004;p55"/>
          <p:cNvGrpSpPr/>
          <p:nvPr/>
        </p:nvGrpSpPr>
        <p:grpSpPr>
          <a:xfrm>
            <a:off x="5871419" y="3167606"/>
            <a:ext cx="2522867" cy="1001454"/>
            <a:chOff x="1904318" y="789980"/>
            <a:chExt cx="1489472" cy="606868"/>
          </a:xfrm>
        </p:grpSpPr>
        <p:cxnSp>
          <p:nvCxnSpPr>
            <p:cNvPr id="8005" name="Google Shape;8005;p5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006" name="Google Shape;8006;p5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007" name="Google Shape;8007;p5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008" name="Google Shape;8008;p55"/>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009" name="Google Shape;8009;p55"/>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010" name="Google Shape;8010;p55"/>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011" name="Google Shape;8011;p55"/>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012" name="Google Shape;8012;p5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5"/>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019" name="Google Shape;8019;p55"/>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020" name="Google Shape;8020;p55"/>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021" name="Google Shape;8021;p5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55"/>
          <p:cNvGrpSpPr/>
          <p:nvPr/>
        </p:nvGrpSpPr>
        <p:grpSpPr>
          <a:xfrm>
            <a:off x="3355824" y="951642"/>
            <a:ext cx="2363393" cy="1005865"/>
            <a:chOff x="3292400" y="1193188"/>
            <a:chExt cx="2615240" cy="1131075"/>
          </a:xfrm>
        </p:grpSpPr>
        <p:sp>
          <p:nvSpPr>
            <p:cNvPr id="8023" name="Google Shape;8023;p55"/>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24" name="Google Shape;8024;p55"/>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25" name="Google Shape;8025;p55"/>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026" name="Google Shape;8026;p55"/>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027" name="Google Shape;8027;p55"/>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028" name="Google Shape;8028;p55"/>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029" name="Google Shape;8029;p55"/>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030" name="Google Shape;8030;p55"/>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031" name="Google Shape;8031;p55"/>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032" name="Google Shape;8032;p55"/>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033" name="Google Shape;8033;p55"/>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034" name="Google Shape;8034;p55"/>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035" name="Google Shape;8035;p55"/>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036" name="Google Shape;8036;p55"/>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037" name="Google Shape;8037;p55"/>
            <p:cNvGrpSpPr/>
            <p:nvPr/>
          </p:nvGrpSpPr>
          <p:grpSpPr>
            <a:xfrm>
              <a:off x="3748438" y="1378608"/>
              <a:ext cx="2159202" cy="903971"/>
              <a:chOff x="1683525" y="2179850"/>
              <a:chExt cx="4519050" cy="2134525"/>
            </a:xfrm>
          </p:grpSpPr>
          <p:sp>
            <p:nvSpPr>
              <p:cNvPr id="8038" name="Google Shape;8038;p5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39" name="Google Shape;8039;p5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40" name="Google Shape;8040;p5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41" name="Google Shape;8041;p5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42" name="Google Shape;8042;p5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43" name="Google Shape;8043;p5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44" name="Google Shape;8044;p5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45" name="Google Shape;8045;p5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46" name="Google Shape;8046;p5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47" name="Google Shape;8047;p5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48" name="Google Shape;8048;p5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049" name="Google Shape;8049;p5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3" name="Shape 8053"/>
        <p:cNvGrpSpPr/>
        <p:nvPr/>
      </p:nvGrpSpPr>
      <p:grpSpPr>
        <a:xfrm>
          <a:off x="0" y="0"/>
          <a:ext cx="0" cy="0"/>
          <a:chOff x="0" y="0"/>
          <a:chExt cx="0" cy="0"/>
        </a:xfrm>
      </p:grpSpPr>
      <p:grpSp>
        <p:nvGrpSpPr>
          <p:cNvPr id="8054" name="Google Shape;8054;p56"/>
          <p:cNvGrpSpPr/>
          <p:nvPr/>
        </p:nvGrpSpPr>
        <p:grpSpPr>
          <a:xfrm>
            <a:off x="4796690" y="970936"/>
            <a:ext cx="745431" cy="718863"/>
            <a:chOff x="4249973" y="1201875"/>
            <a:chExt cx="1958568" cy="1888762"/>
          </a:xfrm>
        </p:grpSpPr>
        <p:sp>
          <p:nvSpPr>
            <p:cNvPr id="8055" name="Google Shape;8055;p56"/>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56" name="Google Shape;8056;p56"/>
            <p:cNvGrpSpPr/>
            <p:nvPr/>
          </p:nvGrpSpPr>
          <p:grpSpPr>
            <a:xfrm>
              <a:off x="5853086" y="1789142"/>
              <a:ext cx="355454" cy="1048099"/>
              <a:chOff x="5576108" y="2016725"/>
              <a:chExt cx="565200" cy="1666560"/>
            </a:xfrm>
          </p:grpSpPr>
          <p:sp>
            <p:nvSpPr>
              <p:cNvPr id="8057" name="Google Shape;8057;p56"/>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58" name="Google Shape;8058;p5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9" name="Google Shape;8059;p56"/>
            <p:cNvGrpSpPr/>
            <p:nvPr/>
          </p:nvGrpSpPr>
          <p:grpSpPr>
            <a:xfrm>
              <a:off x="4869455" y="2691676"/>
              <a:ext cx="1013897" cy="398961"/>
              <a:chOff x="4012057" y="3451825"/>
              <a:chExt cx="1612175" cy="634379"/>
            </a:xfrm>
          </p:grpSpPr>
          <p:sp>
            <p:nvSpPr>
              <p:cNvPr id="8060" name="Google Shape;8060;p56"/>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61" name="Google Shape;8061;p5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56"/>
            <p:cNvGrpSpPr/>
            <p:nvPr/>
          </p:nvGrpSpPr>
          <p:grpSpPr>
            <a:xfrm>
              <a:off x="4276937" y="2155961"/>
              <a:ext cx="651965" cy="891358"/>
              <a:chOff x="3069908" y="2599997"/>
              <a:chExt cx="1036675" cy="1417328"/>
            </a:xfrm>
          </p:grpSpPr>
          <p:sp>
            <p:nvSpPr>
              <p:cNvPr id="8063" name="Google Shape;8063;p56"/>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64" name="Google Shape;8064;p5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56"/>
            <p:cNvGrpSpPr/>
            <p:nvPr/>
          </p:nvGrpSpPr>
          <p:grpSpPr>
            <a:xfrm>
              <a:off x="5054918" y="1201875"/>
              <a:ext cx="999548" cy="602711"/>
              <a:chOff x="4306958" y="1082925"/>
              <a:chExt cx="1589359" cy="958358"/>
            </a:xfrm>
          </p:grpSpPr>
          <p:sp>
            <p:nvSpPr>
              <p:cNvPr id="8066" name="Google Shape;8066;p56"/>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67" name="Google Shape;8067;p5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8" name="Google Shape;8068;p56"/>
            <p:cNvGrpSpPr/>
            <p:nvPr/>
          </p:nvGrpSpPr>
          <p:grpSpPr>
            <a:xfrm>
              <a:off x="4249973" y="1303451"/>
              <a:ext cx="799317" cy="841334"/>
              <a:chOff x="3027033" y="1244439"/>
              <a:chExt cx="1270977" cy="1337786"/>
            </a:xfrm>
          </p:grpSpPr>
          <p:sp>
            <p:nvSpPr>
              <p:cNvPr id="8069" name="Google Shape;8069;p56"/>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070" name="Google Shape;8070;p5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71" name="Google Shape;8071;p56"/>
          <p:cNvGrpSpPr/>
          <p:nvPr/>
        </p:nvGrpSpPr>
        <p:grpSpPr>
          <a:xfrm>
            <a:off x="713063" y="1849386"/>
            <a:ext cx="761767" cy="729896"/>
            <a:chOff x="2657744" y="2337745"/>
            <a:chExt cx="832987" cy="798137"/>
          </a:xfrm>
        </p:grpSpPr>
        <p:sp>
          <p:nvSpPr>
            <p:cNvPr id="8072" name="Google Shape;8072;p56"/>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6"/>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6"/>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56"/>
          <p:cNvGrpSpPr/>
          <p:nvPr/>
        </p:nvGrpSpPr>
        <p:grpSpPr>
          <a:xfrm>
            <a:off x="3224027" y="1852592"/>
            <a:ext cx="685569" cy="723586"/>
            <a:chOff x="3398134" y="2057755"/>
            <a:chExt cx="704087" cy="743130"/>
          </a:xfrm>
        </p:grpSpPr>
        <p:grpSp>
          <p:nvGrpSpPr>
            <p:cNvPr id="8079" name="Google Shape;8079;p56"/>
            <p:cNvGrpSpPr/>
            <p:nvPr/>
          </p:nvGrpSpPr>
          <p:grpSpPr>
            <a:xfrm>
              <a:off x="3398134" y="2290183"/>
              <a:ext cx="315300" cy="219900"/>
              <a:chOff x="3398134" y="2290183"/>
              <a:chExt cx="315300" cy="219900"/>
            </a:xfrm>
          </p:grpSpPr>
          <p:sp>
            <p:nvSpPr>
              <p:cNvPr id="8080" name="Google Shape;8080;p56"/>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081" name="Google Shape;8081;p56"/>
              <p:cNvCxnSpPr>
                <a:stCxn id="8080"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082" name="Google Shape;8082;p56"/>
            <p:cNvGrpSpPr/>
            <p:nvPr/>
          </p:nvGrpSpPr>
          <p:grpSpPr>
            <a:xfrm>
              <a:off x="3547823" y="2467358"/>
              <a:ext cx="219900" cy="333527"/>
              <a:chOff x="3547823" y="2467358"/>
              <a:chExt cx="219900" cy="333527"/>
            </a:xfrm>
          </p:grpSpPr>
          <p:sp>
            <p:nvSpPr>
              <p:cNvPr id="8083" name="Google Shape;8083;p56"/>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084" name="Google Shape;8084;p56"/>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085" name="Google Shape;8085;p56"/>
            <p:cNvGrpSpPr/>
            <p:nvPr/>
          </p:nvGrpSpPr>
          <p:grpSpPr>
            <a:xfrm>
              <a:off x="3734138" y="2467358"/>
              <a:ext cx="219900" cy="333527"/>
              <a:chOff x="3734138" y="2467358"/>
              <a:chExt cx="219900" cy="333527"/>
            </a:xfrm>
          </p:grpSpPr>
          <p:sp>
            <p:nvSpPr>
              <p:cNvPr id="8086" name="Google Shape;8086;p56"/>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087" name="Google Shape;8087;p56"/>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088" name="Google Shape;8088;p56"/>
            <p:cNvGrpSpPr/>
            <p:nvPr/>
          </p:nvGrpSpPr>
          <p:grpSpPr>
            <a:xfrm>
              <a:off x="3787560" y="2288011"/>
              <a:ext cx="314661" cy="219900"/>
              <a:chOff x="3787560" y="2288011"/>
              <a:chExt cx="314661" cy="219900"/>
            </a:xfrm>
          </p:grpSpPr>
          <p:sp>
            <p:nvSpPr>
              <p:cNvPr id="8089" name="Google Shape;8089;p56"/>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090" name="Google Shape;8090;p56"/>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091" name="Google Shape;8091;p56"/>
            <p:cNvGrpSpPr/>
            <p:nvPr/>
          </p:nvGrpSpPr>
          <p:grpSpPr>
            <a:xfrm>
              <a:off x="3637290" y="2057755"/>
              <a:ext cx="219900" cy="335499"/>
              <a:chOff x="3637290" y="2057755"/>
              <a:chExt cx="219900" cy="335499"/>
            </a:xfrm>
          </p:grpSpPr>
          <p:sp>
            <p:nvSpPr>
              <p:cNvPr id="8092" name="Google Shape;8092;p56"/>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093" name="Google Shape;8093;p56"/>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094" name="Google Shape;8094;p56"/>
          <p:cNvGrpSpPr/>
          <p:nvPr/>
        </p:nvGrpSpPr>
        <p:grpSpPr>
          <a:xfrm>
            <a:off x="4899249" y="1859288"/>
            <a:ext cx="710153" cy="710153"/>
            <a:chOff x="5007123" y="2079403"/>
            <a:chExt cx="687600" cy="687600"/>
          </a:xfrm>
        </p:grpSpPr>
        <p:sp>
          <p:nvSpPr>
            <p:cNvPr id="8095" name="Google Shape;8095;p56"/>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6"/>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6"/>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6"/>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9" name="Google Shape;8099;p56"/>
          <p:cNvGrpSpPr/>
          <p:nvPr/>
        </p:nvGrpSpPr>
        <p:grpSpPr>
          <a:xfrm>
            <a:off x="5708687" y="1853794"/>
            <a:ext cx="720998" cy="721183"/>
            <a:chOff x="5797446" y="2063053"/>
            <a:chExt cx="698100" cy="698280"/>
          </a:xfrm>
        </p:grpSpPr>
        <p:sp>
          <p:nvSpPr>
            <p:cNvPr id="8100" name="Google Shape;8100;p56"/>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6"/>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6"/>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6"/>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4" name="Google Shape;8104;p56"/>
          <p:cNvGrpSpPr/>
          <p:nvPr/>
        </p:nvGrpSpPr>
        <p:grpSpPr>
          <a:xfrm>
            <a:off x="8153834" y="3499399"/>
            <a:ext cx="280585" cy="673164"/>
            <a:chOff x="8075075" y="3754290"/>
            <a:chExt cx="255612" cy="613194"/>
          </a:xfrm>
        </p:grpSpPr>
        <p:grpSp>
          <p:nvGrpSpPr>
            <p:cNvPr id="8105" name="Google Shape;8105;p56"/>
            <p:cNvGrpSpPr/>
            <p:nvPr/>
          </p:nvGrpSpPr>
          <p:grpSpPr>
            <a:xfrm>
              <a:off x="8075075" y="3754290"/>
              <a:ext cx="255612" cy="613194"/>
              <a:chOff x="8075075" y="3754290"/>
              <a:chExt cx="255612" cy="613194"/>
            </a:xfrm>
          </p:grpSpPr>
          <p:sp>
            <p:nvSpPr>
              <p:cNvPr id="8106" name="Google Shape;8106;p56"/>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6"/>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08" name="Google Shape;8108;p56"/>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9" name="Google Shape;8109;p56"/>
          <p:cNvGrpSpPr/>
          <p:nvPr/>
        </p:nvGrpSpPr>
        <p:grpSpPr>
          <a:xfrm>
            <a:off x="5270892" y="3488196"/>
            <a:ext cx="470352" cy="683745"/>
            <a:chOff x="1697726" y="3244179"/>
            <a:chExt cx="788124" cy="1146069"/>
          </a:xfrm>
        </p:grpSpPr>
        <p:sp>
          <p:nvSpPr>
            <p:cNvPr id="8110" name="Google Shape;8110;p5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2" name="Google Shape;8112;p56"/>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3" name="Google Shape;8113;p56"/>
          <p:cNvGrpSpPr/>
          <p:nvPr/>
        </p:nvGrpSpPr>
        <p:grpSpPr>
          <a:xfrm>
            <a:off x="5892043" y="3499398"/>
            <a:ext cx="293891" cy="293845"/>
            <a:chOff x="6134814" y="3754290"/>
            <a:chExt cx="293891" cy="293845"/>
          </a:xfrm>
        </p:grpSpPr>
        <p:sp>
          <p:nvSpPr>
            <p:cNvPr id="8114" name="Google Shape;8114;p56"/>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6"/>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56"/>
          <p:cNvGrpSpPr/>
          <p:nvPr/>
        </p:nvGrpSpPr>
        <p:grpSpPr>
          <a:xfrm>
            <a:off x="5892043" y="3878069"/>
            <a:ext cx="293891" cy="293891"/>
            <a:chOff x="6134814" y="4086186"/>
            <a:chExt cx="293891" cy="293891"/>
          </a:xfrm>
        </p:grpSpPr>
        <p:sp>
          <p:nvSpPr>
            <p:cNvPr id="8117" name="Google Shape;8117;p56"/>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6"/>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9" name="Google Shape;8119;p56"/>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6"/>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1" name="Google Shape;8121;p56"/>
          <p:cNvGrpSpPr/>
          <p:nvPr/>
        </p:nvGrpSpPr>
        <p:grpSpPr>
          <a:xfrm>
            <a:off x="7817018" y="2706762"/>
            <a:ext cx="622883" cy="621944"/>
            <a:chOff x="1187048" y="238125"/>
            <a:chExt cx="5256397" cy="5248476"/>
          </a:xfrm>
        </p:grpSpPr>
        <p:sp>
          <p:nvSpPr>
            <p:cNvPr id="8122" name="Google Shape;8122;p5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6"/>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6"/>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6"/>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56"/>
          <p:cNvGrpSpPr/>
          <p:nvPr/>
        </p:nvGrpSpPr>
        <p:grpSpPr>
          <a:xfrm>
            <a:off x="2274123" y="2716370"/>
            <a:ext cx="1310987" cy="612407"/>
            <a:chOff x="238125" y="1188750"/>
            <a:chExt cx="7140450" cy="3335550"/>
          </a:xfrm>
        </p:grpSpPr>
        <p:sp>
          <p:nvSpPr>
            <p:cNvPr id="8127" name="Google Shape;8127;p5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56"/>
          <p:cNvGrpSpPr/>
          <p:nvPr/>
        </p:nvGrpSpPr>
        <p:grpSpPr>
          <a:xfrm>
            <a:off x="6599995" y="2706925"/>
            <a:ext cx="1110299" cy="621702"/>
            <a:chOff x="238125" y="1335475"/>
            <a:chExt cx="5418735" cy="3034175"/>
          </a:xfrm>
        </p:grpSpPr>
        <p:sp>
          <p:nvSpPr>
            <p:cNvPr id="8133" name="Google Shape;8133;p5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6" name="Google Shape;8136;p56"/>
          <p:cNvGrpSpPr/>
          <p:nvPr/>
        </p:nvGrpSpPr>
        <p:grpSpPr>
          <a:xfrm>
            <a:off x="5417655" y="2703822"/>
            <a:ext cx="1074451" cy="627181"/>
            <a:chOff x="5359127" y="2910889"/>
            <a:chExt cx="1097723" cy="640831"/>
          </a:xfrm>
        </p:grpSpPr>
        <p:grpSp>
          <p:nvGrpSpPr>
            <p:cNvPr id="8137" name="Google Shape;8137;p56"/>
            <p:cNvGrpSpPr/>
            <p:nvPr/>
          </p:nvGrpSpPr>
          <p:grpSpPr>
            <a:xfrm>
              <a:off x="5929791" y="3263088"/>
              <a:ext cx="527060" cy="287097"/>
              <a:chOff x="5929791" y="3263088"/>
              <a:chExt cx="527060" cy="287097"/>
            </a:xfrm>
          </p:grpSpPr>
          <p:sp>
            <p:nvSpPr>
              <p:cNvPr id="8138" name="Google Shape;8138;p56"/>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39" name="Google Shape;8139;p56"/>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140" name="Google Shape;8140;p56"/>
            <p:cNvGrpSpPr/>
            <p:nvPr/>
          </p:nvGrpSpPr>
          <p:grpSpPr>
            <a:xfrm>
              <a:off x="5359127" y="3263089"/>
              <a:ext cx="526428" cy="288631"/>
              <a:chOff x="5359127" y="3263089"/>
              <a:chExt cx="526428" cy="288631"/>
            </a:xfrm>
          </p:grpSpPr>
          <p:sp>
            <p:nvSpPr>
              <p:cNvPr id="8141" name="Google Shape;8141;p56"/>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42" name="Google Shape;8142;p56"/>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143" name="Google Shape;8143;p56"/>
            <p:cNvGrpSpPr/>
            <p:nvPr/>
          </p:nvGrpSpPr>
          <p:grpSpPr>
            <a:xfrm>
              <a:off x="5551525" y="2910889"/>
              <a:ext cx="520901" cy="610283"/>
              <a:chOff x="5551525" y="2910889"/>
              <a:chExt cx="520901" cy="610283"/>
            </a:xfrm>
          </p:grpSpPr>
          <p:sp>
            <p:nvSpPr>
              <p:cNvPr id="8144" name="Google Shape;8144;p56"/>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45" name="Google Shape;8145;p56"/>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146" name="Google Shape;8146;p56"/>
            <p:cNvGrpSpPr/>
            <p:nvPr/>
          </p:nvGrpSpPr>
          <p:grpSpPr>
            <a:xfrm>
              <a:off x="5743962" y="2919100"/>
              <a:ext cx="623674" cy="284502"/>
              <a:chOff x="5743962" y="2919100"/>
              <a:chExt cx="623674" cy="284502"/>
            </a:xfrm>
          </p:grpSpPr>
          <p:sp>
            <p:nvSpPr>
              <p:cNvPr id="8147" name="Google Shape;8147;p56"/>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148" name="Google Shape;8148;p56"/>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149" name="Google Shape;8149;p56"/>
          <p:cNvGrpSpPr/>
          <p:nvPr/>
        </p:nvGrpSpPr>
        <p:grpSpPr>
          <a:xfrm>
            <a:off x="7568868" y="1854534"/>
            <a:ext cx="874976" cy="719600"/>
            <a:chOff x="7608988" y="2093194"/>
            <a:chExt cx="817276" cy="672147"/>
          </a:xfrm>
        </p:grpSpPr>
        <p:cxnSp>
          <p:nvCxnSpPr>
            <p:cNvPr id="8150" name="Google Shape;8150;p56"/>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51" name="Google Shape;8151;p56"/>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52" name="Google Shape;8152;p56"/>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53" name="Google Shape;8153;p56"/>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154" name="Google Shape;8154;p56"/>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155" name="Google Shape;8155;p56"/>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156" name="Google Shape;8156;p56"/>
            <p:cNvGrpSpPr/>
            <p:nvPr/>
          </p:nvGrpSpPr>
          <p:grpSpPr>
            <a:xfrm>
              <a:off x="7721175" y="2093194"/>
              <a:ext cx="599587" cy="623846"/>
              <a:chOff x="7721175" y="2093194"/>
              <a:chExt cx="599587" cy="623846"/>
            </a:xfrm>
          </p:grpSpPr>
          <p:grpSp>
            <p:nvGrpSpPr>
              <p:cNvPr id="8157" name="Google Shape;8157;p56"/>
              <p:cNvGrpSpPr/>
              <p:nvPr/>
            </p:nvGrpSpPr>
            <p:grpSpPr>
              <a:xfrm>
                <a:off x="7721175" y="2093194"/>
                <a:ext cx="291605" cy="623846"/>
                <a:chOff x="9405575" y="2061418"/>
                <a:chExt cx="291605" cy="623846"/>
              </a:xfrm>
            </p:grpSpPr>
            <p:sp>
              <p:nvSpPr>
                <p:cNvPr id="8158" name="Google Shape;8158;p56"/>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6"/>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6"/>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6"/>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6"/>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6"/>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6"/>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56"/>
              <p:cNvGrpSpPr/>
              <p:nvPr/>
            </p:nvGrpSpPr>
            <p:grpSpPr>
              <a:xfrm flipH="1">
                <a:off x="8029157" y="2093194"/>
                <a:ext cx="291605" cy="623846"/>
                <a:chOff x="9405575" y="2061418"/>
                <a:chExt cx="291605" cy="623846"/>
              </a:xfrm>
            </p:grpSpPr>
            <p:sp>
              <p:nvSpPr>
                <p:cNvPr id="8166" name="Google Shape;8166;p56"/>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6"/>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6"/>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6"/>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6"/>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6"/>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6"/>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173" name="Google Shape;8173;p56"/>
          <p:cNvGrpSpPr/>
          <p:nvPr/>
        </p:nvGrpSpPr>
        <p:grpSpPr>
          <a:xfrm>
            <a:off x="4013304" y="970936"/>
            <a:ext cx="712557" cy="785901"/>
            <a:chOff x="4206459" y="1191441"/>
            <a:chExt cx="712557" cy="785901"/>
          </a:xfrm>
        </p:grpSpPr>
        <p:sp>
          <p:nvSpPr>
            <p:cNvPr id="8174" name="Google Shape;8174;p56"/>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6"/>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6"/>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6"/>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8" name="Google Shape;8178;p56"/>
            <p:cNvGrpSpPr/>
            <p:nvPr/>
          </p:nvGrpSpPr>
          <p:grpSpPr>
            <a:xfrm>
              <a:off x="4644280" y="1290523"/>
              <a:ext cx="143716" cy="29463"/>
              <a:chOff x="4644280" y="1290523"/>
              <a:chExt cx="143716" cy="29463"/>
            </a:xfrm>
          </p:grpSpPr>
          <p:sp>
            <p:nvSpPr>
              <p:cNvPr id="8179" name="Google Shape;8179;p56"/>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6"/>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6"/>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6"/>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3" name="Google Shape;8183;p56"/>
            <p:cNvGrpSpPr/>
            <p:nvPr/>
          </p:nvGrpSpPr>
          <p:grpSpPr>
            <a:xfrm>
              <a:off x="4356567" y="1191441"/>
              <a:ext cx="143690" cy="29488"/>
              <a:chOff x="4356567" y="1191441"/>
              <a:chExt cx="143690" cy="29488"/>
            </a:xfrm>
          </p:grpSpPr>
          <p:sp>
            <p:nvSpPr>
              <p:cNvPr id="8184" name="Google Shape;8184;p56"/>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6"/>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6"/>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6"/>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56"/>
            <p:cNvGrpSpPr/>
            <p:nvPr/>
          </p:nvGrpSpPr>
          <p:grpSpPr>
            <a:xfrm>
              <a:off x="4339009" y="1863727"/>
              <a:ext cx="143703" cy="29476"/>
              <a:chOff x="4339009" y="1863727"/>
              <a:chExt cx="143703" cy="29476"/>
            </a:xfrm>
          </p:grpSpPr>
          <p:sp>
            <p:nvSpPr>
              <p:cNvPr id="8189" name="Google Shape;8189;p56"/>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6"/>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6"/>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6"/>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3" name="Google Shape;8193;p56"/>
            <p:cNvGrpSpPr/>
            <p:nvPr/>
          </p:nvGrpSpPr>
          <p:grpSpPr>
            <a:xfrm>
              <a:off x="4206459" y="1607315"/>
              <a:ext cx="29539" cy="142899"/>
              <a:chOff x="4206459" y="1607315"/>
              <a:chExt cx="29539" cy="142899"/>
            </a:xfrm>
          </p:grpSpPr>
          <p:sp>
            <p:nvSpPr>
              <p:cNvPr id="8194" name="Google Shape;8194;p56"/>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6"/>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6"/>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6"/>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8" name="Google Shape;8198;p56"/>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6"/>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6"/>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6"/>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2" name="Google Shape;8202;p56"/>
            <p:cNvGrpSpPr/>
            <p:nvPr/>
          </p:nvGrpSpPr>
          <p:grpSpPr>
            <a:xfrm>
              <a:off x="4889463" y="1423737"/>
              <a:ext cx="29552" cy="142899"/>
              <a:chOff x="4889463" y="1423737"/>
              <a:chExt cx="29552" cy="142899"/>
            </a:xfrm>
          </p:grpSpPr>
          <p:sp>
            <p:nvSpPr>
              <p:cNvPr id="8203" name="Google Shape;8203;p56"/>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6"/>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6"/>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6"/>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7" name="Google Shape;8207;p56"/>
            <p:cNvGrpSpPr/>
            <p:nvPr/>
          </p:nvGrpSpPr>
          <p:grpSpPr>
            <a:xfrm>
              <a:off x="4771663" y="1876896"/>
              <a:ext cx="108651" cy="100447"/>
              <a:chOff x="4771663" y="1876896"/>
              <a:chExt cx="108651" cy="100447"/>
            </a:xfrm>
          </p:grpSpPr>
          <p:sp>
            <p:nvSpPr>
              <p:cNvPr id="8208" name="Google Shape;8208;p56"/>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6"/>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6"/>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6"/>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12" name="Google Shape;8212;p56"/>
          <p:cNvGrpSpPr/>
          <p:nvPr/>
        </p:nvGrpSpPr>
        <p:grpSpPr>
          <a:xfrm>
            <a:off x="4008780" y="1854159"/>
            <a:ext cx="791287" cy="720350"/>
            <a:chOff x="267375" y="1071875"/>
            <a:chExt cx="470500" cy="428550"/>
          </a:xfrm>
        </p:grpSpPr>
        <p:sp>
          <p:nvSpPr>
            <p:cNvPr id="8213" name="Google Shape;8213;p56"/>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6"/>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6"/>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6"/>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6"/>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6"/>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6"/>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6"/>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1" name="Google Shape;8221;p56"/>
          <p:cNvGrpSpPr/>
          <p:nvPr/>
        </p:nvGrpSpPr>
        <p:grpSpPr>
          <a:xfrm>
            <a:off x="709275" y="3498789"/>
            <a:ext cx="1408444" cy="673166"/>
            <a:chOff x="712664" y="3693287"/>
            <a:chExt cx="1460738" cy="698160"/>
          </a:xfrm>
        </p:grpSpPr>
        <p:grpSp>
          <p:nvGrpSpPr>
            <p:cNvPr id="8222" name="Google Shape;8222;p56"/>
            <p:cNvGrpSpPr/>
            <p:nvPr/>
          </p:nvGrpSpPr>
          <p:grpSpPr>
            <a:xfrm>
              <a:off x="1380079" y="4133090"/>
              <a:ext cx="234048" cy="258099"/>
              <a:chOff x="1380079" y="4133090"/>
              <a:chExt cx="234048" cy="258099"/>
            </a:xfrm>
          </p:grpSpPr>
          <p:sp>
            <p:nvSpPr>
              <p:cNvPr id="8223" name="Google Shape;8223;p56"/>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6"/>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6"/>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56"/>
            <p:cNvGrpSpPr/>
            <p:nvPr/>
          </p:nvGrpSpPr>
          <p:grpSpPr>
            <a:xfrm>
              <a:off x="884610" y="3864082"/>
              <a:ext cx="1118566" cy="527275"/>
              <a:chOff x="890961" y="3865463"/>
              <a:chExt cx="1115221" cy="525698"/>
            </a:xfrm>
          </p:grpSpPr>
          <p:sp>
            <p:nvSpPr>
              <p:cNvPr id="8227" name="Google Shape;8227;p56"/>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6"/>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6"/>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56"/>
            <p:cNvGrpSpPr/>
            <p:nvPr/>
          </p:nvGrpSpPr>
          <p:grpSpPr>
            <a:xfrm>
              <a:off x="712664" y="3693287"/>
              <a:ext cx="1460738" cy="698160"/>
              <a:chOff x="712664" y="3693025"/>
              <a:chExt cx="1460738" cy="698160"/>
            </a:xfrm>
          </p:grpSpPr>
          <p:sp>
            <p:nvSpPr>
              <p:cNvPr id="8231" name="Google Shape;8231;p56"/>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6"/>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6"/>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6"/>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6"/>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6"/>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7" name="Google Shape;8237;p56"/>
          <p:cNvGrpSpPr/>
          <p:nvPr/>
        </p:nvGrpSpPr>
        <p:grpSpPr>
          <a:xfrm>
            <a:off x="3146990" y="970936"/>
            <a:ext cx="795485" cy="738831"/>
            <a:chOff x="3348603" y="1236445"/>
            <a:chExt cx="749256" cy="695894"/>
          </a:xfrm>
        </p:grpSpPr>
        <p:grpSp>
          <p:nvGrpSpPr>
            <p:cNvPr id="8238" name="Google Shape;8238;p56"/>
            <p:cNvGrpSpPr/>
            <p:nvPr/>
          </p:nvGrpSpPr>
          <p:grpSpPr>
            <a:xfrm>
              <a:off x="3583779" y="1236445"/>
              <a:ext cx="293795" cy="285811"/>
              <a:chOff x="3750225" y="1774000"/>
              <a:chExt cx="149575" cy="145525"/>
            </a:xfrm>
          </p:grpSpPr>
          <p:sp>
            <p:nvSpPr>
              <p:cNvPr id="8239" name="Google Shape;8239;p5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1" name="Google Shape;8241;p56"/>
            <p:cNvGrpSpPr/>
            <p:nvPr/>
          </p:nvGrpSpPr>
          <p:grpSpPr>
            <a:xfrm>
              <a:off x="3775534" y="1462599"/>
              <a:ext cx="322325" cy="285958"/>
              <a:chOff x="3847850" y="1889150"/>
              <a:chExt cx="164100" cy="145600"/>
            </a:xfrm>
          </p:grpSpPr>
          <p:sp>
            <p:nvSpPr>
              <p:cNvPr id="8242" name="Google Shape;8242;p5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56"/>
            <p:cNvGrpSpPr/>
            <p:nvPr/>
          </p:nvGrpSpPr>
          <p:grpSpPr>
            <a:xfrm>
              <a:off x="3545329" y="1646528"/>
              <a:ext cx="293746" cy="285811"/>
              <a:chOff x="3730650" y="1982800"/>
              <a:chExt cx="149550" cy="145525"/>
            </a:xfrm>
          </p:grpSpPr>
          <p:sp>
            <p:nvSpPr>
              <p:cNvPr id="8245" name="Google Shape;8245;p5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56"/>
            <p:cNvGrpSpPr/>
            <p:nvPr/>
          </p:nvGrpSpPr>
          <p:grpSpPr>
            <a:xfrm>
              <a:off x="3348603" y="1415046"/>
              <a:ext cx="294384" cy="284387"/>
              <a:chOff x="3630494" y="1864938"/>
              <a:chExt cx="149875" cy="144800"/>
            </a:xfrm>
          </p:grpSpPr>
          <p:sp>
            <p:nvSpPr>
              <p:cNvPr id="8248" name="Google Shape;8248;p56"/>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6"/>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0" name="Google Shape;8250;p56"/>
          <p:cNvGrpSpPr/>
          <p:nvPr/>
        </p:nvGrpSpPr>
        <p:grpSpPr>
          <a:xfrm>
            <a:off x="2268517" y="3493832"/>
            <a:ext cx="1324924" cy="678083"/>
            <a:chOff x="2413923" y="3711366"/>
            <a:chExt cx="1374117" cy="703260"/>
          </a:xfrm>
        </p:grpSpPr>
        <p:grpSp>
          <p:nvGrpSpPr>
            <p:cNvPr id="8251" name="Google Shape;8251;p56"/>
            <p:cNvGrpSpPr/>
            <p:nvPr/>
          </p:nvGrpSpPr>
          <p:grpSpPr>
            <a:xfrm>
              <a:off x="2413923" y="3711366"/>
              <a:ext cx="1374117" cy="703260"/>
              <a:chOff x="2413923" y="3711366"/>
              <a:chExt cx="1374117" cy="703260"/>
            </a:xfrm>
          </p:grpSpPr>
          <p:sp>
            <p:nvSpPr>
              <p:cNvPr id="8252" name="Google Shape;8252;p56"/>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3" name="Google Shape;8253;p56"/>
              <p:cNvGrpSpPr/>
              <p:nvPr/>
            </p:nvGrpSpPr>
            <p:grpSpPr>
              <a:xfrm>
                <a:off x="2600284" y="3808654"/>
                <a:ext cx="234506" cy="138009"/>
                <a:chOff x="2600284" y="3808654"/>
                <a:chExt cx="234506" cy="138009"/>
              </a:xfrm>
            </p:grpSpPr>
            <p:sp>
              <p:nvSpPr>
                <p:cNvPr id="8254" name="Google Shape;8254;p56"/>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55" name="Google Shape;8255;p56"/>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56" name="Google Shape;8256;p56"/>
              <p:cNvGrpSpPr/>
              <p:nvPr/>
            </p:nvGrpSpPr>
            <p:grpSpPr>
              <a:xfrm>
                <a:off x="3359659" y="3805664"/>
                <a:ext cx="232294" cy="141000"/>
                <a:chOff x="3359659" y="3805664"/>
                <a:chExt cx="232294" cy="141000"/>
              </a:xfrm>
            </p:grpSpPr>
            <p:sp>
              <p:nvSpPr>
                <p:cNvPr id="8257" name="Google Shape;8257;p56"/>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58" name="Google Shape;8258;p56"/>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59" name="Google Shape;8259;p56"/>
              <p:cNvGrpSpPr/>
              <p:nvPr/>
            </p:nvGrpSpPr>
            <p:grpSpPr>
              <a:xfrm>
                <a:off x="3067316" y="3711366"/>
                <a:ext cx="66900" cy="166809"/>
                <a:chOff x="3067316" y="3711366"/>
                <a:chExt cx="66900" cy="166809"/>
              </a:xfrm>
            </p:grpSpPr>
            <p:sp>
              <p:nvSpPr>
                <p:cNvPr id="8260" name="Google Shape;8260;p56"/>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61" name="Google Shape;8261;p56"/>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62" name="Google Shape;8262;p56"/>
              <p:cNvGrpSpPr/>
              <p:nvPr/>
            </p:nvGrpSpPr>
            <p:grpSpPr>
              <a:xfrm>
                <a:off x="2413923" y="4058666"/>
                <a:ext cx="224119" cy="66900"/>
                <a:chOff x="2413923" y="4058666"/>
                <a:chExt cx="224119" cy="66900"/>
              </a:xfrm>
            </p:grpSpPr>
            <p:sp>
              <p:nvSpPr>
                <p:cNvPr id="8263" name="Google Shape;8263;p56"/>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64" name="Google Shape;8264;p56"/>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265" name="Google Shape;8265;p56"/>
              <p:cNvGrpSpPr/>
              <p:nvPr/>
            </p:nvGrpSpPr>
            <p:grpSpPr>
              <a:xfrm>
                <a:off x="3564643" y="4058666"/>
                <a:ext cx="223397" cy="66900"/>
                <a:chOff x="3564643" y="4058666"/>
                <a:chExt cx="223397" cy="66900"/>
              </a:xfrm>
            </p:grpSpPr>
            <p:sp>
              <p:nvSpPr>
                <p:cNvPr id="8266" name="Google Shape;8266;p56"/>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67" name="Google Shape;8267;p56"/>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268" name="Google Shape;8268;p56"/>
            <p:cNvGrpSpPr/>
            <p:nvPr/>
          </p:nvGrpSpPr>
          <p:grpSpPr>
            <a:xfrm>
              <a:off x="2633353" y="3965763"/>
              <a:ext cx="933975" cy="445687"/>
              <a:chOff x="2633353" y="3965763"/>
              <a:chExt cx="933975" cy="445687"/>
            </a:xfrm>
          </p:grpSpPr>
          <p:sp>
            <p:nvSpPr>
              <p:cNvPr id="8269" name="Google Shape;8269;p56"/>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6"/>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1" name="Google Shape;8271;p56"/>
          <p:cNvGrpSpPr/>
          <p:nvPr/>
        </p:nvGrpSpPr>
        <p:grpSpPr>
          <a:xfrm>
            <a:off x="6392789" y="1044380"/>
            <a:ext cx="1131087" cy="587383"/>
            <a:chOff x="238125" y="999450"/>
            <a:chExt cx="7140700" cy="3708225"/>
          </a:xfrm>
        </p:grpSpPr>
        <p:sp>
          <p:nvSpPr>
            <p:cNvPr id="8272" name="Google Shape;8272;p56"/>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6"/>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56"/>
          <p:cNvGrpSpPr/>
          <p:nvPr/>
        </p:nvGrpSpPr>
        <p:grpSpPr>
          <a:xfrm>
            <a:off x="3744240" y="3493874"/>
            <a:ext cx="1375854" cy="678131"/>
            <a:chOff x="3913765" y="3641905"/>
            <a:chExt cx="1522805" cy="750560"/>
          </a:xfrm>
        </p:grpSpPr>
        <p:grpSp>
          <p:nvGrpSpPr>
            <p:cNvPr id="8282" name="Google Shape;8282;p56"/>
            <p:cNvGrpSpPr/>
            <p:nvPr/>
          </p:nvGrpSpPr>
          <p:grpSpPr>
            <a:xfrm>
              <a:off x="3913765" y="3997002"/>
              <a:ext cx="1522805" cy="395463"/>
              <a:chOff x="3913765" y="3997002"/>
              <a:chExt cx="1522805" cy="395463"/>
            </a:xfrm>
          </p:grpSpPr>
          <p:grpSp>
            <p:nvGrpSpPr>
              <p:cNvPr id="8283" name="Google Shape;8283;p56"/>
              <p:cNvGrpSpPr/>
              <p:nvPr/>
            </p:nvGrpSpPr>
            <p:grpSpPr>
              <a:xfrm>
                <a:off x="3913765" y="4138659"/>
                <a:ext cx="507602" cy="253806"/>
                <a:chOff x="3913765" y="4138659"/>
                <a:chExt cx="507602" cy="253806"/>
              </a:xfrm>
            </p:grpSpPr>
            <p:sp>
              <p:nvSpPr>
                <p:cNvPr id="8284" name="Google Shape;8284;p56"/>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6"/>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286" name="Google Shape;8286;p56"/>
              <p:cNvGrpSpPr/>
              <p:nvPr/>
            </p:nvGrpSpPr>
            <p:grpSpPr>
              <a:xfrm>
                <a:off x="4421361" y="3997002"/>
                <a:ext cx="507618" cy="395463"/>
                <a:chOff x="4421361" y="3997002"/>
                <a:chExt cx="507618" cy="395463"/>
              </a:xfrm>
            </p:grpSpPr>
            <p:sp>
              <p:nvSpPr>
                <p:cNvPr id="8287" name="Google Shape;8287;p56"/>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6"/>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56"/>
              <p:cNvGrpSpPr/>
              <p:nvPr/>
            </p:nvGrpSpPr>
            <p:grpSpPr>
              <a:xfrm>
                <a:off x="4928973" y="4189418"/>
                <a:ext cx="507596" cy="203047"/>
                <a:chOff x="4928973" y="4189418"/>
                <a:chExt cx="507596" cy="203047"/>
              </a:xfrm>
            </p:grpSpPr>
            <p:sp>
              <p:nvSpPr>
                <p:cNvPr id="8290" name="Google Shape;8290;p56"/>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6"/>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2" name="Google Shape;8292;p56"/>
            <p:cNvGrpSpPr/>
            <p:nvPr/>
          </p:nvGrpSpPr>
          <p:grpSpPr>
            <a:xfrm>
              <a:off x="4482186" y="3641905"/>
              <a:ext cx="397605" cy="349784"/>
              <a:chOff x="2906375" y="1159725"/>
              <a:chExt cx="1860575" cy="1636800"/>
            </a:xfrm>
          </p:grpSpPr>
          <p:sp>
            <p:nvSpPr>
              <p:cNvPr id="8293" name="Google Shape;8293;p56"/>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6"/>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6"/>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6"/>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7" name="Google Shape;8297;p56"/>
          <p:cNvGrpSpPr/>
          <p:nvPr/>
        </p:nvGrpSpPr>
        <p:grpSpPr>
          <a:xfrm>
            <a:off x="6528949" y="1853801"/>
            <a:ext cx="940737" cy="721067"/>
            <a:chOff x="6599718" y="2068734"/>
            <a:chExt cx="940737" cy="721067"/>
          </a:xfrm>
        </p:grpSpPr>
        <p:sp>
          <p:nvSpPr>
            <p:cNvPr id="8298" name="Google Shape;8298;p56"/>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6"/>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6"/>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6"/>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6"/>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6"/>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4" name="Google Shape;8304;p56"/>
            <p:cNvGrpSpPr/>
            <p:nvPr/>
          </p:nvGrpSpPr>
          <p:grpSpPr>
            <a:xfrm>
              <a:off x="6836957" y="2068734"/>
              <a:ext cx="461892" cy="721067"/>
              <a:chOff x="6836957" y="2068734"/>
              <a:chExt cx="461892" cy="721067"/>
            </a:xfrm>
          </p:grpSpPr>
          <p:sp>
            <p:nvSpPr>
              <p:cNvPr id="8305" name="Google Shape;8305;p56"/>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6"/>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6"/>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6"/>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6"/>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6"/>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1" name="Google Shape;8311;p56"/>
              <p:cNvGrpSpPr/>
              <p:nvPr/>
            </p:nvGrpSpPr>
            <p:grpSpPr>
              <a:xfrm>
                <a:off x="6836957" y="2068734"/>
                <a:ext cx="461892" cy="721067"/>
                <a:chOff x="6836957" y="2068734"/>
                <a:chExt cx="461892" cy="721067"/>
              </a:xfrm>
            </p:grpSpPr>
            <p:sp>
              <p:nvSpPr>
                <p:cNvPr id="8312" name="Google Shape;8312;p56"/>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6"/>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6"/>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6"/>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6"/>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6"/>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6"/>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319" name="Google Shape;8319;p56"/>
          <p:cNvGrpSpPr/>
          <p:nvPr/>
        </p:nvGrpSpPr>
        <p:grpSpPr>
          <a:xfrm>
            <a:off x="2412267" y="1858147"/>
            <a:ext cx="712577" cy="712374"/>
            <a:chOff x="2559249" y="2069323"/>
            <a:chExt cx="685566" cy="685634"/>
          </a:xfrm>
        </p:grpSpPr>
        <p:sp>
          <p:nvSpPr>
            <p:cNvPr id="8320" name="Google Shape;8320;p56"/>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6"/>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6"/>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6"/>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6"/>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6"/>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6"/>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6"/>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6"/>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6"/>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6"/>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6"/>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6"/>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3" name="Google Shape;8333;p56"/>
          <p:cNvGrpSpPr/>
          <p:nvPr/>
        </p:nvGrpSpPr>
        <p:grpSpPr>
          <a:xfrm>
            <a:off x="7594705" y="970936"/>
            <a:ext cx="845645" cy="711911"/>
            <a:chOff x="951975" y="315800"/>
            <a:chExt cx="5860325" cy="4933550"/>
          </a:xfrm>
        </p:grpSpPr>
        <p:sp>
          <p:nvSpPr>
            <p:cNvPr id="8334" name="Google Shape;8334;p56"/>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6"/>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6"/>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6"/>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6"/>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6"/>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6"/>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6"/>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2" name="Google Shape;8342;p56"/>
          <p:cNvGrpSpPr/>
          <p:nvPr/>
        </p:nvGrpSpPr>
        <p:grpSpPr>
          <a:xfrm>
            <a:off x="3691834" y="2707045"/>
            <a:ext cx="1617932" cy="621724"/>
            <a:chOff x="3862800" y="3038525"/>
            <a:chExt cx="1329006" cy="510698"/>
          </a:xfrm>
        </p:grpSpPr>
        <p:sp>
          <p:nvSpPr>
            <p:cNvPr id="8343" name="Google Shape;8343;p56"/>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6"/>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5" name="Google Shape;8345;p56"/>
            <p:cNvGrpSpPr/>
            <p:nvPr/>
          </p:nvGrpSpPr>
          <p:grpSpPr>
            <a:xfrm>
              <a:off x="3967075" y="3040337"/>
              <a:ext cx="1019927" cy="402126"/>
              <a:chOff x="3967075" y="3040337"/>
              <a:chExt cx="1019927" cy="402126"/>
            </a:xfrm>
          </p:grpSpPr>
          <p:sp>
            <p:nvSpPr>
              <p:cNvPr id="8346" name="Google Shape;8346;p56"/>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6"/>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8" name="Google Shape;8348;p56"/>
            <p:cNvGrpSpPr/>
            <p:nvPr/>
          </p:nvGrpSpPr>
          <p:grpSpPr>
            <a:xfrm>
              <a:off x="4186700" y="3040337"/>
              <a:ext cx="390475" cy="183289"/>
              <a:chOff x="4186700" y="3040337"/>
              <a:chExt cx="390475" cy="183289"/>
            </a:xfrm>
          </p:grpSpPr>
          <p:sp>
            <p:nvSpPr>
              <p:cNvPr id="8349" name="Google Shape;8349;p56"/>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6"/>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1" name="Google Shape;8351;p56"/>
            <p:cNvGrpSpPr/>
            <p:nvPr/>
          </p:nvGrpSpPr>
          <p:grpSpPr>
            <a:xfrm>
              <a:off x="4073727" y="3040337"/>
              <a:ext cx="697794" cy="296263"/>
              <a:chOff x="4073727" y="3040337"/>
              <a:chExt cx="697794" cy="296263"/>
            </a:xfrm>
          </p:grpSpPr>
          <p:sp>
            <p:nvSpPr>
              <p:cNvPr id="8352" name="Google Shape;8352;p56"/>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6"/>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56"/>
            <p:cNvGrpSpPr/>
            <p:nvPr/>
          </p:nvGrpSpPr>
          <p:grpSpPr>
            <a:xfrm>
              <a:off x="3862800" y="3038525"/>
              <a:ext cx="1329006" cy="510698"/>
              <a:chOff x="3862800" y="3038525"/>
              <a:chExt cx="1329006" cy="510698"/>
            </a:xfrm>
          </p:grpSpPr>
          <p:sp>
            <p:nvSpPr>
              <p:cNvPr id="8355" name="Google Shape;8355;p56"/>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6"/>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7" name="Google Shape;8357;p56"/>
          <p:cNvGrpSpPr/>
          <p:nvPr/>
        </p:nvGrpSpPr>
        <p:grpSpPr>
          <a:xfrm>
            <a:off x="700156" y="970936"/>
            <a:ext cx="883205" cy="775176"/>
            <a:chOff x="649648" y="271400"/>
            <a:chExt cx="6215377" cy="5455143"/>
          </a:xfrm>
        </p:grpSpPr>
        <p:sp>
          <p:nvSpPr>
            <p:cNvPr id="8358" name="Google Shape;8358;p56"/>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6"/>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6"/>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6"/>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6"/>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6"/>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6"/>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6"/>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6"/>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6"/>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6"/>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6"/>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56"/>
          <p:cNvGrpSpPr/>
          <p:nvPr/>
        </p:nvGrpSpPr>
        <p:grpSpPr>
          <a:xfrm>
            <a:off x="2308457" y="970936"/>
            <a:ext cx="767704" cy="815489"/>
            <a:chOff x="2499700" y="1135950"/>
            <a:chExt cx="732402" cy="777990"/>
          </a:xfrm>
        </p:grpSpPr>
        <p:grpSp>
          <p:nvGrpSpPr>
            <p:cNvPr id="8371" name="Google Shape;8371;p56"/>
            <p:cNvGrpSpPr/>
            <p:nvPr/>
          </p:nvGrpSpPr>
          <p:grpSpPr>
            <a:xfrm>
              <a:off x="2499700" y="1135950"/>
              <a:ext cx="732402" cy="694705"/>
              <a:chOff x="2499700" y="1135950"/>
              <a:chExt cx="732402" cy="694705"/>
            </a:xfrm>
          </p:grpSpPr>
          <p:sp>
            <p:nvSpPr>
              <p:cNvPr id="8372" name="Google Shape;8372;p56"/>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6"/>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6"/>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6"/>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6"/>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6"/>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6"/>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6"/>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6"/>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6"/>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6"/>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6"/>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6"/>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6"/>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6"/>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6"/>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6"/>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6"/>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6"/>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6"/>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6"/>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6"/>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6"/>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6"/>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6"/>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6"/>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6"/>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9" name="Google Shape;8399;p56"/>
            <p:cNvGrpSpPr/>
            <p:nvPr/>
          </p:nvGrpSpPr>
          <p:grpSpPr>
            <a:xfrm>
              <a:off x="2517909" y="1188726"/>
              <a:ext cx="702702" cy="725214"/>
              <a:chOff x="2517909" y="1188726"/>
              <a:chExt cx="702702" cy="725214"/>
            </a:xfrm>
          </p:grpSpPr>
          <p:sp>
            <p:nvSpPr>
              <p:cNvPr id="8400" name="Google Shape;8400;p56"/>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6"/>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6"/>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6"/>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6"/>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05" name="Google Shape;8405;p56"/>
          <p:cNvGrpSpPr/>
          <p:nvPr/>
        </p:nvGrpSpPr>
        <p:grpSpPr>
          <a:xfrm>
            <a:off x="1654189" y="970936"/>
            <a:ext cx="583439" cy="870229"/>
            <a:chOff x="1716825" y="1121550"/>
            <a:chExt cx="622800" cy="928938"/>
          </a:xfrm>
        </p:grpSpPr>
        <p:grpSp>
          <p:nvGrpSpPr>
            <p:cNvPr id="8406" name="Google Shape;8406;p56"/>
            <p:cNvGrpSpPr/>
            <p:nvPr/>
          </p:nvGrpSpPr>
          <p:grpSpPr>
            <a:xfrm>
              <a:off x="1716825" y="1121550"/>
              <a:ext cx="622800" cy="928938"/>
              <a:chOff x="1716825" y="1121550"/>
              <a:chExt cx="622800" cy="928938"/>
            </a:xfrm>
          </p:grpSpPr>
          <p:cxnSp>
            <p:nvCxnSpPr>
              <p:cNvPr id="8407" name="Google Shape;8407;p56"/>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408" name="Google Shape;8408;p56"/>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9" name="Google Shape;8409;p56"/>
            <p:cNvGrpSpPr/>
            <p:nvPr/>
          </p:nvGrpSpPr>
          <p:grpSpPr>
            <a:xfrm>
              <a:off x="1768050" y="1172775"/>
              <a:ext cx="520200" cy="832000"/>
              <a:chOff x="1768050" y="1172775"/>
              <a:chExt cx="520200" cy="832000"/>
            </a:xfrm>
          </p:grpSpPr>
          <p:cxnSp>
            <p:nvCxnSpPr>
              <p:cNvPr id="8410" name="Google Shape;8410;p56"/>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411" name="Google Shape;8411;p56"/>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2" name="Google Shape;8412;p56"/>
            <p:cNvGrpSpPr/>
            <p:nvPr/>
          </p:nvGrpSpPr>
          <p:grpSpPr>
            <a:xfrm>
              <a:off x="1820100" y="1225475"/>
              <a:ext cx="416400" cy="729575"/>
              <a:chOff x="1820100" y="1225475"/>
              <a:chExt cx="416400" cy="729575"/>
            </a:xfrm>
          </p:grpSpPr>
          <p:cxnSp>
            <p:nvCxnSpPr>
              <p:cNvPr id="8413" name="Google Shape;8413;p56"/>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414" name="Google Shape;8414;p56"/>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56"/>
            <p:cNvGrpSpPr/>
            <p:nvPr/>
          </p:nvGrpSpPr>
          <p:grpSpPr>
            <a:xfrm>
              <a:off x="1874250" y="1278825"/>
              <a:ext cx="308100" cy="605275"/>
              <a:chOff x="1874250" y="1278825"/>
              <a:chExt cx="308100" cy="605275"/>
            </a:xfrm>
          </p:grpSpPr>
          <p:cxnSp>
            <p:nvCxnSpPr>
              <p:cNvPr id="8416" name="Google Shape;8416;p56"/>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417" name="Google Shape;8417;p56"/>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8" name="Google Shape;8418;p56"/>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56"/>
          <p:cNvGrpSpPr/>
          <p:nvPr/>
        </p:nvGrpSpPr>
        <p:grpSpPr>
          <a:xfrm>
            <a:off x="1574012" y="1857258"/>
            <a:ext cx="739072" cy="714152"/>
            <a:chOff x="4334725" y="1355875"/>
            <a:chExt cx="3106650" cy="3001900"/>
          </a:xfrm>
        </p:grpSpPr>
        <p:grpSp>
          <p:nvGrpSpPr>
            <p:cNvPr id="8420" name="Google Shape;8420;p56"/>
            <p:cNvGrpSpPr/>
            <p:nvPr/>
          </p:nvGrpSpPr>
          <p:grpSpPr>
            <a:xfrm>
              <a:off x="4516050" y="1724875"/>
              <a:ext cx="2693725" cy="2632900"/>
              <a:chOff x="4516050" y="1724875"/>
              <a:chExt cx="2693725" cy="2632900"/>
            </a:xfrm>
          </p:grpSpPr>
          <p:sp>
            <p:nvSpPr>
              <p:cNvPr id="8421" name="Google Shape;8421;p56"/>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6"/>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6"/>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4" name="Google Shape;8424;p56"/>
            <p:cNvGrpSpPr/>
            <p:nvPr/>
          </p:nvGrpSpPr>
          <p:grpSpPr>
            <a:xfrm>
              <a:off x="4334725" y="1355875"/>
              <a:ext cx="3106650" cy="2709650"/>
              <a:chOff x="4334725" y="1355875"/>
              <a:chExt cx="3106650" cy="2709650"/>
            </a:xfrm>
          </p:grpSpPr>
          <p:sp>
            <p:nvSpPr>
              <p:cNvPr id="8425" name="Google Shape;8425;p56"/>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6"/>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6"/>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28" name="Google Shape;8428;p56"/>
          <p:cNvGrpSpPr/>
          <p:nvPr/>
        </p:nvGrpSpPr>
        <p:grpSpPr>
          <a:xfrm>
            <a:off x="7690961" y="3488029"/>
            <a:ext cx="312074" cy="684173"/>
            <a:chOff x="7645573" y="3754300"/>
            <a:chExt cx="293855" cy="644170"/>
          </a:xfrm>
        </p:grpSpPr>
        <p:sp>
          <p:nvSpPr>
            <p:cNvPr id="8429" name="Google Shape;8429;p56"/>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6"/>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56"/>
          <p:cNvGrpSpPr/>
          <p:nvPr/>
        </p:nvGrpSpPr>
        <p:grpSpPr>
          <a:xfrm>
            <a:off x="5612949" y="970936"/>
            <a:ext cx="709011" cy="739359"/>
            <a:chOff x="5830645" y="1256617"/>
            <a:chExt cx="530340" cy="553040"/>
          </a:xfrm>
        </p:grpSpPr>
        <p:grpSp>
          <p:nvGrpSpPr>
            <p:cNvPr id="8432" name="Google Shape;8432;p56"/>
            <p:cNvGrpSpPr/>
            <p:nvPr/>
          </p:nvGrpSpPr>
          <p:grpSpPr>
            <a:xfrm>
              <a:off x="5830645" y="1256617"/>
              <a:ext cx="259743" cy="269909"/>
              <a:chOff x="5830645" y="1256617"/>
              <a:chExt cx="259743" cy="269909"/>
            </a:xfrm>
          </p:grpSpPr>
          <p:sp>
            <p:nvSpPr>
              <p:cNvPr id="8433" name="Google Shape;8433;p56"/>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6"/>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5" name="Google Shape;8435;p56"/>
            <p:cNvGrpSpPr/>
            <p:nvPr/>
          </p:nvGrpSpPr>
          <p:grpSpPr>
            <a:xfrm>
              <a:off x="6101293" y="1256617"/>
              <a:ext cx="259692" cy="269909"/>
              <a:chOff x="6101293" y="1256617"/>
              <a:chExt cx="259692" cy="269909"/>
            </a:xfrm>
          </p:grpSpPr>
          <p:sp>
            <p:nvSpPr>
              <p:cNvPr id="8436" name="Google Shape;8436;p56"/>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6"/>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8" name="Google Shape;8438;p56"/>
            <p:cNvGrpSpPr/>
            <p:nvPr/>
          </p:nvGrpSpPr>
          <p:grpSpPr>
            <a:xfrm>
              <a:off x="5830645" y="1539749"/>
              <a:ext cx="259692" cy="269909"/>
              <a:chOff x="5830645" y="1539749"/>
              <a:chExt cx="259692" cy="269909"/>
            </a:xfrm>
          </p:grpSpPr>
          <p:sp>
            <p:nvSpPr>
              <p:cNvPr id="8439" name="Google Shape;8439;p56"/>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6"/>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1" name="Google Shape;8441;p56"/>
            <p:cNvGrpSpPr/>
            <p:nvPr/>
          </p:nvGrpSpPr>
          <p:grpSpPr>
            <a:xfrm>
              <a:off x="6101293" y="1539749"/>
              <a:ext cx="259692" cy="269909"/>
              <a:chOff x="6101293" y="1539749"/>
              <a:chExt cx="259692" cy="269909"/>
            </a:xfrm>
          </p:grpSpPr>
          <p:sp>
            <p:nvSpPr>
              <p:cNvPr id="8442" name="Google Shape;8442;p56"/>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6"/>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4" name="Google Shape;8444;p56"/>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5" name="Google Shape;8445;p56"/>
          <p:cNvGrpSpPr/>
          <p:nvPr/>
        </p:nvGrpSpPr>
        <p:grpSpPr>
          <a:xfrm>
            <a:off x="714444" y="2707052"/>
            <a:ext cx="1452955" cy="621360"/>
            <a:chOff x="732422" y="2990152"/>
            <a:chExt cx="1337773" cy="572102"/>
          </a:xfrm>
        </p:grpSpPr>
        <p:sp>
          <p:nvSpPr>
            <p:cNvPr id="8446" name="Google Shape;8446;p56"/>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6"/>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6"/>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6"/>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6"/>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6"/>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55" name="Shape 8455"/>
        <p:cNvGrpSpPr/>
        <p:nvPr/>
      </p:nvGrpSpPr>
      <p:grpSpPr>
        <a:xfrm>
          <a:off x="0" y="0"/>
          <a:ext cx="0" cy="0"/>
          <a:chOff x="0" y="0"/>
          <a:chExt cx="0" cy="0"/>
        </a:xfrm>
      </p:grpSpPr>
      <p:grpSp>
        <p:nvGrpSpPr>
          <p:cNvPr id="8456" name="Google Shape;8456;p57"/>
          <p:cNvGrpSpPr/>
          <p:nvPr/>
        </p:nvGrpSpPr>
        <p:grpSpPr>
          <a:xfrm>
            <a:off x="708579" y="965872"/>
            <a:ext cx="1636117" cy="1526144"/>
            <a:chOff x="729238" y="1179665"/>
            <a:chExt cx="1636117" cy="1526144"/>
          </a:xfrm>
        </p:grpSpPr>
        <p:grpSp>
          <p:nvGrpSpPr>
            <p:cNvPr id="8457" name="Google Shape;8457;p57"/>
            <p:cNvGrpSpPr/>
            <p:nvPr/>
          </p:nvGrpSpPr>
          <p:grpSpPr>
            <a:xfrm>
              <a:off x="729238" y="1179665"/>
              <a:ext cx="80700" cy="1526144"/>
              <a:chOff x="729238" y="1179665"/>
              <a:chExt cx="80700" cy="1526144"/>
            </a:xfrm>
          </p:grpSpPr>
          <p:sp>
            <p:nvSpPr>
              <p:cNvPr id="8458" name="Google Shape;8458;p57"/>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7"/>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7"/>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7"/>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8" name="Google Shape;8468;p57"/>
            <p:cNvGrpSpPr/>
            <p:nvPr/>
          </p:nvGrpSpPr>
          <p:grpSpPr>
            <a:xfrm>
              <a:off x="903098" y="1179665"/>
              <a:ext cx="80700" cy="1526144"/>
              <a:chOff x="903098" y="1179665"/>
              <a:chExt cx="80700" cy="1526144"/>
            </a:xfrm>
          </p:grpSpPr>
          <p:sp>
            <p:nvSpPr>
              <p:cNvPr id="8469" name="Google Shape;8469;p57"/>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7"/>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7"/>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7"/>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7"/>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7"/>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9" name="Google Shape;8479;p57"/>
            <p:cNvGrpSpPr/>
            <p:nvPr/>
          </p:nvGrpSpPr>
          <p:grpSpPr>
            <a:xfrm>
              <a:off x="1076958" y="1179665"/>
              <a:ext cx="80700" cy="1526144"/>
              <a:chOff x="1076958" y="1179665"/>
              <a:chExt cx="80700" cy="1526144"/>
            </a:xfrm>
          </p:grpSpPr>
          <p:sp>
            <p:nvSpPr>
              <p:cNvPr id="8480" name="Google Shape;8480;p57"/>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7"/>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7"/>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7"/>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7"/>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7"/>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7"/>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0" name="Google Shape;8490;p57"/>
            <p:cNvGrpSpPr/>
            <p:nvPr/>
          </p:nvGrpSpPr>
          <p:grpSpPr>
            <a:xfrm>
              <a:off x="1247707" y="1179665"/>
              <a:ext cx="80700" cy="1526144"/>
              <a:chOff x="1247707" y="1179665"/>
              <a:chExt cx="80700" cy="1526144"/>
            </a:xfrm>
          </p:grpSpPr>
          <p:sp>
            <p:nvSpPr>
              <p:cNvPr id="8491" name="Google Shape;8491;p57"/>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7"/>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7"/>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57"/>
            <p:cNvGrpSpPr/>
            <p:nvPr/>
          </p:nvGrpSpPr>
          <p:grpSpPr>
            <a:xfrm>
              <a:off x="1421567" y="1179665"/>
              <a:ext cx="80700" cy="1526144"/>
              <a:chOff x="1421567" y="1179665"/>
              <a:chExt cx="80700" cy="1526144"/>
            </a:xfrm>
          </p:grpSpPr>
          <p:sp>
            <p:nvSpPr>
              <p:cNvPr id="8502" name="Google Shape;8502;p57"/>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7"/>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7"/>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7"/>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7"/>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7"/>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7"/>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7"/>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57"/>
            <p:cNvGrpSpPr/>
            <p:nvPr/>
          </p:nvGrpSpPr>
          <p:grpSpPr>
            <a:xfrm>
              <a:off x="1592327" y="1179665"/>
              <a:ext cx="80700" cy="1526144"/>
              <a:chOff x="1592327" y="1179665"/>
              <a:chExt cx="80700" cy="1526144"/>
            </a:xfrm>
          </p:grpSpPr>
          <p:sp>
            <p:nvSpPr>
              <p:cNvPr id="8513" name="Google Shape;8513;p57"/>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7"/>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7"/>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7"/>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7"/>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7"/>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3" name="Google Shape;8523;p57"/>
            <p:cNvGrpSpPr/>
            <p:nvPr/>
          </p:nvGrpSpPr>
          <p:grpSpPr>
            <a:xfrm>
              <a:off x="1766187" y="1179665"/>
              <a:ext cx="80700" cy="1526144"/>
              <a:chOff x="1766187" y="1179665"/>
              <a:chExt cx="80700" cy="1526144"/>
            </a:xfrm>
          </p:grpSpPr>
          <p:sp>
            <p:nvSpPr>
              <p:cNvPr id="8524" name="Google Shape;8524;p57"/>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7"/>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7"/>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7"/>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7"/>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7"/>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7"/>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7"/>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7"/>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57"/>
            <p:cNvGrpSpPr/>
            <p:nvPr/>
          </p:nvGrpSpPr>
          <p:grpSpPr>
            <a:xfrm>
              <a:off x="1936935" y="1179665"/>
              <a:ext cx="80700" cy="1526144"/>
              <a:chOff x="1936935" y="1179665"/>
              <a:chExt cx="80700" cy="1526144"/>
            </a:xfrm>
          </p:grpSpPr>
          <p:sp>
            <p:nvSpPr>
              <p:cNvPr id="8535" name="Google Shape;8535;p57"/>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7"/>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7"/>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7"/>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7"/>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57"/>
            <p:cNvGrpSpPr/>
            <p:nvPr/>
          </p:nvGrpSpPr>
          <p:grpSpPr>
            <a:xfrm>
              <a:off x="2110795" y="1179665"/>
              <a:ext cx="80700" cy="1526144"/>
              <a:chOff x="2110795" y="1179665"/>
              <a:chExt cx="80700" cy="1526144"/>
            </a:xfrm>
          </p:grpSpPr>
          <p:sp>
            <p:nvSpPr>
              <p:cNvPr id="8546" name="Google Shape;8546;p57"/>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7"/>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7"/>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7"/>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6" name="Google Shape;8556;p57"/>
            <p:cNvGrpSpPr/>
            <p:nvPr/>
          </p:nvGrpSpPr>
          <p:grpSpPr>
            <a:xfrm>
              <a:off x="2284655" y="1179665"/>
              <a:ext cx="80700" cy="1526144"/>
              <a:chOff x="2284655" y="1179665"/>
              <a:chExt cx="80700" cy="1526144"/>
            </a:xfrm>
          </p:grpSpPr>
          <p:sp>
            <p:nvSpPr>
              <p:cNvPr id="8557" name="Google Shape;8557;p57"/>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7"/>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7"/>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7"/>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7"/>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7"/>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67" name="Google Shape;8567;p57"/>
          <p:cNvGrpSpPr/>
          <p:nvPr/>
        </p:nvGrpSpPr>
        <p:grpSpPr>
          <a:xfrm>
            <a:off x="2603245" y="985011"/>
            <a:ext cx="1364248" cy="1102133"/>
            <a:chOff x="2623904" y="1198803"/>
            <a:chExt cx="1364248" cy="1102133"/>
          </a:xfrm>
        </p:grpSpPr>
        <p:grpSp>
          <p:nvGrpSpPr>
            <p:cNvPr id="8568" name="Google Shape;8568;p57"/>
            <p:cNvGrpSpPr/>
            <p:nvPr/>
          </p:nvGrpSpPr>
          <p:grpSpPr>
            <a:xfrm>
              <a:off x="2623907" y="1198803"/>
              <a:ext cx="1364245" cy="273000"/>
              <a:chOff x="2623907" y="1198803"/>
              <a:chExt cx="1364245" cy="273000"/>
            </a:xfrm>
          </p:grpSpPr>
          <p:sp>
            <p:nvSpPr>
              <p:cNvPr id="8569" name="Google Shape;8569;p57"/>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4" name="Google Shape;8574;p57"/>
            <p:cNvGrpSpPr/>
            <p:nvPr/>
          </p:nvGrpSpPr>
          <p:grpSpPr>
            <a:xfrm>
              <a:off x="2623904" y="1476964"/>
              <a:ext cx="1364245" cy="273000"/>
              <a:chOff x="2623904" y="1476964"/>
              <a:chExt cx="1364245" cy="273000"/>
            </a:xfrm>
          </p:grpSpPr>
          <p:sp>
            <p:nvSpPr>
              <p:cNvPr id="8575" name="Google Shape;8575;p57"/>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7"/>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7"/>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57"/>
            <p:cNvGrpSpPr/>
            <p:nvPr/>
          </p:nvGrpSpPr>
          <p:grpSpPr>
            <a:xfrm>
              <a:off x="2623907" y="1749775"/>
              <a:ext cx="1364245" cy="273000"/>
              <a:chOff x="2623907" y="1749775"/>
              <a:chExt cx="1364245" cy="273000"/>
            </a:xfrm>
          </p:grpSpPr>
          <p:sp>
            <p:nvSpPr>
              <p:cNvPr id="8581" name="Google Shape;8581;p57"/>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7"/>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6" name="Google Shape;8586;p57"/>
            <p:cNvGrpSpPr/>
            <p:nvPr/>
          </p:nvGrpSpPr>
          <p:grpSpPr>
            <a:xfrm>
              <a:off x="2623904" y="2027936"/>
              <a:ext cx="1364245" cy="273000"/>
              <a:chOff x="2623904" y="2027936"/>
              <a:chExt cx="1364245" cy="273000"/>
            </a:xfrm>
          </p:grpSpPr>
          <p:sp>
            <p:nvSpPr>
              <p:cNvPr id="8587" name="Google Shape;8587;p5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92" name="Google Shape;8592;p57"/>
          <p:cNvGrpSpPr/>
          <p:nvPr/>
        </p:nvGrpSpPr>
        <p:grpSpPr>
          <a:xfrm>
            <a:off x="2592706" y="2444193"/>
            <a:ext cx="1387541" cy="159124"/>
            <a:chOff x="3200660" y="2180272"/>
            <a:chExt cx="2563824" cy="378237"/>
          </a:xfrm>
        </p:grpSpPr>
        <p:sp>
          <p:nvSpPr>
            <p:cNvPr id="8593" name="Google Shape;8593;p5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57"/>
          <p:cNvGrpSpPr/>
          <p:nvPr/>
        </p:nvGrpSpPr>
        <p:grpSpPr>
          <a:xfrm>
            <a:off x="2589231" y="2722018"/>
            <a:ext cx="1390502" cy="159625"/>
            <a:chOff x="3530150" y="2790075"/>
            <a:chExt cx="1962600" cy="225300"/>
          </a:xfrm>
        </p:grpSpPr>
        <p:sp>
          <p:nvSpPr>
            <p:cNvPr id="8612" name="Google Shape;8612;p57"/>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7"/>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4" name="Google Shape;8614;p57"/>
          <p:cNvGrpSpPr/>
          <p:nvPr/>
        </p:nvGrpSpPr>
        <p:grpSpPr>
          <a:xfrm>
            <a:off x="2589884" y="3000344"/>
            <a:ext cx="1411629" cy="153761"/>
            <a:chOff x="3558802" y="4011427"/>
            <a:chExt cx="1866000" cy="111300"/>
          </a:xfrm>
        </p:grpSpPr>
        <p:sp>
          <p:nvSpPr>
            <p:cNvPr id="8615" name="Google Shape;8615;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7"/>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7" name="Google Shape;8617;p57"/>
          <p:cNvGrpSpPr/>
          <p:nvPr/>
        </p:nvGrpSpPr>
        <p:grpSpPr>
          <a:xfrm>
            <a:off x="2589576" y="2205744"/>
            <a:ext cx="1383503" cy="119749"/>
            <a:chOff x="3465975" y="2270276"/>
            <a:chExt cx="1986364" cy="171929"/>
          </a:xfrm>
        </p:grpSpPr>
        <p:sp>
          <p:nvSpPr>
            <p:cNvPr id="8618" name="Google Shape;8618;p5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7"/>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7"/>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7"/>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7"/>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7"/>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6" name="Google Shape;8626;p57"/>
          <p:cNvGrpSpPr/>
          <p:nvPr/>
        </p:nvGrpSpPr>
        <p:grpSpPr>
          <a:xfrm>
            <a:off x="2600584" y="3569394"/>
            <a:ext cx="1369531" cy="195460"/>
            <a:chOff x="723300" y="4253549"/>
            <a:chExt cx="2276482" cy="324900"/>
          </a:xfrm>
        </p:grpSpPr>
        <p:sp>
          <p:nvSpPr>
            <p:cNvPr id="8627" name="Google Shape;8627;p5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7"/>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57"/>
          <p:cNvGrpSpPr/>
          <p:nvPr/>
        </p:nvGrpSpPr>
        <p:grpSpPr>
          <a:xfrm>
            <a:off x="2590145" y="3270574"/>
            <a:ext cx="1389066" cy="180119"/>
            <a:chOff x="705948" y="3788465"/>
            <a:chExt cx="2308953" cy="299400"/>
          </a:xfrm>
        </p:grpSpPr>
        <p:sp>
          <p:nvSpPr>
            <p:cNvPr id="8633" name="Google Shape;8633;p5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7"/>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7"/>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8" name="Google Shape;8638;p57"/>
          <p:cNvGrpSpPr/>
          <p:nvPr/>
        </p:nvGrpSpPr>
        <p:grpSpPr>
          <a:xfrm>
            <a:off x="2638082" y="3883554"/>
            <a:ext cx="1304609" cy="294074"/>
            <a:chOff x="2658741" y="4097347"/>
            <a:chExt cx="1304609" cy="294074"/>
          </a:xfrm>
        </p:grpSpPr>
        <p:grpSp>
          <p:nvGrpSpPr>
            <p:cNvPr id="8639" name="Google Shape;8639;p57"/>
            <p:cNvGrpSpPr/>
            <p:nvPr/>
          </p:nvGrpSpPr>
          <p:grpSpPr>
            <a:xfrm>
              <a:off x="2658741" y="4097347"/>
              <a:ext cx="118572" cy="294074"/>
              <a:chOff x="3343310" y="4475555"/>
              <a:chExt cx="127717" cy="316753"/>
            </a:xfrm>
          </p:grpSpPr>
          <p:sp>
            <p:nvSpPr>
              <p:cNvPr id="8640" name="Google Shape;8640;p5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2" name="Google Shape;8642;p57"/>
            <p:cNvGrpSpPr/>
            <p:nvPr/>
          </p:nvGrpSpPr>
          <p:grpSpPr>
            <a:xfrm>
              <a:off x="3815519" y="4098388"/>
              <a:ext cx="147831" cy="291991"/>
              <a:chOff x="3527539" y="4476677"/>
              <a:chExt cx="159232" cy="314510"/>
            </a:xfrm>
          </p:grpSpPr>
          <p:sp>
            <p:nvSpPr>
              <p:cNvPr id="8643" name="Google Shape;8643;p5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5" name="Google Shape;8645;p57"/>
            <p:cNvGrpSpPr/>
            <p:nvPr/>
          </p:nvGrpSpPr>
          <p:grpSpPr>
            <a:xfrm>
              <a:off x="3511696" y="4098388"/>
              <a:ext cx="147831" cy="291991"/>
              <a:chOff x="3527539" y="4476677"/>
              <a:chExt cx="159232" cy="314510"/>
            </a:xfrm>
          </p:grpSpPr>
          <p:sp>
            <p:nvSpPr>
              <p:cNvPr id="8646" name="Google Shape;8646;p5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8" name="Google Shape;8648;p57"/>
            <p:cNvGrpSpPr/>
            <p:nvPr/>
          </p:nvGrpSpPr>
          <p:grpSpPr>
            <a:xfrm>
              <a:off x="3207874" y="4098388"/>
              <a:ext cx="147831" cy="291991"/>
              <a:chOff x="3527539" y="4476677"/>
              <a:chExt cx="159232" cy="314510"/>
            </a:xfrm>
          </p:grpSpPr>
          <p:sp>
            <p:nvSpPr>
              <p:cNvPr id="8649" name="Google Shape;8649;p5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1" name="Google Shape;8651;p57"/>
            <p:cNvGrpSpPr/>
            <p:nvPr/>
          </p:nvGrpSpPr>
          <p:grpSpPr>
            <a:xfrm>
              <a:off x="2933305" y="4097347"/>
              <a:ext cx="118572" cy="294074"/>
              <a:chOff x="3343310" y="4475555"/>
              <a:chExt cx="127717" cy="316753"/>
            </a:xfrm>
          </p:grpSpPr>
          <p:sp>
            <p:nvSpPr>
              <p:cNvPr id="8652" name="Google Shape;8652;p5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54" name="Google Shape;8654;p57"/>
          <p:cNvGrpSpPr/>
          <p:nvPr/>
        </p:nvGrpSpPr>
        <p:grpSpPr>
          <a:xfrm>
            <a:off x="4256912" y="1866676"/>
            <a:ext cx="1433821" cy="191501"/>
            <a:chOff x="4273350" y="2080469"/>
            <a:chExt cx="1433821" cy="191501"/>
          </a:xfrm>
        </p:grpSpPr>
        <p:grpSp>
          <p:nvGrpSpPr>
            <p:cNvPr id="8655" name="Google Shape;8655;p57"/>
            <p:cNvGrpSpPr/>
            <p:nvPr/>
          </p:nvGrpSpPr>
          <p:grpSpPr>
            <a:xfrm>
              <a:off x="4273350" y="2080469"/>
              <a:ext cx="1433821" cy="0"/>
              <a:chOff x="5224975" y="2962250"/>
              <a:chExt cx="1544400" cy="0"/>
            </a:xfrm>
          </p:grpSpPr>
          <p:cxnSp>
            <p:nvCxnSpPr>
              <p:cNvPr id="8656" name="Google Shape;8656;p57"/>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657" name="Google Shape;8657;p57"/>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658" name="Google Shape;8658;p57"/>
            <p:cNvGrpSpPr/>
            <p:nvPr/>
          </p:nvGrpSpPr>
          <p:grpSpPr>
            <a:xfrm>
              <a:off x="4273350" y="2271969"/>
              <a:ext cx="1433821" cy="0"/>
              <a:chOff x="5224975" y="2962250"/>
              <a:chExt cx="1544400" cy="0"/>
            </a:xfrm>
          </p:grpSpPr>
          <p:cxnSp>
            <p:nvCxnSpPr>
              <p:cNvPr id="8659" name="Google Shape;8659;p57"/>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660" name="Google Shape;8660;p57"/>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661" name="Google Shape;8661;p57"/>
          <p:cNvGrpSpPr/>
          <p:nvPr/>
        </p:nvGrpSpPr>
        <p:grpSpPr>
          <a:xfrm>
            <a:off x="4258467" y="969244"/>
            <a:ext cx="1430711" cy="743389"/>
            <a:chOff x="5159450" y="1919950"/>
            <a:chExt cx="1541050" cy="862500"/>
          </a:xfrm>
        </p:grpSpPr>
        <p:sp>
          <p:nvSpPr>
            <p:cNvPr id="8662" name="Google Shape;8662;p5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663" name="Google Shape;8663;p57"/>
            <p:cNvGrpSpPr/>
            <p:nvPr/>
          </p:nvGrpSpPr>
          <p:grpSpPr>
            <a:xfrm>
              <a:off x="5159450" y="1919950"/>
              <a:ext cx="1541050" cy="862500"/>
              <a:chOff x="5159450" y="1919950"/>
              <a:chExt cx="1541050" cy="862500"/>
            </a:xfrm>
          </p:grpSpPr>
          <p:cxnSp>
            <p:nvCxnSpPr>
              <p:cNvPr id="8664" name="Google Shape;8664;p5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665" name="Google Shape;8665;p5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666" name="Google Shape;8666;p57"/>
          <p:cNvGrpSpPr/>
          <p:nvPr/>
        </p:nvGrpSpPr>
        <p:grpSpPr>
          <a:xfrm>
            <a:off x="4248581" y="2192571"/>
            <a:ext cx="1450484" cy="1052087"/>
            <a:chOff x="5230575" y="1554475"/>
            <a:chExt cx="2137150" cy="1550150"/>
          </a:xfrm>
        </p:grpSpPr>
        <p:sp>
          <p:nvSpPr>
            <p:cNvPr id="8667" name="Google Shape;8667;p57"/>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7"/>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7"/>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7"/>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7"/>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7"/>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7"/>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7"/>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7"/>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7"/>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7"/>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7"/>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7"/>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0" name="Google Shape;8680;p57"/>
          <p:cNvGrpSpPr/>
          <p:nvPr/>
        </p:nvGrpSpPr>
        <p:grpSpPr>
          <a:xfrm rot="10800000">
            <a:off x="4265131" y="3284761"/>
            <a:ext cx="1417383" cy="887946"/>
            <a:chOff x="5645403" y="2920021"/>
            <a:chExt cx="2650800" cy="2180614"/>
          </a:xfrm>
        </p:grpSpPr>
        <p:sp>
          <p:nvSpPr>
            <p:cNvPr id="8681" name="Google Shape;8681;p57"/>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2" name="Google Shape;8682;p57"/>
            <p:cNvCxnSpPr>
              <a:stCxn id="8681"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683" name="Google Shape;8683;p57"/>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4" name="Google Shape;8684;p57"/>
            <p:cNvCxnSpPr>
              <a:endCxn id="8683"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685" name="Google Shape;8685;p57"/>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6" name="Google Shape;8686;p57"/>
            <p:cNvCxnSpPr>
              <a:stCxn id="8685"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687" name="Google Shape;8687;p57"/>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8" name="Google Shape;8688;p57"/>
            <p:cNvCxnSpPr>
              <a:endCxn id="8687"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689" name="Google Shape;8689;p57"/>
          <p:cNvGrpSpPr/>
          <p:nvPr/>
        </p:nvGrpSpPr>
        <p:grpSpPr>
          <a:xfrm>
            <a:off x="7365491" y="2188116"/>
            <a:ext cx="1071743" cy="1021579"/>
            <a:chOff x="7189833" y="2022667"/>
            <a:chExt cx="1251159" cy="1192597"/>
          </a:xfrm>
        </p:grpSpPr>
        <p:sp>
          <p:nvSpPr>
            <p:cNvPr id="8690" name="Google Shape;8690;p57"/>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7"/>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7"/>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7"/>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4" name="Google Shape;8694;p57"/>
          <p:cNvGrpSpPr/>
          <p:nvPr/>
        </p:nvGrpSpPr>
        <p:grpSpPr>
          <a:xfrm>
            <a:off x="706762" y="2614523"/>
            <a:ext cx="1695374" cy="1560837"/>
            <a:chOff x="727421" y="2828315"/>
            <a:chExt cx="1695374" cy="1560837"/>
          </a:xfrm>
        </p:grpSpPr>
        <p:grpSp>
          <p:nvGrpSpPr>
            <p:cNvPr id="8695" name="Google Shape;8695;p57"/>
            <p:cNvGrpSpPr/>
            <p:nvPr/>
          </p:nvGrpSpPr>
          <p:grpSpPr>
            <a:xfrm>
              <a:off x="819108" y="2882501"/>
              <a:ext cx="103104" cy="1426186"/>
              <a:chOff x="4674013" y="3100904"/>
              <a:chExt cx="122758" cy="1698043"/>
            </a:xfrm>
          </p:grpSpPr>
          <p:sp>
            <p:nvSpPr>
              <p:cNvPr id="8696" name="Google Shape;8696;p5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3" name="Google Shape;8703;p57"/>
            <p:cNvGrpSpPr/>
            <p:nvPr/>
          </p:nvGrpSpPr>
          <p:grpSpPr>
            <a:xfrm>
              <a:off x="1062475" y="2882501"/>
              <a:ext cx="103104" cy="1426186"/>
              <a:chOff x="4940438" y="3100904"/>
              <a:chExt cx="122758" cy="1698043"/>
            </a:xfrm>
          </p:grpSpPr>
          <p:sp>
            <p:nvSpPr>
              <p:cNvPr id="8704" name="Google Shape;8704;p5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1" name="Google Shape;8711;p57"/>
            <p:cNvGrpSpPr/>
            <p:nvPr/>
          </p:nvGrpSpPr>
          <p:grpSpPr>
            <a:xfrm>
              <a:off x="1299324" y="2882501"/>
              <a:ext cx="103104" cy="1426186"/>
              <a:chOff x="5206863" y="3100904"/>
              <a:chExt cx="122758" cy="1698043"/>
            </a:xfrm>
          </p:grpSpPr>
          <p:sp>
            <p:nvSpPr>
              <p:cNvPr id="8712" name="Google Shape;8712;p5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9" name="Google Shape;8719;p57"/>
            <p:cNvGrpSpPr/>
            <p:nvPr/>
          </p:nvGrpSpPr>
          <p:grpSpPr>
            <a:xfrm>
              <a:off x="1786057" y="2882501"/>
              <a:ext cx="103104" cy="1426186"/>
              <a:chOff x="6006138" y="3143629"/>
              <a:chExt cx="122758" cy="1698043"/>
            </a:xfrm>
          </p:grpSpPr>
          <p:sp>
            <p:nvSpPr>
              <p:cNvPr id="8720" name="Google Shape;8720;p5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7" name="Google Shape;8727;p57"/>
            <p:cNvGrpSpPr/>
            <p:nvPr/>
          </p:nvGrpSpPr>
          <p:grpSpPr>
            <a:xfrm>
              <a:off x="2029422" y="2882501"/>
              <a:ext cx="103104" cy="1426186"/>
              <a:chOff x="6805413" y="3100904"/>
              <a:chExt cx="122758" cy="1698043"/>
            </a:xfrm>
          </p:grpSpPr>
          <p:sp>
            <p:nvSpPr>
              <p:cNvPr id="8728" name="Google Shape;8728;p5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57"/>
            <p:cNvGrpSpPr/>
            <p:nvPr/>
          </p:nvGrpSpPr>
          <p:grpSpPr>
            <a:xfrm>
              <a:off x="727421" y="2828315"/>
              <a:ext cx="1695374" cy="1560837"/>
              <a:chOff x="734799" y="2782450"/>
              <a:chExt cx="1571100" cy="1577400"/>
            </a:xfrm>
          </p:grpSpPr>
          <p:cxnSp>
            <p:nvCxnSpPr>
              <p:cNvPr id="8736" name="Google Shape;8736;p5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737" name="Google Shape;8737;p5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738" name="Google Shape;8738;p57"/>
            <p:cNvGrpSpPr/>
            <p:nvPr/>
          </p:nvGrpSpPr>
          <p:grpSpPr>
            <a:xfrm>
              <a:off x="2272795" y="2882501"/>
              <a:ext cx="103104" cy="1426186"/>
              <a:chOff x="5206863" y="3100904"/>
              <a:chExt cx="122758" cy="1698043"/>
            </a:xfrm>
          </p:grpSpPr>
          <p:sp>
            <p:nvSpPr>
              <p:cNvPr id="8739" name="Google Shape;8739;p5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6" name="Google Shape;8746;p57"/>
            <p:cNvGrpSpPr/>
            <p:nvPr/>
          </p:nvGrpSpPr>
          <p:grpSpPr>
            <a:xfrm>
              <a:off x="1542694" y="2882501"/>
              <a:ext cx="103104" cy="1426186"/>
              <a:chOff x="6006138" y="3143629"/>
              <a:chExt cx="122758" cy="1698043"/>
            </a:xfrm>
          </p:grpSpPr>
          <p:sp>
            <p:nvSpPr>
              <p:cNvPr id="8747" name="Google Shape;8747;p5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54" name="Google Shape;8754;p57"/>
          <p:cNvGrpSpPr/>
          <p:nvPr/>
        </p:nvGrpSpPr>
        <p:grpSpPr>
          <a:xfrm>
            <a:off x="5915341" y="2192094"/>
            <a:ext cx="1248543" cy="1025319"/>
            <a:chOff x="5183758" y="1210600"/>
            <a:chExt cx="3605380" cy="2960783"/>
          </a:xfrm>
        </p:grpSpPr>
        <p:sp>
          <p:nvSpPr>
            <p:cNvPr id="8755" name="Google Shape;8755;p5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59" name="Google Shape;8759;p57"/>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760" name="Google Shape;8760;p57"/>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761" name="Google Shape;8761;p57"/>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762" name="Google Shape;8762;p57"/>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763" name="Google Shape;8763;p57"/>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4" name="Google Shape;8764;p57"/>
          <p:cNvGrpSpPr/>
          <p:nvPr/>
        </p:nvGrpSpPr>
        <p:grpSpPr>
          <a:xfrm>
            <a:off x="5772403" y="3330411"/>
            <a:ext cx="2664831" cy="843440"/>
            <a:chOff x="5916567" y="1099697"/>
            <a:chExt cx="2556683" cy="809211"/>
          </a:xfrm>
        </p:grpSpPr>
        <p:sp>
          <p:nvSpPr>
            <p:cNvPr id="8765" name="Google Shape;8765;p57"/>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7"/>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7"/>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7"/>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7"/>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7"/>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7"/>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7"/>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3" name="Google Shape;8773;p57"/>
          <p:cNvGrpSpPr/>
          <p:nvPr/>
        </p:nvGrpSpPr>
        <p:grpSpPr>
          <a:xfrm>
            <a:off x="5879943" y="979270"/>
            <a:ext cx="1299851" cy="1023338"/>
            <a:chOff x="5900602" y="1193063"/>
            <a:chExt cx="1299851" cy="1023338"/>
          </a:xfrm>
        </p:grpSpPr>
        <p:grpSp>
          <p:nvGrpSpPr>
            <p:cNvPr id="8774" name="Google Shape;8774;p57"/>
            <p:cNvGrpSpPr/>
            <p:nvPr/>
          </p:nvGrpSpPr>
          <p:grpSpPr>
            <a:xfrm>
              <a:off x="6743564" y="1193063"/>
              <a:ext cx="456889" cy="700379"/>
              <a:chOff x="6743564" y="1193063"/>
              <a:chExt cx="456889" cy="700379"/>
            </a:xfrm>
          </p:grpSpPr>
          <p:grpSp>
            <p:nvGrpSpPr>
              <p:cNvPr id="8775" name="Google Shape;8775;p57"/>
              <p:cNvGrpSpPr/>
              <p:nvPr/>
            </p:nvGrpSpPr>
            <p:grpSpPr>
              <a:xfrm>
                <a:off x="6743564" y="1690731"/>
                <a:ext cx="214402" cy="202710"/>
                <a:chOff x="6743564" y="1690731"/>
                <a:chExt cx="214402" cy="202710"/>
              </a:xfrm>
            </p:grpSpPr>
            <p:sp>
              <p:nvSpPr>
                <p:cNvPr id="8776" name="Google Shape;8776;p57"/>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7"/>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8" name="Google Shape;8778;p57"/>
              <p:cNvGrpSpPr/>
              <p:nvPr/>
            </p:nvGrpSpPr>
            <p:grpSpPr>
              <a:xfrm>
                <a:off x="6915505" y="1193063"/>
                <a:ext cx="284947" cy="589637"/>
                <a:chOff x="6915505" y="1193063"/>
                <a:chExt cx="284947" cy="589637"/>
              </a:xfrm>
            </p:grpSpPr>
            <p:sp>
              <p:nvSpPr>
                <p:cNvPr id="8779" name="Google Shape;8779;p5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80" name="Google Shape;8780;p57"/>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781" name="Google Shape;8781;p57"/>
            <p:cNvGrpSpPr/>
            <p:nvPr/>
          </p:nvGrpSpPr>
          <p:grpSpPr>
            <a:xfrm>
              <a:off x="6520337" y="1193063"/>
              <a:ext cx="341815" cy="801589"/>
              <a:chOff x="6520337" y="1193063"/>
              <a:chExt cx="341815" cy="801589"/>
            </a:xfrm>
          </p:grpSpPr>
          <p:grpSp>
            <p:nvGrpSpPr>
              <p:cNvPr id="8782" name="Google Shape;8782;p57"/>
              <p:cNvGrpSpPr/>
              <p:nvPr/>
            </p:nvGrpSpPr>
            <p:grpSpPr>
              <a:xfrm>
                <a:off x="6520337" y="1589527"/>
                <a:ext cx="213950" cy="405125"/>
                <a:chOff x="6520337" y="1589527"/>
                <a:chExt cx="213950" cy="405125"/>
              </a:xfrm>
            </p:grpSpPr>
            <p:sp>
              <p:nvSpPr>
                <p:cNvPr id="8783" name="Google Shape;8783;p5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7"/>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57"/>
              <p:cNvGrpSpPr/>
              <p:nvPr/>
            </p:nvGrpSpPr>
            <p:grpSpPr>
              <a:xfrm>
                <a:off x="6577204" y="1193063"/>
                <a:ext cx="284947" cy="453562"/>
                <a:chOff x="6577204" y="1193063"/>
                <a:chExt cx="284947" cy="453562"/>
              </a:xfrm>
            </p:grpSpPr>
            <p:sp>
              <p:nvSpPr>
                <p:cNvPr id="8786" name="Google Shape;8786;p5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87" name="Google Shape;8787;p57"/>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788" name="Google Shape;8788;p57"/>
            <p:cNvGrpSpPr/>
            <p:nvPr/>
          </p:nvGrpSpPr>
          <p:grpSpPr>
            <a:xfrm>
              <a:off x="6238903" y="1193063"/>
              <a:ext cx="300475" cy="901782"/>
              <a:chOff x="6238903" y="1193063"/>
              <a:chExt cx="300475" cy="901782"/>
            </a:xfrm>
          </p:grpSpPr>
          <p:grpSp>
            <p:nvGrpSpPr>
              <p:cNvPr id="8789" name="Google Shape;8789;p57"/>
              <p:cNvGrpSpPr/>
              <p:nvPr/>
            </p:nvGrpSpPr>
            <p:grpSpPr>
              <a:xfrm>
                <a:off x="6290865" y="1489315"/>
                <a:ext cx="248514" cy="605530"/>
                <a:chOff x="6290865" y="1489315"/>
                <a:chExt cx="248514" cy="605530"/>
              </a:xfrm>
            </p:grpSpPr>
            <p:sp>
              <p:nvSpPr>
                <p:cNvPr id="8790" name="Google Shape;8790;p5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7"/>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2" name="Google Shape;8792;p57"/>
              <p:cNvGrpSpPr/>
              <p:nvPr/>
            </p:nvGrpSpPr>
            <p:grpSpPr>
              <a:xfrm>
                <a:off x="6238903" y="1193063"/>
                <a:ext cx="284947" cy="327512"/>
                <a:chOff x="6238903" y="1193063"/>
                <a:chExt cx="284947" cy="327512"/>
              </a:xfrm>
            </p:grpSpPr>
            <p:sp>
              <p:nvSpPr>
                <p:cNvPr id="8793" name="Google Shape;8793;p5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94" name="Google Shape;8794;p57"/>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795" name="Google Shape;8795;p57"/>
            <p:cNvGrpSpPr/>
            <p:nvPr/>
          </p:nvGrpSpPr>
          <p:grpSpPr>
            <a:xfrm>
              <a:off x="5900602" y="1193063"/>
              <a:ext cx="444345" cy="1023338"/>
              <a:chOff x="5900602" y="1193063"/>
              <a:chExt cx="444345" cy="1023338"/>
            </a:xfrm>
          </p:grpSpPr>
          <p:grpSp>
            <p:nvGrpSpPr>
              <p:cNvPr id="8796" name="Google Shape;8796;p57"/>
              <p:cNvGrpSpPr/>
              <p:nvPr/>
            </p:nvGrpSpPr>
            <p:grpSpPr>
              <a:xfrm>
                <a:off x="6046501" y="1367785"/>
                <a:ext cx="298446" cy="848616"/>
                <a:chOff x="6046501" y="1367785"/>
                <a:chExt cx="298446" cy="848616"/>
              </a:xfrm>
            </p:grpSpPr>
            <p:sp>
              <p:nvSpPr>
                <p:cNvPr id="8797" name="Google Shape;8797;p5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7"/>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9" name="Google Shape;8799;p57"/>
              <p:cNvGrpSpPr/>
              <p:nvPr/>
            </p:nvGrpSpPr>
            <p:grpSpPr>
              <a:xfrm>
                <a:off x="5900602" y="1193063"/>
                <a:ext cx="284947" cy="182312"/>
                <a:chOff x="5900602" y="1193063"/>
                <a:chExt cx="284947" cy="182312"/>
              </a:xfrm>
            </p:grpSpPr>
            <p:sp>
              <p:nvSpPr>
                <p:cNvPr id="8800" name="Google Shape;8800;p5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01" name="Google Shape;8801;p5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802" name="Google Shape;8802;p57"/>
          <p:cNvGrpSpPr/>
          <p:nvPr/>
        </p:nvGrpSpPr>
        <p:grpSpPr>
          <a:xfrm>
            <a:off x="7217825" y="979415"/>
            <a:ext cx="1219413" cy="1051365"/>
            <a:chOff x="7287122" y="1165658"/>
            <a:chExt cx="1219413" cy="1051365"/>
          </a:xfrm>
        </p:grpSpPr>
        <p:grpSp>
          <p:nvGrpSpPr>
            <p:cNvPr id="8803" name="Google Shape;8803;p57"/>
            <p:cNvGrpSpPr/>
            <p:nvPr/>
          </p:nvGrpSpPr>
          <p:grpSpPr>
            <a:xfrm>
              <a:off x="7287122" y="1969723"/>
              <a:ext cx="1219413" cy="247300"/>
              <a:chOff x="7287122" y="1969723"/>
              <a:chExt cx="1219413" cy="247300"/>
            </a:xfrm>
          </p:grpSpPr>
          <p:sp>
            <p:nvSpPr>
              <p:cNvPr id="8804" name="Google Shape;8804;p5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5" name="Google Shape;8805;p57"/>
              <p:cNvGrpSpPr/>
              <p:nvPr/>
            </p:nvGrpSpPr>
            <p:grpSpPr>
              <a:xfrm>
                <a:off x="7287122" y="2063892"/>
                <a:ext cx="1151753" cy="73428"/>
                <a:chOff x="7287122" y="2063892"/>
                <a:chExt cx="1151753" cy="73428"/>
              </a:xfrm>
            </p:grpSpPr>
            <p:sp>
              <p:nvSpPr>
                <p:cNvPr id="8806" name="Google Shape;8806;p5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07" name="Google Shape;8807;p5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808" name="Google Shape;8808;p57"/>
            <p:cNvGrpSpPr/>
            <p:nvPr/>
          </p:nvGrpSpPr>
          <p:grpSpPr>
            <a:xfrm>
              <a:off x="7287122" y="1712201"/>
              <a:ext cx="1219403" cy="246767"/>
              <a:chOff x="7287122" y="1712201"/>
              <a:chExt cx="1219403" cy="246767"/>
            </a:xfrm>
          </p:grpSpPr>
          <p:sp>
            <p:nvSpPr>
              <p:cNvPr id="8809" name="Google Shape;8809;p5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0" name="Google Shape;8810;p57"/>
              <p:cNvGrpSpPr/>
              <p:nvPr/>
            </p:nvGrpSpPr>
            <p:grpSpPr>
              <a:xfrm>
                <a:off x="7287122" y="1842861"/>
                <a:ext cx="1005303" cy="73419"/>
                <a:chOff x="7287122" y="1842861"/>
                <a:chExt cx="1005303" cy="73419"/>
              </a:xfrm>
            </p:grpSpPr>
            <p:sp>
              <p:nvSpPr>
                <p:cNvPr id="8811" name="Google Shape;8811;p5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12" name="Google Shape;8812;p5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813" name="Google Shape;8813;p57"/>
            <p:cNvGrpSpPr/>
            <p:nvPr/>
          </p:nvGrpSpPr>
          <p:grpSpPr>
            <a:xfrm>
              <a:off x="7287122" y="1447520"/>
              <a:ext cx="1219403" cy="286667"/>
              <a:chOff x="7287122" y="1447520"/>
              <a:chExt cx="1219403" cy="286667"/>
            </a:xfrm>
          </p:grpSpPr>
          <p:sp>
            <p:nvSpPr>
              <p:cNvPr id="8814" name="Google Shape;8814;p5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5" name="Google Shape;8815;p57"/>
              <p:cNvGrpSpPr/>
              <p:nvPr/>
            </p:nvGrpSpPr>
            <p:grpSpPr>
              <a:xfrm>
                <a:off x="7287122" y="1581977"/>
                <a:ext cx="852803" cy="73428"/>
                <a:chOff x="7287122" y="1581977"/>
                <a:chExt cx="852803" cy="73428"/>
              </a:xfrm>
            </p:grpSpPr>
            <p:sp>
              <p:nvSpPr>
                <p:cNvPr id="8816" name="Google Shape;8816;p5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17" name="Google Shape;8817;p5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818" name="Google Shape;8818;p57"/>
            <p:cNvGrpSpPr/>
            <p:nvPr/>
          </p:nvGrpSpPr>
          <p:grpSpPr>
            <a:xfrm>
              <a:off x="7287122" y="1165658"/>
              <a:ext cx="1219403" cy="344253"/>
              <a:chOff x="7287122" y="1165658"/>
              <a:chExt cx="1219403" cy="344253"/>
            </a:xfrm>
          </p:grpSpPr>
          <p:sp>
            <p:nvSpPr>
              <p:cNvPr id="8819" name="Google Shape;8819;p5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0" name="Google Shape;8820;p57"/>
              <p:cNvGrpSpPr/>
              <p:nvPr/>
            </p:nvGrpSpPr>
            <p:grpSpPr>
              <a:xfrm>
                <a:off x="7287122" y="1341025"/>
                <a:ext cx="695703" cy="73419"/>
                <a:chOff x="7287122" y="1341025"/>
                <a:chExt cx="695703" cy="73419"/>
              </a:xfrm>
            </p:grpSpPr>
            <p:sp>
              <p:nvSpPr>
                <p:cNvPr id="8821" name="Google Shape;8821;p5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22" name="Google Shape;8822;p5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826" name="Shape 8826"/>
        <p:cNvGrpSpPr/>
        <p:nvPr/>
      </p:nvGrpSpPr>
      <p:grpSpPr>
        <a:xfrm>
          <a:off x="0" y="0"/>
          <a:ext cx="0" cy="0"/>
          <a:chOff x="0" y="0"/>
          <a:chExt cx="0" cy="0"/>
        </a:xfrm>
      </p:grpSpPr>
      <p:grpSp>
        <p:nvGrpSpPr>
          <p:cNvPr id="8827" name="Google Shape;8827;p58"/>
          <p:cNvGrpSpPr/>
          <p:nvPr/>
        </p:nvGrpSpPr>
        <p:grpSpPr>
          <a:xfrm>
            <a:off x="846551" y="2273217"/>
            <a:ext cx="415546" cy="355053"/>
            <a:chOff x="866243" y="2291587"/>
            <a:chExt cx="415546" cy="355053"/>
          </a:xfrm>
        </p:grpSpPr>
        <p:sp>
          <p:nvSpPr>
            <p:cNvPr id="8828" name="Google Shape;8828;p58"/>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8"/>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8"/>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8"/>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8"/>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3" name="Google Shape;8833;p58"/>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4" name="Google Shape;8834;p58"/>
          <p:cNvGrpSpPr/>
          <p:nvPr/>
        </p:nvGrpSpPr>
        <p:grpSpPr>
          <a:xfrm>
            <a:off x="1938828" y="2284205"/>
            <a:ext cx="359213" cy="327807"/>
            <a:chOff x="1958520" y="2302574"/>
            <a:chExt cx="359213" cy="327807"/>
          </a:xfrm>
        </p:grpSpPr>
        <p:sp>
          <p:nvSpPr>
            <p:cNvPr id="8835" name="Google Shape;8835;p58"/>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8"/>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8"/>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8" name="Google Shape;8838;p58"/>
          <p:cNvGrpSpPr/>
          <p:nvPr/>
        </p:nvGrpSpPr>
        <p:grpSpPr>
          <a:xfrm>
            <a:off x="2560190" y="2269057"/>
            <a:ext cx="207582" cy="359594"/>
            <a:chOff x="2656082" y="2287427"/>
            <a:chExt cx="207582" cy="359594"/>
          </a:xfrm>
        </p:grpSpPr>
        <p:sp>
          <p:nvSpPr>
            <p:cNvPr id="8839" name="Google Shape;8839;p58"/>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8"/>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8"/>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8"/>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3" name="Google Shape;8843;p58"/>
          <p:cNvGrpSpPr/>
          <p:nvPr/>
        </p:nvGrpSpPr>
        <p:grpSpPr>
          <a:xfrm>
            <a:off x="3029961" y="2303099"/>
            <a:ext cx="362991" cy="290018"/>
            <a:chOff x="3049653" y="2321468"/>
            <a:chExt cx="362991" cy="290018"/>
          </a:xfrm>
        </p:grpSpPr>
        <p:sp>
          <p:nvSpPr>
            <p:cNvPr id="8844" name="Google Shape;8844;p58"/>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8"/>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8"/>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8"/>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8" name="Google Shape;8848;p58"/>
          <p:cNvGrpSpPr/>
          <p:nvPr/>
        </p:nvGrpSpPr>
        <p:grpSpPr>
          <a:xfrm>
            <a:off x="3544551" y="2271534"/>
            <a:ext cx="422342" cy="355243"/>
            <a:chOff x="3564243" y="2289904"/>
            <a:chExt cx="422342" cy="355243"/>
          </a:xfrm>
        </p:grpSpPr>
        <p:sp>
          <p:nvSpPr>
            <p:cNvPr id="8849" name="Google Shape;8849;p58"/>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8"/>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8"/>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8"/>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8"/>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4" name="Google Shape;8854;p58"/>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5" name="Google Shape;8855;p58"/>
          <p:cNvGrpSpPr/>
          <p:nvPr/>
        </p:nvGrpSpPr>
        <p:grpSpPr>
          <a:xfrm>
            <a:off x="4668202" y="2271344"/>
            <a:ext cx="359594" cy="353909"/>
            <a:chOff x="4687894" y="2289713"/>
            <a:chExt cx="359594" cy="353909"/>
          </a:xfrm>
        </p:grpSpPr>
        <p:sp>
          <p:nvSpPr>
            <p:cNvPr id="8856" name="Google Shape;8856;p58"/>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8"/>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8"/>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9" name="Google Shape;8859;p58"/>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0" name="Google Shape;8860;p58"/>
          <p:cNvGrpSpPr/>
          <p:nvPr/>
        </p:nvGrpSpPr>
        <p:grpSpPr>
          <a:xfrm>
            <a:off x="6352932" y="2289857"/>
            <a:ext cx="263567" cy="317614"/>
            <a:chOff x="6421399" y="2308227"/>
            <a:chExt cx="263567" cy="317614"/>
          </a:xfrm>
        </p:grpSpPr>
        <p:sp>
          <p:nvSpPr>
            <p:cNvPr id="8861" name="Google Shape;8861;p58"/>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8"/>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8"/>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8"/>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5" name="Google Shape;8865;p58"/>
          <p:cNvGrpSpPr/>
          <p:nvPr/>
        </p:nvGrpSpPr>
        <p:grpSpPr>
          <a:xfrm>
            <a:off x="6850501" y="2277250"/>
            <a:ext cx="360356" cy="343462"/>
            <a:chOff x="6870193" y="2295620"/>
            <a:chExt cx="360356" cy="343462"/>
          </a:xfrm>
        </p:grpSpPr>
        <p:sp>
          <p:nvSpPr>
            <p:cNvPr id="8866" name="Google Shape;8866;p58"/>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8"/>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58"/>
          <p:cNvGrpSpPr/>
          <p:nvPr/>
        </p:nvGrpSpPr>
        <p:grpSpPr>
          <a:xfrm>
            <a:off x="7421773" y="2284490"/>
            <a:ext cx="342192" cy="327140"/>
            <a:chOff x="7441465" y="2302860"/>
            <a:chExt cx="342192" cy="327140"/>
          </a:xfrm>
        </p:grpSpPr>
        <p:sp>
          <p:nvSpPr>
            <p:cNvPr id="8869" name="Google Shape;8869;p58"/>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8"/>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1" name="Google Shape;8871;p58"/>
          <p:cNvGrpSpPr/>
          <p:nvPr/>
        </p:nvGrpSpPr>
        <p:grpSpPr>
          <a:xfrm>
            <a:off x="7969991" y="2331837"/>
            <a:ext cx="332761" cy="234066"/>
            <a:chOff x="7989683" y="2350207"/>
            <a:chExt cx="332761" cy="234066"/>
          </a:xfrm>
        </p:grpSpPr>
        <p:sp>
          <p:nvSpPr>
            <p:cNvPr id="8872" name="Google Shape;8872;p58"/>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8"/>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8"/>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8"/>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8"/>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8"/>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8" name="Google Shape;8878;p58"/>
          <p:cNvGrpSpPr/>
          <p:nvPr/>
        </p:nvGrpSpPr>
        <p:grpSpPr>
          <a:xfrm>
            <a:off x="5803602" y="2291381"/>
            <a:ext cx="315327" cy="314978"/>
            <a:chOff x="5823294" y="2309751"/>
            <a:chExt cx="315327" cy="314978"/>
          </a:xfrm>
        </p:grpSpPr>
        <p:sp>
          <p:nvSpPr>
            <p:cNvPr id="8879" name="Google Shape;8879;p58"/>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8"/>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8"/>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8"/>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8"/>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8"/>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8"/>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8"/>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8"/>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8"/>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8"/>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8"/>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8"/>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8"/>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8"/>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8"/>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8"/>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6" name="Google Shape;8896;p58"/>
          <p:cNvGrpSpPr/>
          <p:nvPr/>
        </p:nvGrpSpPr>
        <p:grpSpPr>
          <a:xfrm>
            <a:off x="2477583" y="2725790"/>
            <a:ext cx="370930" cy="370549"/>
            <a:chOff x="2497275" y="2744159"/>
            <a:chExt cx="370930" cy="370549"/>
          </a:xfrm>
        </p:grpSpPr>
        <p:sp>
          <p:nvSpPr>
            <p:cNvPr id="8897" name="Google Shape;8897;p58"/>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8"/>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8"/>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8"/>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8"/>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8"/>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58"/>
          <p:cNvGrpSpPr/>
          <p:nvPr/>
        </p:nvGrpSpPr>
        <p:grpSpPr>
          <a:xfrm>
            <a:off x="841248" y="2728108"/>
            <a:ext cx="371883" cy="365691"/>
            <a:chOff x="860940" y="2746477"/>
            <a:chExt cx="371883" cy="365691"/>
          </a:xfrm>
        </p:grpSpPr>
        <p:sp>
          <p:nvSpPr>
            <p:cNvPr id="8904" name="Google Shape;8904;p58"/>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8"/>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8"/>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8"/>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8"/>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9" name="Google Shape;8909;p58"/>
          <p:cNvGrpSpPr/>
          <p:nvPr/>
        </p:nvGrpSpPr>
        <p:grpSpPr>
          <a:xfrm>
            <a:off x="1431144" y="2747889"/>
            <a:ext cx="283985" cy="341080"/>
            <a:chOff x="1493849" y="2775533"/>
            <a:chExt cx="283985" cy="341080"/>
          </a:xfrm>
        </p:grpSpPr>
        <p:sp>
          <p:nvSpPr>
            <p:cNvPr id="8910" name="Google Shape;8910;p58"/>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8"/>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58"/>
          <p:cNvGrpSpPr/>
          <p:nvPr/>
        </p:nvGrpSpPr>
        <p:grpSpPr>
          <a:xfrm>
            <a:off x="1933144" y="2756052"/>
            <a:ext cx="372835" cy="342573"/>
            <a:chOff x="1952836" y="2774422"/>
            <a:chExt cx="372835" cy="342573"/>
          </a:xfrm>
        </p:grpSpPr>
        <p:sp>
          <p:nvSpPr>
            <p:cNvPr id="8913" name="Google Shape;8913;p58"/>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8"/>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8"/>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6" name="Google Shape;8916;p58"/>
          <p:cNvGrpSpPr/>
          <p:nvPr/>
        </p:nvGrpSpPr>
        <p:grpSpPr>
          <a:xfrm>
            <a:off x="3060224" y="2726107"/>
            <a:ext cx="332729" cy="372518"/>
            <a:chOff x="3079916" y="2744477"/>
            <a:chExt cx="332729" cy="372518"/>
          </a:xfrm>
        </p:grpSpPr>
        <p:sp>
          <p:nvSpPr>
            <p:cNvPr id="8917" name="Google Shape;8917;p58"/>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8"/>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8"/>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0" name="Google Shape;8920;p58"/>
          <p:cNvGrpSpPr/>
          <p:nvPr/>
        </p:nvGrpSpPr>
        <p:grpSpPr>
          <a:xfrm>
            <a:off x="3600884" y="2727155"/>
            <a:ext cx="336889" cy="355592"/>
            <a:chOff x="3620576" y="2745525"/>
            <a:chExt cx="336889" cy="355592"/>
          </a:xfrm>
        </p:grpSpPr>
        <p:sp>
          <p:nvSpPr>
            <p:cNvPr id="8921" name="Google Shape;8921;p58"/>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8"/>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3" name="Google Shape;8923;p58"/>
          <p:cNvGrpSpPr/>
          <p:nvPr/>
        </p:nvGrpSpPr>
        <p:grpSpPr>
          <a:xfrm>
            <a:off x="4107123" y="2742334"/>
            <a:ext cx="380393" cy="363118"/>
            <a:chOff x="4126815" y="2760704"/>
            <a:chExt cx="380393" cy="363118"/>
          </a:xfrm>
        </p:grpSpPr>
        <p:sp>
          <p:nvSpPr>
            <p:cNvPr id="8924" name="Google Shape;8924;p58"/>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8"/>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8"/>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8"/>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8" name="Google Shape;8928;p58"/>
          <p:cNvGrpSpPr/>
          <p:nvPr/>
        </p:nvGrpSpPr>
        <p:grpSpPr>
          <a:xfrm>
            <a:off x="4656294" y="2727314"/>
            <a:ext cx="381346" cy="368644"/>
            <a:chOff x="4675986" y="2745684"/>
            <a:chExt cx="381346" cy="368644"/>
          </a:xfrm>
        </p:grpSpPr>
        <p:sp>
          <p:nvSpPr>
            <p:cNvPr id="8929" name="Google Shape;8929;p58"/>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8"/>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1" name="Google Shape;8931;p58"/>
          <p:cNvGrpSpPr/>
          <p:nvPr/>
        </p:nvGrpSpPr>
        <p:grpSpPr>
          <a:xfrm>
            <a:off x="5200924" y="2772692"/>
            <a:ext cx="373185" cy="302466"/>
            <a:chOff x="5220616" y="2791061"/>
            <a:chExt cx="373185" cy="302466"/>
          </a:xfrm>
        </p:grpSpPr>
        <p:sp>
          <p:nvSpPr>
            <p:cNvPr id="8932" name="Google Shape;8932;p58"/>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8"/>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8"/>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8"/>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8"/>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8"/>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8"/>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8"/>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8"/>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8"/>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8"/>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8"/>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8"/>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8"/>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8"/>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8"/>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8"/>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8"/>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58"/>
          <p:cNvGrpSpPr/>
          <p:nvPr/>
        </p:nvGrpSpPr>
        <p:grpSpPr>
          <a:xfrm>
            <a:off x="5768969" y="2754147"/>
            <a:ext cx="284366" cy="344097"/>
            <a:chOff x="5864861" y="2772517"/>
            <a:chExt cx="284366" cy="344097"/>
          </a:xfrm>
        </p:grpSpPr>
        <p:sp>
          <p:nvSpPr>
            <p:cNvPr id="8951" name="Google Shape;8951;p58"/>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8"/>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8"/>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8"/>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8"/>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8"/>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7" name="Google Shape;8957;p58"/>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8" name="Google Shape;8958;p58"/>
          <p:cNvGrpSpPr/>
          <p:nvPr/>
        </p:nvGrpSpPr>
        <p:grpSpPr>
          <a:xfrm>
            <a:off x="6954467" y="2771168"/>
            <a:ext cx="255247" cy="327458"/>
            <a:chOff x="6974158" y="2789537"/>
            <a:chExt cx="255247" cy="327458"/>
          </a:xfrm>
        </p:grpSpPr>
        <p:sp>
          <p:nvSpPr>
            <p:cNvPr id="8959" name="Google Shape;8959;p58"/>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8"/>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8"/>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8"/>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8"/>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8"/>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58"/>
          <p:cNvGrpSpPr/>
          <p:nvPr/>
        </p:nvGrpSpPr>
        <p:grpSpPr>
          <a:xfrm>
            <a:off x="7511005" y="2771930"/>
            <a:ext cx="244291" cy="326314"/>
            <a:chOff x="7530697" y="2790299"/>
            <a:chExt cx="244291" cy="326314"/>
          </a:xfrm>
        </p:grpSpPr>
        <p:sp>
          <p:nvSpPr>
            <p:cNvPr id="8966" name="Google Shape;8966;p58"/>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8"/>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8"/>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8"/>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8"/>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8"/>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2" name="Google Shape;8972;p58"/>
          <p:cNvGrpSpPr/>
          <p:nvPr/>
        </p:nvGrpSpPr>
        <p:grpSpPr>
          <a:xfrm>
            <a:off x="7968499" y="2813878"/>
            <a:ext cx="332348" cy="283985"/>
            <a:chOff x="7988191" y="2832248"/>
            <a:chExt cx="332348" cy="283985"/>
          </a:xfrm>
        </p:grpSpPr>
        <p:sp>
          <p:nvSpPr>
            <p:cNvPr id="8973" name="Google Shape;8973;p58"/>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8"/>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8"/>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6" name="Google Shape;8976;p58"/>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7" name="Google Shape;8977;p58"/>
          <p:cNvGrpSpPr/>
          <p:nvPr/>
        </p:nvGrpSpPr>
        <p:grpSpPr>
          <a:xfrm>
            <a:off x="3568748" y="3239998"/>
            <a:ext cx="364484" cy="262423"/>
            <a:chOff x="3588440" y="3258368"/>
            <a:chExt cx="364484" cy="262423"/>
          </a:xfrm>
        </p:grpSpPr>
        <p:sp>
          <p:nvSpPr>
            <p:cNvPr id="8978" name="Google Shape;8978;p58"/>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8"/>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8"/>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8"/>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8"/>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8"/>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4" name="Google Shape;8984;p58"/>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5" name="Google Shape;8985;p58"/>
          <p:cNvGrpSpPr/>
          <p:nvPr/>
        </p:nvGrpSpPr>
        <p:grpSpPr>
          <a:xfrm>
            <a:off x="5746125" y="3209355"/>
            <a:ext cx="364865" cy="324822"/>
            <a:chOff x="5765817" y="3227724"/>
            <a:chExt cx="364865" cy="324822"/>
          </a:xfrm>
        </p:grpSpPr>
        <p:sp>
          <p:nvSpPr>
            <p:cNvPr id="8986" name="Google Shape;8986;p58"/>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8"/>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8"/>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9" name="Google Shape;8989;p58"/>
          <p:cNvGrpSpPr/>
          <p:nvPr/>
        </p:nvGrpSpPr>
        <p:grpSpPr>
          <a:xfrm>
            <a:off x="6208891" y="3219294"/>
            <a:ext cx="446539" cy="303895"/>
            <a:chOff x="6228583" y="3237664"/>
            <a:chExt cx="446539" cy="303895"/>
          </a:xfrm>
        </p:grpSpPr>
        <p:sp>
          <p:nvSpPr>
            <p:cNvPr id="8990" name="Google Shape;8990;p58"/>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8"/>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8"/>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8"/>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8"/>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8"/>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8"/>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8"/>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8"/>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8"/>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8"/>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8"/>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8"/>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8"/>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8"/>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8"/>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8"/>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7" name="Google Shape;9007;p58"/>
          <p:cNvGrpSpPr/>
          <p:nvPr/>
        </p:nvGrpSpPr>
        <p:grpSpPr>
          <a:xfrm>
            <a:off x="846170" y="3188936"/>
            <a:ext cx="364484" cy="364897"/>
            <a:chOff x="865862" y="3207306"/>
            <a:chExt cx="364484" cy="364897"/>
          </a:xfrm>
        </p:grpSpPr>
        <p:sp>
          <p:nvSpPr>
            <p:cNvPr id="9008" name="Google Shape;9008;p58"/>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8"/>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8"/>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8"/>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8"/>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8"/>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8"/>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8"/>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8"/>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8"/>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8"/>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8"/>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8"/>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8"/>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2" name="Google Shape;9022;p58"/>
          <p:cNvGrpSpPr/>
          <p:nvPr/>
        </p:nvGrpSpPr>
        <p:grpSpPr>
          <a:xfrm>
            <a:off x="1384925" y="3208593"/>
            <a:ext cx="370168" cy="325965"/>
            <a:chOff x="1404617" y="3226962"/>
            <a:chExt cx="370168" cy="325965"/>
          </a:xfrm>
        </p:grpSpPr>
        <p:sp>
          <p:nvSpPr>
            <p:cNvPr id="9023" name="Google Shape;9023;p58"/>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8"/>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8"/>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8"/>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8"/>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8"/>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8"/>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8"/>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8"/>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58"/>
          <p:cNvGrpSpPr/>
          <p:nvPr/>
        </p:nvGrpSpPr>
        <p:grpSpPr>
          <a:xfrm>
            <a:off x="1933711" y="3197724"/>
            <a:ext cx="366389" cy="354481"/>
            <a:chOff x="1954741" y="3212419"/>
            <a:chExt cx="366389" cy="354481"/>
          </a:xfrm>
        </p:grpSpPr>
        <p:sp>
          <p:nvSpPr>
            <p:cNvPr id="9033" name="Google Shape;9033;p58"/>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8"/>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8"/>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8"/>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8"/>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8"/>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8"/>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0" name="Google Shape;9040;p58"/>
          <p:cNvGrpSpPr/>
          <p:nvPr/>
        </p:nvGrpSpPr>
        <p:grpSpPr>
          <a:xfrm>
            <a:off x="3023547" y="3197256"/>
            <a:ext cx="366008" cy="348670"/>
            <a:chOff x="3043239" y="3215626"/>
            <a:chExt cx="366008" cy="348670"/>
          </a:xfrm>
        </p:grpSpPr>
        <p:sp>
          <p:nvSpPr>
            <p:cNvPr id="9041" name="Google Shape;9041;p58"/>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8"/>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3" name="Google Shape;9043;p58"/>
          <p:cNvGrpSpPr/>
          <p:nvPr/>
        </p:nvGrpSpPr>
        <p:grpSpPr>
          <a:xfrm>
            <a:off x="4198641" y="3166613"/>
            <a:ext cx="209107" cy="383442"/>
            <a:chOff x="4218333" y="3184982"/>
            <a:chExt cx="209107" cy="383442"/>
          </a:xfrm>
        </p:grpSpPr>
        <p:sp>
          <p:nvSpPr>
            <p:cNvPr id="9044" name="Google Shape;9044;p58"/>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8"/>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6" name="Google Shape;9046;p58"/>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7" name="Google Shape;9047;p58"/>
          <p:cNvGrpSpPr/>
          <p:nvPr/>
        </p:nvGrpSpPr>
        <p:grpSpPr>
          <a:xfrm>
            <a:off x="6876953" y="3197637"/>
            <a:ext cx="322917" cy="347876"/>
            <a:chOff x="6896644" y="3216007"/>
            <a:chExt cx="322917" cy="347876"/>
          </a:xfrm>
        </p:grpSpPr>
        <p:sp>
          <p:nvSpPr>
            <p:cNvPr id="9048" name="Google Shape;9048;p58"/>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8"/>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8"/>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8"/>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8"/>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8"/>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8"/>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58"/>
          <p:cNvGrpSpPr/>
          <p:nvPr/>
        </p:nvGrpSpPr>
        <p:grpSpPr>
          <a:xfrm>
            <a:off x="7409674" y="3204814"/>
            <a:ext cx="334634" cy="333904"/>
            <a:chOff x="7429366" y="3223183"/>
            <a:chExt cx="334634" cy="333904"/>
          </a:xfrm>
        </p:grpSpPr>
        <p:sp>
          <p:nvSpPr>
            <p:cNvPr id="9056" name="Google Shape;9056;p58"/>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8"/>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8" name="Google Shape;9058;p58"/>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9" name="Google Shape;9059;p58"/>
          <p:cNvGrpSpPr/>
          <p:nvPr/>
        </p:nvGrpSpPr>
        <p:grpSpPr>
          <a:xfrm>
            <a:off x="5196764" y="3707114"/>
            <a:ext cx="356196" cy="265631"/>
            <a:chOff x="5216456" y="3725484"/>
            <a:chExt cx="356196" cy="265631"/>
          </a:xfrm>
        </p:grpSpPr>
        <p:sp>
          <p:nvSpPr>
            <p:cNvPr id="9060" name="Google Shape;9060;p58"/>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8"/>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2" name="Google Shape;9062;p58"/>
          <p:cNvGrpSpPr/>
          <p:nvPr/>
        </p:nvGrpSpPr>
        <p:grpSpPr>
          <a:xfrm>
            <a:off x="6829701" y="3715625"/>
            <a:ext cx="355053" cy="248038"/>
            <a:chOff x="6849393" y="3733994"/>
            <a:chExt cx="355053" cy="248038"/>
          </a:xfrm>
        </p:grpSpPr>
        <p:sp>
          <p:nvSpPr>
            <p:cNvPr id="9063" name="Google Shape;9063;p58"/>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8"/>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8"/>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8"/>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8"/>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8" name="Google Shape;9068;p58"/>
          <p:cNvGrpSpPr/>
          <p:nvPr/>
        </p:nvGrpSpPr>
        <p:grpSpPr>
          <a:xfrm>
            <a:off x="7899305" y="3696318"/>
            <a:ext cx="392111" cy="280206"/>
            <a:chOff x="7918997" y="3714687"/>
            <a:chExt cx="392111" cy="280206"/>
          </a:xfrm>
        </p:grpSpPr>
        <p:sp>
          <p:nvSpPr>
            <p:cNvPr id="9069" name="Google Shape;9069;p58"/>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8"/>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8"/>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8"/>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8"/>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4" name="Google Shape;9074;p58"/>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5" name="Google Shape;9075;p58"/>
          <p:cNvGrpSpPr/>
          <p:nvPr/>
        </p:nvGrpSpPr>
        <p:grpSpPr>
          <a:xfrm>
            <a:off x="1389085" y="3662594"/>
            <a:ext cx="357720" cy="355148"/>
            <a:chOff x="1408777" y="3680964"/>
            <a:chExt cx="357720" cy="355148"/>
          </a:xfrm>
        </p:grpSpPr>
        <p:sp>
          <p:nvSpPr>
            <p:cNvPr id="9076" name="Google Shape;9076;p58"/>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8"/>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8"/>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8"/>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8"/>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58"/>
          <p:cNvGrpSpPr/>
          <p:nvPr/>
        </p:nvGrpSpPr>
        <p:grpSpPr>
          <a:xfrm>
            <a:off x="1933144" y="3662594"/>
            <a:ext cx="357720" cy="355148"/>
            <a:chOff x="1952836" y="3680964"/>
            <a:chExt cx="357720" cy="355148"/>
          </a:xfrm>
        </p:grpSpPr>
        <p:sp>
          <p:nvSpPr>
            <p:cNvPr id="9082" name="Google Shape;9082;p58"/>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8"/>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8"/>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8"/>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8"/>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58"/>
          <p:cNvGrpSpPr/>
          <p:nvPr/>
        </p:nvGrpSpPr>
        <p:grpSpPr>
          <a:xfrm>
            <a:off x="2477202" y="3662594"/>
            <a:ext cx="357720" cy="355148"/>
            <a:chOff x="2496894" y="3680964"/>
            <a:chExt cx="357720" cy="355148"/>
          </a:xfrm>
        </p:grpSpPr>
        <p:sp>
          <p:nvSpPr>
            <p:cNvPr id="9088" name="Google Shape;9088;p58"/>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8"/>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8"/>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8"/>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8"/>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3" name="Google Shape;9093;p58"/>
          <p:cNvGrpSpPr/>
          <p:nvPr/>
        </p:nvGrpSpPr>
        <p:grpSpPr>
          <a:xfrm>
            <a:off x="3021292" y="3662689"/>
            <a:ext cx="356164" cy="355815"/>
            <a:chOff x="3040984" y="3681059"/>
            <a:chExt cx="356164" cy="355815"/>
          </a:xfrm>
        </p:grpSpPr>
        <p:sp>
          <p:nvSpPr>
            <p:cNvPr id="9094" name="Google Shape;9094;p58"/>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8"/>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8"/>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58"/>
          <p:cNvGrpSpPr/>
          <p:nvPr/>
        </p:nvGrpSpPr>
        <p:grpSpPr>
          <a:xfrm>
            <a:off x="3564589" y="3680821"/>
            <a:ext cx="358069" cy="317995"/>
            <a:chOff x="3584280" y="3699191"/>
            <a:chExt cx="358069" cy="317995"/>
          </a:xfrm>
        </p:grpSpPr>
        <p:sp>
          <p:nvSpPr>
            <p:cNvPr id="9098" name="Google Shape;9098;p58"/>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8"/>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8"/>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8"/>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2" name="Google Shape;9102;p58"/>
          <p:cNvGrpSpPr/>
          <p:nvPr/>
        </p:nvGrpSpPr>
        <p:grpSpPr>
          <a:xfrm>
            <a:off x="4109790" y="3662689"/>
            <a:ext cx="355402" cy="354291"/>
            <a:chOff x="4129482" y="3681059"/>
            <a:chExt cx="355402" cy="354291"/>
          </a:xfrm>
        </p:grpSpPr>
        <p:sp>
          <p:nvSpPr>
            <p:cNvPr id="9103" name="Google Shape;9103;p58"/>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8"/>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8"/>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8"/>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7" name="Google Shape;9107;p58"/>
          <p:cNvGrpSpPr/>
          <p:nvPr/>
        </p:nvGrpSpPr>
        <p:grpSpPr>
          <a:xfrm>
            <a:off x="4653849" y="3661927"/>
            <a:ext cx="355434" cy="355815"/>
            <a:chOff x="4673540" y="3680297"/>
            <a:chExt cx="355434" cy="355815"/>
          </a:xfrm>
        </p:grpSpPr>
        <p:sp>
          <p:nvSpPr>
            <p:cNvPr id="9108" name="Google Shape;9108;p58"/>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8"/>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8"/>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58"/>
          <p:cNvGrpSpPr/>
          <p:nvPr/>
        </p:nvGrpSpPr>
        <p:grpSpPr>
          <a:xfrm>
            <a:off x="5759716" y="3680821"/>
            <a:ext cx="317645" cy="318757"/>
            <a:chOff x="5779408" y="3699191"/>
            <a:chExt cx="317645" cy="318757"/>
          </a:xfrm>
        </p:grpSpPr>
        <p:sp>
          <p:nvSpPr>
            <p:cNvPr id="9112" name="Google Shape;9112;p58"/>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8"/>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4" name="Google Shape;9114;p58"/>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5" name="Google Shape;9115;p58"/>
          <p:cNvGrpSpPr/>
          <p:nvPr/>
        </p:nvGrpSpPr>
        <p:grpSpPr>
          <a:xfrm>
            <a:off x="7370743" y="3662499"/>
            <a:ext cx="372073" cy="355243"/>
            <a:chOff x="7390435" y="3680868"/>
            <a:chExt cx="372073" cy="355243"/>
          </a:xfrm>
        </p:grpSpPr>
        <p:sp>
          <p:nvSpPr>
            <p:cNvPr id="9116" name="Google Shape;9116;p58"/>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8"/>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8"/>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8"/>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8"/>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8"/>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2" name="Google Shape;9122;p58"/>
          <p:cNvGrpSpPr/>
          <p:nvPr/>
        </p:nvGrpSpPr>
        <p:grpSpPr>
          <a:xfrm>
            <a:off x="1392301" y="4119346"/>
            <a:ext cx="374709" cy="374010"/>
            <a:chOff x="1421638" y="4125629"/>
            <a:chExt cx="374709" cy="374010"/>
          </a:xfrm>
        </p:grpSpPr>
        <p:sp>
          <p:nvSpPr>
            <p:cNvPr id="9123" name="Google Shape;9123;p58"/>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8"/>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58"/>
          <p:cNvGrpSpPr/>
          <p:nvPr/>
        </p:nvGrpSpPr>
        <p:grpSpPr>
          <a:xfrm>
            <a:off x="1943917" y="4135255"/>
            <a:ext cx="357720" cy="342192"/>
            <a:chOff x="1973254" y="4156304"/>
            <a:chExt cx="357720" cy="342192"/>
          </a:xfrm>
        </p:grpSpPr>
        <p:sp>
          <p:nvSpPr>
            <p:cNvPr id="9126" name="Google Shape;9126;p58"/>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8"/>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8"/>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8"/>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8"/>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8"/>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58"/>
          <p:cNvGrpSpPr/>
          <p:nvPr/>
        </p:nvGrpSpPr>
        <p:grpSpPr>
          <a:xfrm>
            <a:off x="2494422" y="4136192"/>
            <a:ext cx="341049" cy="340318"/>
            <a:chOff x="2523759" y="4135505"/>
            <a:chExt cx="341049" cy="340318"/>
          </a:xfrm>
        </p:grpSpPr>
        <p:sp>
          <p:nvSpPr>
            <p:cNvPr id="9133" name="Google Shape;9133;p58"/>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8"/>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58"/>
          <p:cNvGrpSpPr/>
          <p:nvPr/>
        </p:nvGrpSpPr>
        <p:grpSpPr>
          <a:xfrm>
            <a:off x="3011266" y="4131175"/>
            <a:ext cx="392079" cy="350353"/>
            <a:chOff x="3040603" y="4130360"/>
            <a:chExt cx="392079" cy="350353"/>
          </a:xfrm>
        </p:grpSpPr>
        <p:sp>
          <p:nvSpPr>
            <p:cNvPr id="9136" name="Google Shape;9136;p58"/>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8"/>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8"/>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8"/>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8"/>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8"/>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8"/>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8"/>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8"/>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8"/>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6" name="Google Shape;9146;p58"/>
          <p:cNvGrpSpPr/>
          <p:nvPr/>
        </p:nvGrpSpPr>
        <p:grpSpPr>
          <a:xfrm>
            <a:off x="3632807" y="4136192"/>
            <a:ext cx="232955" cy="340318"/>
            <a:chOff x="3662144" y="4135505"/>
            <a:chExt cx="232955" cy="340318"/>
          </a:xfrm>
        </p:grpSpPr>
        <p:sp>
          <p:nvSpPr>
            <p:cNvPr id="9147" name="Google Shape;9147;p58"/>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8"/>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8"/>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8"/>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1" name="Google Shape;9151;p58"/>
          <p:cNvGrpSpPr/>
          <p:nvPr/>
        </p:nvGrpSpPr>
        <p:grpSpPr>
          <a:xfrm>
            <a:off x="4119801" y="4122029"/>
            <a:ext cx="344065" cy="368644"/>
            <a:chOff x="4149138" y="4121151"/>
            <a:chExt cx="344065" cy="368644"/>
          </a:xfrm>
        </p:grpSpPr>
        <p:sp>
          <p:nvSpPr>
            <p:cNvPr id="9152" name="Google Shape;9152;p58"/>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8"/>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8"/>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8"/>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8"/>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8"/>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8"/>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8"/>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8"/>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8"/>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8"/>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8"/>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4" name="Google Shape;9164;p58"/>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5" name="Google Shape;9165;p58"/>
          <p:cNvGrpSpPr/>
          <p:nvPr/>
        </p:nvGrpSpPr>
        <p:grpSpPr>
          <a:xfrm>
            <a:off x="5176925" y="4174949"/>
            <a:ext cx="397763" cy="262804"/>
            <a:chOff x="5206262" y="4174817"/>
            <a:chExt cx="397763" cy="262804"/>
          </a:xfrm>
        </p:grpSpPr>
        <p:sp>
          <p:nvSpPr>
            <p:cNvPr id="9166" name="Google Shape;9166;p58"/>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8"/>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8"/>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8"/>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8"/>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8"/>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8"/>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3" name="Google Shape;9173;p58"/>
          <p:cNvGrpSpPr/>
          <p:nvPr/>
        </p:nvGrpSpPr>
        <p:grpSpPr>
          <a:xfrm>
            <a:off x="5698279" y="4161342"/>
            <a:ext cx="440505" cy="290018"/>
            <a:chOff x="5727616" y="4204699"/>
            <a:chExt cx="440505" cy="290018"/>
          </a:xfrm>
        </p:grpSpPr>
        <p:sp>
          <p:nvSpPr>
            <p:cNvPr id="9174" name="Google Shape;9174;p58"/>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8"/>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8"/>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8"/>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8"/>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8"/>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8"/>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8"/>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2" name="Google Shape;9182;p58"/>
          <p:cNvGrpSpPr/>
          <p:nvPr/>
        </p:nvGrpSpPr>
        <p:grpSpPr>
          <a:xfrm>
            <a:off x="6380726" y="4124093"/>
            <a:ext cx="159950" cy="364516"/>
            <a:chOff x="6410063" y="4135124"/>
            <a:chExt cx="159950" cy="364516"/>
          </a:xfrm>
        </p:grpSpPr>
        <p:sp>
          <p:nvSpPr>
            <p:cNvPr id="9183" name="Google Shape;9183;p58"/>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8"/>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8"/>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8"/>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7" name="Google Shape;9187;p58"/>
          <p:cNvGrpSpPr/>
          <p:nvPr/>
        </p:nvGrpSpPr>
        <p:grpSpPr>
          <a:xfrm>
            <a:off x="6641065" y="4124284"/>
            <a:ext cx="214378" cy="364135"/>
            <a:chOff x="6924652" y="4135505"/>
            <a:chExt cx="214378" cy="364135"/>
          </a:xfrm>
        </p:grpSpPr>
        <p:sp>
          <p:nvSpPr>
            <p:cNvPr id="9188" name="Google Shape;9188;p58"/>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8"/>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8"/>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8"/>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2" name="Google Shape;9192;p58"/>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193" name="Google Shape;9193;p5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9194" name="Google Shape;9194;p58"/>
          <p:cNvGrpSpPr/>
          <p:nvPr/>
        </p:nvGrpSpPr>
        <p:grpSpPr>
          <a:xfrm>
            <a:off x="841240" y="4119220"/>
            <a:ext cx="374177" cy="374263"/>
            <a:chOff x="775325" y="4143525"/>
            <a:chExt cx="468776" cy="468884"/>
          </a:xfrm>
        </p:grpSpPr>
        <p:sp>
          <p:nvSpPr>
            <p:cNvPr id="9195" name="Google Shape;9195;p58"/>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8"/>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8"/>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8"/>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9" name="Google Shape;9199;p58"/>
          <p:cNvGrpSpPr/>
          <p:nvPr/>
        </p:nvGrpSpPr>
        <p:grpSpPr>
          <a:xfrm>
            <a:off x="7015917" y="4114633"/>
            <a:ext cx="219464" cy="383437"/>
            <a:chOff x="1426400" y="1814750"/>
            <a:chExt cx="407850" cy="712575"/>
          </a:xfrm>
        </p:grpSpPr>
        <p:sp>
          <p:nvSpPr>
            <p:cNvPr id="9200" name="Google Shape;9200;p58"/>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8"/>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8"/>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58"/>
          <p:cNvGrpSpPr/>
          <p:nvPr/>
        </p:nvGrpSpPr>
        <p:grpSpPr>
          <a:xfrm>
            <a:off x="7391519" y="4149408"/>
            <a:ext cx="313833" cy="313887"/>
            <a:chOff x="1910075" y="2021700"/>
            <a:chExt cx="583225" cy="583325"/>
          </a:xfrm>
        </p:grpSpPr>
        <p:sp>
          <p:nvSpPr>
            <p:cNvPr id="9204" name="Google Shape;9204;p58"/>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8"/>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8"/>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58"/>
          <p:cNvGrpSpPr/>
          <p:nvPr/>
        </p:nvGrpSpPr>
        <p:grpSpPr>
          <a:xfrm>
            <a:off x="7861486" y="4189187"/>
            <a:ext cx="441255" cy="234329"/>
            <a:chOff x="2749275" y="2099575"/>
            <a:chExt cx="820025" cy="435475"/>
          </a:xfrm>
        </p:grpSpPr>
        <p:sp>
          <p:nvSpPr>
            <p:cNvPr id="9208" name="Google Shape;9208;p58"/>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8"/>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8"/>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8"/>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15" name="Shape 9215"/>
        <p:cNvGrpSpPr/>
        <p:nvPr/>
      </p:nvGrpSpPr>
      <p:grpSpPr>
        <a:xfrm>
          <a:off x="0" y="0"/>
          <a:ext cx="0" cy="0"/>
          <a:chOff x="0" y="0"/>
          <a:chExt cx="0" cy="0"/>
        </a:xfrm>
      </p:grpSpPr>
      <p:grpSp>
        <p:nvGrpSpPr>
          <p:cNvPr id="9216" name="Google Shape;9216;p59"/>
          <p:cNvGrpSpPr/>
          <p:nvPr/>
        </p:nvGrpSpPr>
        <p:grpSpPr>
          <a:xfrm>
            <a:off x="1989449" y="4101269"/>
            <a:ext cx="374774" cy="346073"/>
            <a:chOff x="1989449" y="4282269"/>
            <a:chExt cx="374774" cy="346073"/>
          </a:xfrm>
        </p:grpSpPr>
        <p:sp>
          <p:nvSpPr>
            <p:cNvPr id="9217" name="Google Shape;9217;p59"/>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9"/>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9"/>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9"/>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9"/>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2" name="Google Shape;9222;p59"/>
          <p:cNvGrpSpPr/>
          <p:nvPr/>
        </p:nvGrpSpPr>
        <p:grpSpPr>
          <a:xfrm>
            <a:off x="2487439" y="4099740"/>
            <a:ext cx="198775" cy="348972"/>
            <a:chOff x="2487439" y="4280740"/>
            <a:chExt cx="198775" cy="348972"/>
          </a:xfrm>
        </p:grpSpPr>
        <p:sp>
          <p:nvSpPr>
            <p:cNvPr id="9223" name="Google Shape;9223;p59"/>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9"/>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9"/>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9"/>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7" name="Google Shape;9227;p59"/>
          <p:cNvGrpSpPr/>
          <p:nvPr/>
        </p:nvGrpSpPr>
        <p:grpSpPr>
          <a:xfrm>
            <a:off x="2810958" y="4092923"/>
            <a:ext cx="353145" cy="361873"/>
            <a:chOff x="2810958" y="4273923"/>
            <a:chExt cx="353145" cy="361873"/>
          </a:xfrm>
        </p:grpSpPr>
        <p:sp>
          <p:nvSpPr>
            <p:cNvPr id="9228" name="Google Shape;9228;p59"/>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9"/>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9"/>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9"/>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9"/>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9"/>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9"/>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5" name="Google Shape;9235;p59"/>
          <p:cNvGrpSpPr/>
          <p:nvPr/>
        </p:nvGrpSpPr>
        <p:grpSpPr>
          <a:xfrm>
            <a:off x="6275635" y="4101651"/>
            <a:ext cx="209383" cy="366778"/>
            <a:chOff x="6275635" y="4282651"/>
            <a:chExt cx="209383" cy="366778"/>
          </a:xfrm>
        </p:grpSpPr>
        <p:sp>
          <p:nvSpPr>
            <p:cNvPr id="9236" name="Google Shape;9236;p59"/>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9"/>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8" name="Google Shape;9238;p59"/>
          <p:cNvGrpSpPr/>
          <p:nvPr/>
        </p:nvGrpSpPr>
        <p:grpSpPr>
          <a:xfrm>
            <a:off x="6701186" y="4102033"/>
            <a:ext cx="280292" cy="366396"/>
            <a:chOff x="6701186" y="4283033"/>
            <a:chExt cx="280292" cy="366396"/>
          </a:xfrm>
        </p:grpSpPr>
        <p:sp>
          <p:nvSpPr>
            <p:cNvPr id="9239" name="Google Shape;9239;p59"/>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9"/>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59"/>
          <p:cNvGrpSpPr/>
          <p:nvPr/>
        </p:nvGrpSpPr>
        <p:grpSpPr>
          <a:xfrm>
            <a:off x="2609571" y="3643958"/>
            <a:ext cx="373627" cy="347347"/>
            <a:chOff x="2609571" y="3824958"/>
            <a:chExt cx="373627" cy="347347"/>
          </a:xfrm>
        </p:grpSpPr>
        <p:sp>
          <p:nvSpPr>
            <p:cNvPr id="9242" name="Google Shape;9242;p59"/>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9"/>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4" name="Google Shape;9244;p59"/>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5" name="Google Shape;9245;p59"/>
          <p:cNvGrpSpPr/>
          <p:nvPr/>
        </p:nvGrpSpPr>
        <p:grpSpPr>
          <a:xfrm>
            <a:off x="916127" y="3626056"/>
            <a:ext cx="221902" cy="380795"/>
            <a:chOff x="916127" y="3807056"/>
            <a:chExt cx="221902" cy="380795"/>
          </a:xfrm>
        </p:grpSpPr>
        <p:sp>
          <p:nvSpPr>
            <p:cNvPr id="9246" name="Google Shape;9246;p59"/>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9"/>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9"/>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9"/>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0" name="Google Shape;9250;p59"/>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9"/>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2" name="Google Shape;9252;p59"/>
          <p:cNvGrpSpPr/>
          <p:nvPr/>
        </p:nvGrpSpPr>
        <p:grpSpPr>
          <a:xfrm>
            <a:off x="3513010" y="3635134"/>
            <a:ext cx="362223" cy="361108"/>
            <a:chOff x="3513010" y="3816134"/>
            <a:chExt cx="362223" cy="361108"/>
          </a:xfrm>
        </p:grpSpPr>
        <p:sp>
          <p:nvSpPr>
            <p:cNvPr id="9253" name="Google Shape;9253;p59"/>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9"/>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9"/>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9"/>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7" name="Google Shape;9257;p59"/>
          <p:cNvGrpSpPr/>
          <p:nvPr/>
        </p:nvGrpSpPr>
        <p:grpSpPr>
          <a:xfrm>
            <a:off x="3950316" y="3639307"/>
            <a:ext cx="369805" cy="353782"/>
            <a:chOff x="3950316" y="3820307"/>
            <a:chExt cx="369805" cy="353782"/>
          </a:xfrm>
        </p:grpSpPr>
        <p:sp>
          <p:nvSpPr>
            <p:cNvPr id="9258" name="Google Shape;9258;p59"/>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9"/>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9"/>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9"/>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2" name="Google Shape;9262;p59"/>
          <p:cNvGrpSpPr/>
          <p:nvPr/>
        </p:nvGrpSpPr>
        <p:grpSpPr>
          <a:xfrm>
            <a:off x="1761909" y="3630961"/>
            <a:ext cx="307974" cy="371716"/>
            <a:chOff x="1761909" y="3811961"/>
            <a:chExt cx="307974" cy="371716"/>
          </a:xfrm>
        </p:grpSpPr>
        <p:sp>
          <p:nvSpPr>
            <p:cNvPr id="9263" name="Google Shape;9263;p59"/>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9"/>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9"/>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9"/>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9"/>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9"/>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9"/>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9"/>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9"/>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9"/>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3" name="Google Shape;9273;p59"/>
          <p:cNvGrpSpPr/>
          <p:nvPr/>
        </p:nvGrpSpPr>
        <p:grpSpPr>
          <a:xfrm>
            <a:off x="5373342" y="3627935"/>
            <a:ext cx="231395" cy="353145"/>
            <a:chOff x="5373342" y="3808935"/>
            <a:chExt cx="231395" cy="353145"/>
          </a:xfrm>
        </p:grpSpPr>
        <p:sp>
          <p:nvSpPr>
            <p:cNvPr id="9274" name="Google Shape;9274;p59"/>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9"/>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9"/>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9"/>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9"/>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9"/>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9"/>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9"/>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9"/>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3" name="Google Shape;9283;p59"/>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4" name="Google Shape;9284;p59"/>
          <p:cNvGrpSpPr/>
          <p:nvPr/>
        </p:nvGrpSpPr>
        <p:grpSpPr>
          <a:xfrm>
            <a:off x="5833775" y="3628445"/>
            <a:ext cx="235185" cy="352253"/>
            <a:chOff x="5833775" y="3809445"/>
            <a:chExt cx="235185" cy="352253"/>
          </a:xfrm>
        </p:grpSpPr>
        <p:sp>
          <p:nvSpPr>
            <p:cNvPr id="9285" name="Google Shape;9285;p59"/>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9"/>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9"/>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59"/>
          <p:cNvGrpSpPr/>
          <p:nvPr/>
        </p:nvGrpSpPr>
        <p:grpSpPr>
          <a:xfrm>
            <a:off x="4942472" y="3628318"/>
            <a:ext cx="238976" cy="352762"/>
            <a:chOff x="4942472" y="3809318"/>
            <a:chExt cx="238976" cy="352762"/>
          </a:xfrm>
        </p:grpSpPr>
        <p:sp>
          <p:nvSpPr>
            <p:cNvPr id="9289" name="Google Shape;9289;p59"/>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9"/>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9"/>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9"/>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9"/>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9"/>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9"/>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6" name="Google Shape;9296;p59"/>
          <p:cNvGrpSpPr/>
          <p:nvPr/>
        </p:nvGrpSpPr>
        <p:grpSpPr>
          <a:xfrm>
            <a:off x="6266525" y="3626788"/>
            <a:ext cx="260223" cy="353527"/>
            <a:chOff x="6266525" y="3807788"/>
            <a:chExt cx="260223" cy="353527"/>
          </a:xfrm>
        </p:grpSpPr>
        <p:sp>
          <p:nvSpPr>
            <p:cNvPr id="9297" name="Google Shape;9297;p59"/>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9"/>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9"/>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9"/>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1" name="Google Shape;9301;p59"/>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2" name="Google Shape;9302;p59"/>
          <p:cNvGrpSpPr/>
          <p:nvPr/>
        </p:nvGrpSpPr>
        <p:grpSpPr>
          <a:xfrm>
            <a:off x="7184363" y="3628604"/>
            <a:ext cx="202184" cy="352762"/>
            <a:chOff x="7184363" y="3809604"/>
            <a:chExt cx="202184" cy="352762"/>
          </a:xfrm>
        </p:grpSpPr>
        <p:sp>
          <p:nvSpPr>
            <p:cNvPr id="9303" name="Google Shape;9303;p59"/>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9"/>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5" name="Google Shape;9305;p59"/>
          <p:cNvGrpSpPr/>
          <p:nvPr/>
        </p:nvGrpSpPr>
        <p:grpSpPr>
          <a:xfrm>
            <a:off x="7571624" y="3627935"/>
            <a:ext cx="292047" cy="352762"/>
            <a:chOff x="7571624" y="3808935"/>
            <a:chExt cx="292047" cy="352762"/>
          </a:xfrm>
        </p:grpSpPr>
        <p:sp>
          <p:nvSpPr>
            <p:cNvPr id="9306" name="Google Shape;9306;p59"/>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9"/>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9"/>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9"/>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9"/>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9"/>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2" name="Google Shape;9312;p59"/>
          <p:cNvGrpSpPr/>
          <p:nvPr/>
        </p:nvGrpSpPr>
        <p:grpSpPr>
          <a:xfrm>
            <a:off x="2174559" y="3175116"/>
            <a:ext cx="364135" cy="359930"/>
            <a:chOff x="2174559" y="3356116"/>
            <a:chExt cx="364135" cy="359930"/>
          </a:xfrm>
        </p:grpSpPr>
        <p:sp>
          <p:nvSpPr>
            <p:cNvPr id="9313" name="Google Shape;9313;p59"/>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9"/>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5" name="Google Shape;9315;p59"/>
          <p:cNvGrpSpPr/>
          <p:nvPr/>
        </p:nvGrpSpPr>
        <p:grpSpPr>
          <a:xfrm>
            <a:off x="1731934" y="3174639"/>
            <a:ext cx="368371" cy="361554"/>
            <a:chOff x="1731934" y="3355639"/>
            <a:chExt cx="368371" cy="361554"/>
          </a:xfrm>
        </p:grpSpPr>
        <p:sp>
          <p:nvSpPr>
            <p:cNvPr id="9316" name="Google Shape;9316;p59"/>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9"/>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8" name="Google Shape;9318;p59"/>
          <p:cNvGrpSpPr/>
          <p:nvPr/>
        </p:nvGrpSpPr>
        <p:grpSpPr>
          <a:xfrm>
            <a:off x="3990517" y="3173173"/>
            <a:ext cx="279559" cy="363402"/>
            <a:chOff x="3990517" y="3354173"/>
            <a:chExt cx="279559" cy="363402"/>
          </a:xfrm>
        </p:grpSpPr>
        <p:sp>
          <p:nvSpPr>
            <p:cNvPr id="9319" name="Google Shape;9319;p59"/>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9"/>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9"/>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59"/>
          <p:cNvGrpSpPr/>
          <p:nvPr/>
        </p:nvGrpSpPr>
        <p:grpSpPr>
          <a:xfrm>
            <a:off x="3497847" y="3236374"/>
            <a:ext cx="379680" cy="237606"/>
            <a:chOff x="3497847" y="3417374"/>
            <a:chExt cx="379680" cy="237606"/>
          </a:xfrm>
        </p:grpSpPr>
        <p:sp>
          <p:nvSpPr>
            <p:cNvPr id="9323" name="Google Shape;9323;p59"/>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9"/>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9"/>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9"/>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7" name="Google Shape;9327;p59"/>
          <p:cNvGrpSpPr/>
          <p:nvPr/>
        </p:nvGrpSpPr>
        <p:grpSpPr>
          <a:xfrm>
            <a:off x="2612597" y="3186075"/>
            <a:ext cx="376271" cy="337982"/>
            <a:chOff x="2612597" y="3367075"/>
            <a:chExt cx="376271" cy="337982"/>
          </a:xfrm>
        </p:grpSpPr>
        <p:sp>
          <p:nvSpPr>
            <p:cNvPr id="9328" name="Google Shape;9328;p59"/>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9"/>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59"/>
          <p:cNvGrpSpPr/>
          <p:nvPr/>
        </p:nvGrpSpPr>
        <p:grpSpPr>
          <a:xfrm>
            <a:off x="3071914" y="3183431"/>
            <a:ext cx="343652" cy="342505"/>
            <a:chOff x="3071914" y="3364431"/>
            <a:chExt cx="343652" cy="342505"/>
          </a:xfrm>
        </p:grpSpPr>
        <p:sp>
          <p:nvSpPr>
            <p:cNvPr id="9331" name="Google Shape;9331;p59"/>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9"/>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9"/>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9"/>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9"/>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59"/>
          <p:cNvGrpSpPr/>
          <p:nvPr/>
        </p:nvGrpSpPr>
        <p:grpSpPr>
          <a:xfrm>
            <a:off x="897141" y="3178875"/>
            <a:ext cx="257962" cy="352762"/>
            <a:chOff x="897141" y="3359875"/>
            <a:chExt cx="257962" cy="352762"/>
          </a:xfrm>
        </p:grpSpPr>
        <p:sp>
          <p:nvSpPr>
            <p:cNvPr id="9337" name="Google Shape;9337;p59"/>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9"/>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9"/>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9"/>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9"/>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9"/>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9"/>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9"/>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5" name="Google Shape;9345;p59"/>
          <p:cNvGrpSpPr/>
          <p:nvPr/>
        </p:nvGrpSpPr>
        <p:grpSpPr>
          <a:xfrm>
            <a:off x="1333682" y="3163330"/>
            <a:ext cx="271213" cy="383088"/>
            <a:chOff x="1333682" y="3344330"/>
            <a:chExt cx="271213" cy="383088"/>
          </a:xfrm>
        </p:grpSpPr>
        <p:sp>
          <p:nvSpPr>
            <p:cNvPr id="9346" name="Google Shape;9346;p59"/>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9"/>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9"/>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9"/>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9"/>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9"/>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9"/>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9"/>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9"/>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9"/>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9"/>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7" name="Google Shape;9357;p59"/>
          <p:cNvGrpSpPr/>
          <p:nvPr/>
        </p:nvGrpSpPr>
        <p:grpSpPr>
          <a:xfrm>
            <a:off x="6664394" y="3165974"/>
            <a:ext cx="353113" cy="351998"/>
            <a:chOff x="6664394" y="3346974"/>
            <a:chExt cx="353113" cy="351998"/>
          </a:xfrm>
        </p:grpSpPr>
        <p:sp>
          <p:nvSpPr>
            <p:cNvPr id="9358" name="Google Shape;9358;p59"/>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9"/>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9"/>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9"/>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9"/>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3" name="Google Shape;9363;p59"/>
          <p:cNvGrpSpPr/>
          <p:nvPr/>
        </p:nvGrpSpPr>
        <p:grpSpPr>
          <a:xfrm>
            <a:off x="849741" y="1778307"/>
            <a:ext cx="399398" cy="375443"/>
            <a:chOff x="849741" y="1959307"/>
            <a:chExt cx="399398" cy="375443"/>
          </a:xfrm>
        </p:grpSpPr>
        <p:sp>
          <p:nvSpPr>
            <p:cNvPr id="9364" name="Google Shape;9364;p59"/>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9"/>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6" name="Google Shape;9366;p59"/>
          <p:cNvGrpSpPr/>
          <p:nvPr/>
        </p:nvGrpSpPr>
        <p:grpSpPr>
          <a:xfrm>
            <a:off x="1284212" y="1782766"/>
            <a:ext cx="379489" cy="366046"/>
            <a:chOff x="1284212" y="1963766"/>
            <a:chExt cx="379489" cy="366046"/>
          </a:xfrm>
        </p:grpSpPr>
        <p:sp>
          <p:nvSpPr>
            <p:cNvPr id="9367" name="Google Shape;9367;p59"/>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9"/>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59"/>
          <p:cNvGrpSpPr/>
          <p:nvPr/>
        </p:nvGrpSpPr>
        <p:grpSpPr>
          <a:xfrm>
            <a:off x="3037766" y="1788564"/>
            <a:ext cx="370219" cy="354928"/>
            <a:chOff x="3037766" y="1969564"/>
            <a:chExt cx="370219" cy="354928"/>
          </a:xfrm>
        </p:grpSpPr>
        <p:sp>
          <p:nvSpPr>
            <p:cNvPr id="9370" name="Google Shape;9370;p59"/>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9"/>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9"/>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9"/>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4" name="Google Shape;9374;p59"/>
          <p:cNvGrpSpPr/>
          <p:nvPr/>
        </p:nvGrpSpPr>
        <p:grpSpPr>
          <a:xfrm>
            <a:off x="3982553" y="1790730"/>
            <a:ext cx="304566" cy="350501"/>
            <a:chOff x="3982553" y="1971730"/>
            <a:chExt cx="304566" cy="350501"/>
          </a:xfrm>
        </p:grpSpPr>
        <p:sp>
          <p:nvSpPr>
            <p:cNvPr id="9375" name="Google Shape;9375;p59"/>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9"/>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7" name="Google Shape;9377;p59"/>
          <p:cNvGrpSpPr/>
          <p:nvPr/>
        </p:nvGrpSpPr>
        <p:grpSpPr>
          <a:xfrm>
            <a:off x="2567841" y="1813124"/>
            <a:ext cx="399812" cy="306477"/>
            <a:chOff x="2567841" y="1994124"/>
            <a:chExt cx="399812" cy="306477"/>
          </a:xfrm>
        </p:grpSpPr>
        <p:sp>
          <p:nvSpPr>
            <p:cNvPr id="9378" name="Google Shape;9378;p59"/>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9"/>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9"/>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59"/>
          <p:cNvGrpSpPr/>
          <p:nvPr/>
        </p:nvGrpSpPr>
        <p:grpSpPr>
          <a:xfrm>
            <a:off x="2212084" y="1779358"/>
            <a:ext cx="324698" cy="372863"/>
            <a:chOff x="2212084" y="1960358"/>
            <a:chExt cx="324698" cy="372863"/>
          </a:xfrm>
        </p:grpSpPr>
        <p:sp>
          <p:nvSpPr>
            <p:cNvPr id="9382" name="Google Shape;9382;p59"/>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9"/>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9"/>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59"/>
          <p:cNvGrpSpPr/>
          <p:nvPr/>
        </p:nvGrpSpPr>
        <p:grpSpPr>
          <a:xfrm>
            <a:off x="1805901" y="1779358"/>
            <a:ext cx="284847" cy="373627"/>
            <a:chOff x="1805901" y="1960358"/>
            <a:chExt cx="284847" cy="373627"/>
          </a:xfrm>
        </p:grpSpPr>
        <p:sp>
          <p:nvSpPr>
            <p:cNvPr id="9386" name="Google Shape;9386;p59"/>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9"/>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8" name="Google Shape;9388;p59"/>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9"/>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9"/>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1" name="Google Shape;9391;p59"/>
          <p:cNvGrpSpPr/>
          <p:nvPr/>
        </p:nvGrpSpPr>
        <p:grpSpPr>
          <a:xfrm>
            <a:off x="6656812" y="1848388"/>
            <a:ext cx="368690" cy="245793"/>
            <a:chOff x="6656812" y="2029388"/>
            <a:chExt cx="368690" cy="245793"/>
          </a:xfrm>
        </p:grpSpPr>
        <p:sp>
          <p:nvSpPr>
            <p:cNvPr id="9392" name="Google Shape;9392;p59"/>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9"/>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9"/>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9"/>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9"/>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9"/>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9"/>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9"/>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9"/>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9"/>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2" name="Google Shape;9402;p59"/>
          <p:cNvGrpSpPr/>
          <p:nvPr/>
        </p:nvGrpSpPr>
        <p:grpSpPr>
          <a:xfrm>
            <a:off x="4869651" y="1831218"/>
            <a:ext cx="376654" cy="281566"/>
            <a:chOff x="4869651" y="2012218"/>
            <a:chExt cx="376654" cy="281566"/>
          </a:xfrm>
        </p:grpSpPr>
        <p:sp>
          <p:nvSpPr>
            <p:cNvPr id="9403" name="Google Shape;9403;p59"/>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9"/>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9"/>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9"/>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7" name="Google Shape;9407;p59"/>
          <p:cNvGrpSpPr/>
          <p:nvPr/>
        </p:nvGrpSpPr>
        <p:grpSpPr>
          <a:xfrm>
            <a:off x="5306224" y="1831313"/>
            <a:ext cx="367925" cy="281694"/>
            <a:chOff x="5306224" y="2012313"/>
            <a:chExt cx="367925" cy="281694"/>
          </a:xfrm>
        </p:grpSpPr>
        <p:sp>
          <p:nvSpPr>
            <p:cNvPr id="9408" name="Google Shape;9408;p59"/>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9"/>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0" name="Google Shape;9410;p59"/>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1" name="Google Shape;9411;p59"/>
          <p:cNvGrpSpPr/>
          <p:nvPr/>
        </p:nvGrpSpPr>
        <p:grpSpPr>
          <a:xfrm>
            <a:off x="6195998" y="1802102"/>
            <a:ext cx="368308" cy="338746"/>
            <a:chOff x="6195998" y="1983102"/>
            <a:chExt cx="368308" cy="338746"/>
          </a:xfrm>
        </p:grpSpPr>
        <p:sp>
          <p:nvSpPr>
            <p:cNvPr id="9412" name="Google Shape;9412;p59"/>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9"/>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9"/>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5" name="Google Shape;9415;p59"/>
          <p:cNvGrpSpPr/>
          <p:nvPr/>
        </p:nvGrpSpPr>
        <p:grpSpPr>
          <a:xfrm>
            <a:off x="7542031" y="1830835"/>
            <a:ext cx="369072" cy="280037"/>
            <a:chOff x="7542031" y="2011835"/>
            <a:chExt cx="369072" cy="280037"/>
          </a:xfrm>
        </p:grpSpPr>
        <p:sp>
          <p:nvSpPr>
            <p:cNvPr id="9416" name="Google Shape;9416;p59"/>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9"/>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59"/>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9"/>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9"/>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9"/>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9"/>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9"/>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9"/>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5" name="Google Shape;9425;p59"/>
          <p:cNvGrpSpPr/>
          <p:nvPr/>
        </p:nvGrpSpPr>
        <p:grpSpPr>
          <a:xfrm>
            <a:off x="8010427" y="3167503"/>
            <a:ext cx="278795" cy="351615"/>
            <a:chOff x="8010427" y="3348503"/>
            <a:chExt cx="278795" cy="351615"/>
          </a:xfrm>
        </p:grpSpPr>
        <p:sp>
          <p:nvSpPr>
            <p:cNvPr id="9426" name="Google Shape;9426;p59"/>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9"/>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9"/>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9"/>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30" name="Google Shape;9430;p59"/>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31" name="Google Shape;9431;p59"/>
          <p:cNvGrpSpPr/>
          <p:nvPr/>
        </p:nvGrpSpPr>
        <p:grpSpPr>
          <a:xfrm>
            <a:off x="7141900" y="3168204"/>
            <a:ext cx="281057" cy="351010"/>
            <a:chOff x="7141900" y="3349204"/>
            <a:chExt cx="281057" cy="351010"/>
          </a:xfrm>
        </p:grpSpPr>
        <p:sp>
          <p:nvSpPr>
            <p:cNvPr id="9432" name="Google Shape;9432;p59"/>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9"/>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9"/>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5" name="Google Shape;9435;p59"/>
          <p:cNvGrpSpPr/>
          <p:nvPr/>
        </p:nvGrpSpPr>
        <p:grpSpPr>
          <a:xfrm>
            <a:off x="5314188" y="3169032"/>
            <a:ext cx="363752" cy="353113"/>
            <a:chOff x="5314188" y="3350032"/>
            <a:chExt cx="363752" cy="353113"/>
          </a:xfrm>
        </p:grpSpPr>
        <p:sp>
          <p:nvSpPr>
            <p:cNvPr id="9436" name="Google Shape;9436;p59"/>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9"/>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59"/>
          <p:cNvGrpSpPr/>
          <p:nvPr/>
        </p:nvGrpSpPr>
        <p:grpSpPr>
          <a:xfrm>
            <a:off x="5829984" y="3169032"/>
            <a:ext cx="220755" cy="352348"/>
            <a:chOff x="5829984" y="3350032"/>
            <a:chExt cx="220755" cy="352348"/>
          </a:xfrm>
        </p:grpSpPr>
        <p:sp>
          <p:nvSpPr>
            <p:cNvPr id="9439" name="Google Shape;9439;p59"/>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9"/>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9"/>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9"/>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3" name="Google Shape;9443;p59"/>
          <p:cNvGrpSpPr/>
          <p:nvPr/>
        </p:nvGrpSpPr>
        <p:grpSpPr>
          <a:xfrm>
            <a:off x="4882170" y="3168841"/>
            <a:ext cx="358464" cy="352316"/>
            <a:chOff x="4882170" y="3349841"/>
            <a:chExt cx="358464" cy="352316"/>
          </a:xfrm>
        </p:grpSpPr>
        <p:sp>
          <p:nvSpPr>
            <p:cNvPr id="9444" name="Google Shape;9444;p59"/>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9"/>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6" name="Google Shape;9446;p59"/>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9"/>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8" name="Google Shape;9448;p59"/>
          <p:cNvGrpSpPr/>
          <p:nvPr/>
        </p:nvGrpSpPr>
        <p:grpSpPr>
          <a:xfrm>
            <a:off x="3044965" y="2254220"/>
            <a:ext cx="400194" cy="324316"/>
            <a:chOff x="3044965" y="2435220"/>
            <a:chExt cx="400194" cy="324316"/>
          </a:xfrm>
        </p:grpSpPr>
        <p:sp>
          <p:nvSpPr>
            <p:cNvPr id="9449" name="Google Shape;9449;p59"/>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9"/>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9"/>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2" name="Google Shape;9452;p59"/>
          <p:cNvGrpSpPr/>
          <p:nvPr/>
        </p:nvGrpSpPr>
        <p:grpSpPr>
          <a:xfrm>
            <a:off x="6203579" y="3167981"/>
            <a:ext cx="351615" cy="350373"/>
            <a:chOff x="6203579" y="3348981"/>
            <a:chExt cx="351615" cy="350373"/>
          </a:xfrm>
        </p:grpSpPr>
        <p:sp>
          <p:nvSpPr>
            <p:cNvPr id="9453" name="Google Shape;9453;p59"/>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9"/>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9"/>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9"/>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9"/>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59"/>
          <p:cNvGrpSpPr/>
          <p:nvPr/>
        </p:nvGrpSpPr>
        <p:grpSpPr>
          <a:xfrm>
            <a:off x="4878379" y="2292892"/>
            <a:ext cx="367161" cy="287523"/>
            <a:chOff x="4878379" y="2473892"/>
            <a:chExt cx="367161" cy="287523"/>
          </a:xfrm>
        </p:grpSpPr>
        <p:sp>
          <p:nvSpPr>
            <p:cNvPr id="9459" name="Google Shape;9459;p59"/>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9"/>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9"/>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9"/>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9"/>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4" name="Google Shape;9464;p59"/>
          <p:cNvGrpSpPr/>
          <p:nvPr/>
        </p:nvGrpSpPr>
        <p:grpSpPr>
          <a:xfrm>
            <a:off x="1325719" y="2706689"/>
            <a:ext cx="290581" cy="372481"/>
            <a:chOff x="1325719" y="2887689"/>
            <a:chExt cx="290581" cy="372481"/>
          </a:xfrm>
        </p:grpSpPr>
        <p:sp>
          <p:nvSpPr>
            <p:cNvPr id="9465" name="Google Shape;9465;p59"/>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9"/>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7" name="Google Shape;9467;p59"/>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8" name="Google Shape;9468;p59"/>
          <p:cNvGrpSpPr/>
          <p:nvPr/>
        </p:nvGrpSpPr>
        <p:grpSpPr>
          <a:xfrm>
            <a:off x="3510335" y="2711499"/>
            <a:ext cx="360726" cy="361204"/>
            <a:chOff x="3510335" y="2892499"/>
            <a:chExt cx="360726" cy="361204"/>
          </a:xfrm>
        </p:grpSpPr>
        <p:sp>
          <p:nvSpPr>
            <p:cNvPr id="9469" name="Google Shape;9469;p59"/>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9"/>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9"/>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9"/>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9"/>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4" name="Google Shape;9474;p59"/>
          <p:cNvGrpSpPr/>
          <p:nvPr/>
        </p:nvGrpSpPr>
        <p:grpSpPr>
          <a:xfrm>
            <a:off x="3086313" y="2696049"/>
            <a:ext cx="320143" cy="392581"/>
            <a:chOff x="3086313" y="2877049"/>
            <a:chExt cx="320143" cy="392581"/>
          </a:xfrm>
        </p:grpSpPr>
        <p:sp>
          <p:nvSpPr>
            <p:cNvPr id="9475" name="Google Shape;9475;p59"/>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9"/>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9"/>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9"/>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9"/>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9"/>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9"/>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9"/>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9"/>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9"/>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9"/>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9"/>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7" name="Google Shape;9487;p59"/>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8" name="Google Shape;9488;p59"/>
          <p:cNvGrpSpPr/>
          <p:nvPr/>
        </p:nvGrpSpPr>
        <p:grpSpPr>
          <a:xfrm>
            <a:off x="861113" y="2704746"/>
            <a:ext cx="333809" cy="373277"/>
            <a:chOff x="861113" y="2885746"/>
            <a:chExt cx="333809" cy="373277"/>
          </a:xfrm>
        </p:grpSpPr>
        <p:sp>
          <p:nvSpPr>
            <p:cNvPr id="9489" name="Google Shape;9489;p59"/>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9"/>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9"/>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2" name="Google Shape;9492;p59"/>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9"/>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4" name="Google Shape;9494;p59"/>
          <p:cNvGrpSpPr/>
          <p:nvPr/>
        </p:nvGrpSpPr>
        <p:grpSpPr>
          <a:xfrm>
            <a:off x="1297654" y="1323481"/>
            <a:ext cx="349354" cy="362223"/>
            <a:chOff x="1297654" y="1504481"/>
            <a:chExt cx="349354" cy="362223"/>
          </a:xfrm>
        </p:grpSpPr>
        <p:sp>
          <p:nvSpPr>
            <p:cNvPr id="9495" name="Google Shape;9495;p59"/>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9"/>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9"/>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8" name="Google Shape;9498;p59"/>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9" name="Google Shape;9499;p59"/>
          <p:cNvGrpSpPr/>
          <p:nvPr/>
        </p:nvGrpSpPr>
        <p:grpSpPr>
          <a:xfrm>
            <a:off x="852385" y="1329916"/>
            <a:ext cx="353145" cy="351998"/>
            <a:chOff x="852385" y="1510916"/>
            <a:chExt cx="353145" cy="351998"/>
          </a:xfrm>
        </p:grpSpPr>
        <p:sp>
          <p:nvSpPr>
            <p:cNvPr id="9500" name="Google Shape;9500;p59"/>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9"/>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9"/>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3" name="Google Shape;9503;p59"/>
          <p:cNvGrpSpPr/>
          <p:nvPr/>
        </p:nvGrpSpPr>
        <p:grpSpPr>
          <a:xfrm>
            <a:off x="1745217" y="1334471"/>
            <a:ext cx="343269" cy="342505"/>
            <a:chOff x="1745217" y="1515471"/>
            <a:chExt cx="343269" cy="342505"/>
          </a:xfrm>
        </p:grpSpPr>
        <p:sp>
          <p:nvSpPr>
            <p:cNvPr id="9504" name="Google Shape;9504;p59"/>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9"/>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9"/>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9"/>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8" name="Google Shape;9508;p59"/>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9" name="Google Shape;9509;p59"/>
          <p:cNvGrpSpPr/>
          <p:nvPr/>
        </p:nvGrpSpPr>
        <p:grpSpPr>
          <a:xfrm>
            <a:off x="3042703" y="1348137"/>
            <a:ext cx="411535" cy="315587"/>
            <a:chOff x="3042703" y="1529137"/>
            <a:chExt cx="411535" cy="315587"/>
          </a:xfrm>
        </p:grpSpPr>
        <p:sp>
          <p:nvSpPr>
            <p:cNvPr id="9510" name="Google Shape;9510;p59"/>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9"/>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9"/>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9"/>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9"/>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9"/>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9"/>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9"/>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9"/>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9"/>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0" name="Google Shape;9520;p59"/>
          <p:cNvGrpSpPr/>
          <p:nvPr/>
        </p:nvGrpSpPr>
        <p:grpSpPr>
          <a:xfrm>
            <a:off x="2629289" y="1363682"/>
            <a:ext cx="350501" cy="284497"/>
            <a:chOff x="2629289" y="1544682"/>
            <a:chExt cx="350501" cy="284497"/>
          </a:xfrm>
        </p:grpSpPr>
        <p:sp>
          <p:nvSpPr>
            <p:cNvPr id="9521" name="Google Shape;9521;p59"/>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9"/>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59"/>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9"/>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9"/>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6" name="Google Shape;9526;p59"/>
          <p:cNvGrpSpPr/>
          <p:nvPr/>
        </p:nvGrpSpPr>
        <p:grpSpPr>
          <a:xfrm>
            <a:off x="5305077" y="1321633"/>
            <a:ext cx="367893" cy="365218"/>
            <a:chOff x="5305077" y="1502633"/>
            <a:chExt cx="367893" cy="365218"/>
          </a:xfrm>
        </p:grpSpPr>
        <p:sp>
          <p:nvSpPr>
            <p:cNvPr id="9527" name="Google Shape;9527;p59"/>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9"/>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59"/>
          <p:cNvGrpSpPr/>
          <p:nvPr/>
        </p:nvGrpSpPr>
        <p:grpSpPr>
          <a:xfrm>
            <a:off x="7100170" y="1319117"/>
            <a:ext cx="368308" cy="367033"/>
            <a:chOff x="7100170" y="1500117"/>
            <a:chExt cx="368308" cy="367033"/>
          </a:xfrm>
        </p:grpSpPr>
        <p:sp>
          <p:nvSpPr>
            <p:cNvPr id="9530" name="Google Shape;9530;p59"/>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59"/>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59"/>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9"/>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9"/>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9"/>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9"/>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9"/>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9"/>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9"/>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9"/>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9"/>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9"/>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3" name="Google Shape;9543;p59"/>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4" name="Google Shape;9544;p59"/>
          <p:cNvGrpSpPr/>
          <p:nvPr/>
        </p:nvGrpSpPr>
        <p:grpSpPr>
          <a:xfrm>
            <a:off x="6649231" y="1319021"/>
            <a:ext cx="390287" cy="367065"/>
            <a:chOff x="6649231" y="1500021"/>
            <a:chExt cx="390287" cy="367065"/>
          </a:xfrm>
        </p:grpSpPr>
        <p:sp>
          <p:nvSpPr>
            <p:cNvPr id="9545" name="Google Shape;9545;p59"/>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9"/>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59"/>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59"/>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9"/>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9"/>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9"/>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9"/>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9"/>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9"/>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9"/>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9"/>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59"/>
          <p:cNvGrpSpPr/>
          <p:nvPr/>
        </p:nvGrpSpPr>
        <p:grpSpPr>
          <a:xfrm>
            <a:off x="5746938" y="1362503"/>
            <a:ext cx="387261" cy="280356"/>
            <a:chOff x="5746938" y="1543503"/>
            <a:chExt cx="387261" cy="280356"/>
          </a:xfrm>
        </p:grpSpPr>
        <p:sp>
          <p:nvSpPr>
            <p:cNvPr id="9558" name="Google Shape;9558;p59"/>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9"/>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59"/>
          <p:cNvGrpSpPr/>
          <p:nvPr/>
        </p:nvGrpSpPr>
        <p:grpSpPr>
          <a:xfrm>
            <a:off x="6196730" y="1344346"/>
            <a:ext cx="369072" cy="317467"/>
            <a:chOff x="6196730" y="1525346"/>
            <a:chExt cx="369072" cy="317467"/>
          </a:xfrm>
        </p:grpSpPr>
        <p:sp>
          <p:nvSpPr>
            <p:cNvPr id="9561" name="Google Shape;9561;p59"/>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9"/>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9"/>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4" name="Google Shape;9564;p59"/>
          <p:cNvGrpSpPr/>
          <p:nvPr/>
        </p:nvGrpSpPr>
        <p:grpSpPr>
          <a:xfrm>
            <a:off x="4940592" y="1319690"/>
            <a:ext cx="246558" cy="367161"/>
            <a:chOff x="4940592" y="1500690"/>
            <a:chExt cx="246558" cy="367161"/>
          </a:xfrm>
        </p:grpSpPr>
        <p:sp>
          <p:nvSpPr>
            <p:cNvPr id="9565" name="Google Shape;9565;p59"/>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9"/>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9"/>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9"/>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9" name="Google Shape;9569;p59"/>
          <p:cNvGrpSpPr/>
          <p:nvPr/>
        </p:nvGrpSpPr>
        <p:grpSpPr>
          <a:xfrm>
            <a:off x="7964906" y="1318894"/>
            <a:ext cx="380858" cy="367575"/>
            <a:chOff x="7964906" y="1499894"/>
            <a:chExt cx="380858" cy="367575"/>
          </a:xfrm>
        </p:grpSpPr>
        <p:sp>
          <p:nvSpPr>
            <p:cNvPr id="9570" name="Google Shape;9570;p59"/>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9"/>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9"/>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3" name="Google Shape;9573;p59"/>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4" name="Google Shape;9574;p59"/>
          <p:cNvGrpSpPr/>
          <p:nvPr/>
        </p:nvGrpSpPr>
        <p:grpSpPr>
          <a:xfrm>
            <a:off x="8007400" y="2721278"/>
            <a:ext cx="285230" cy="355597"/>
            <a:chOff x="8007400" y="2902278"/>
            <a:chExt cx="285230" cy="355597"/>
          </a:xfrm>
        </p:grpSpPr>
        <p:sp>
          <p:nvSpPr>
            <p:cNvPr id="9575" name="Google Shape;9575;p59"/>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9"/>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7" name="Google Shape;9577;p59"/>
          <p:cNvGrpSpPr/>
          <p:nvPr/>
        </p:nvGrpSpPr>
        <p:grpSpPr>
          <a:xfrm>
            <a:off x="6219124" y="2721788"/>
            <a:ext cx="318231" cy="355470"/>
            <a:chOff x="6219124" y="2902788"/>
            <a:chExt cx="318231" cy="355470"/>
          </a:xfrm>
        </p:grpSpPr>
        <p:sp>
          <p:nvSpPr>
            <p:cNvPr id="9578" name="Google Shape;9578;p59"/>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9"/>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9"/>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1" name="Google Shape;9581;p59"/>
          <p:cNvGrpSpPr/>
          <p:nvPr/>
        </p:nvGrpSpPr>
        <p:grpSpPr>
          <a:xfrm>
            <a:off x="4969421" y="2721852"/>
            <a:ext cx="185109" cy="355406"/>
            <a:chOff x="4969421" y="2902852"/>
            <a:chExt cx="185109" cy="355406"/>
          </a:xfrm>
        </p:grpSpPr>
        <p:sp>
          <p:nvSpPr>
            <p:cNvPr id="9582" name="Google Shape;9582;p59"/>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9"/>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9"/>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9"/>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9"/>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9"/>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8" name="Google Shape;9588;p59"/>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9"/>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90" name="Google Shape;9590;p59"/>
          <p:cNvGrpSpPr/>
          <p:nvPr/>
        </p:nvGrpSpPr>
        <p:grpSpPr>
          <a:xfrm>
            <a:off x="6685259" y="2721852"/>
            <a:ext cx="311414" cy="355406"/>
            <a:chOff x="6685259" y="2902852"/>
            <a:chExt cx="311414" cy="355406"/>
          </a:xfrm>
        </p:grpSpPr>
        <p:sp>
          <p:nvSpPr>
            <p:cNvPr id="9591" name="Google Shape;9591;p59"/>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9"/>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9"/>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59"/>
          <p:cNvGrpSpPr/>
          <p:nvPr/>
        </p:nvGrpSpPr>
        <p:grpSpPr>
          <a:xfrm>
            <a:off x="5309250" y="2722170"/>
            <a:ext cx="359579" cy="355852"/>
            <a:chOff x="5309250" y="2903170"/>
            <a:chExt cx="359579" cy="355852"/>
          </a:xfrm>
        </p:grpSpPr>
        <p:sp>
          <p:nvSpPr>
            <p:cNvPr id="9595" name="Google Shape;9595;p59"/>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9"/>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9"/>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8" name="Google Shape;9598;p59"/>
          <p:cNvGrpSpPr/>
          <p:nvPr/>
        </p:nvGrpSpPr>
        <p:grpSpPr>
          <a:xfrm>
            <a:off x="2199565" y="2240172"/>
            <a:ext cx="312179" cy="353431"/>
            <a:chOff x="2199565" y="2421172"/>
            <a:chExt cx="312179" cy="353431"/>
          </a:xfrm>
        </p:grpSpPr>
        <p:sp>
          <p:nvSpPr>
            <p:cNvPr id="9599" name="Google Shape;9599;p59"/>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9"/>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59"/>
          <p:cNvGrpSpPr/>
          <p:nvPr/>
        </p:nvGrpSpPr>
        <p:grpSpPr>
          <a:xfrm>
            <a:off x="1750887" y="2244727"/>
            <a:ext cx="320143" cy="343269"/>
            <a:chOff x="1750887" y="2425727"/>
            <a:chExt cx="320143" cy="343269"/>
          </a:xfrm>
        </p:grpSpPr>
        <p:sp>
          <p:nvSpPr>
            <p:cNvPr id="9602" name="Google Shape;9602;p59"/>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9"/>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4" name="Google Shape;9604;p59"/>
          <p:cNvGrpSpPr/>
          <p:nvPr/>
        </p:nvGrpSpPr>
        <p:grpSpPr>
          <a:xfrm>
            <a:off x="1298037" y="2244727"/>
            <a:ext cx="338364" cy="342887"/>
            <a:chOff x="1298037" y="2425727"/>
            <a:chExt cx="338364" cy="342887"/>
          </a:xfrm>
        </p:grpSpPr>
        <p:sp>
          <p:nvSpPr>
            <p:cNvPr id="9605" name="Google Shape;9605;p59"/>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9"/>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9"/>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9"/>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9" name="Google Shape;9609;p59"/>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0" name="Google Shape;9610;p59"/>
          <p:cNvGrpSpPr/>
          <p:nvPr/>
        </p:nvGrpSpPr>
        <p:grpSpPr>
          <a:xfrm>
            <a:off x="3974207" y="2248009"/>
            <a:ext cx="320143" cy="338491"/>
            <a:chOff x="3974207" y="2429009"/>
            <a:chExt cx="320143" cy="338491"/>
          </a:xfrm>
        </p:grpSpPr>
        <p:sp>
          <p:nvSpPr>
            <p:cNvPr id="9611" name="Google Shape;9611;p59"/>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9"/>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3" name="Google Shape;9613;p59"/>
          <p:cNvGrpSpPr/>
          <p:nvPr/>
        </p:nvGrpSpPr>
        <p:grpSpPr>
          <a:xfrm>
            <a:off x="2623237" y="2250047"/>
            <a:ext cx="355024" cy="332630"/>
            <a:chOff x="2623237" y="2431047"/>
            <a:chExt cx="355024" cy="332630"/>
          </a:xfrm>
        </p:grpSpPr>
        <p:sp>
          <p:nvSpPr>
            <p:cNvPr id="9614" name="Google Shape;9614;p59"/>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9"/>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9"/>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9"/>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8" name="Google Shape;9618;p59"/>
          <p:cNvGrpSpPr/>
          <p:nvPr/>
        </p:nvGrpSpPr>
        <p:grpSpPr>
          <a:xfrm>
            <a:off x="6657194" y="2253073"/>
            <a:ext cx="375507" cy="367925"/>
            <a:chOff x="6657194" y="2434073"/>
            <a:chExt cx="375507" cy="367925"/>
          </a:xfrm>
        </p:grpSpPr>
        <p:sp>
          <p:nvSpPr>
            <p:cNvPr id="9619" name="Google Shape;9619;p59"/>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9"/>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9"/>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2" name="Google Shape;9622;p59"/>
          <p:cNvGrpSpPr/>
          <p:nvPr/>
        </p:nvGrpSpPr>
        <p:grpSpPr>
          <a:xfrm>
            <a:off x="7101317" y="2260655"/>
            <a:ext cx="367925" cy="352380"/>
            <a:chOff x="7101317" y="2441655"/>
            <a:chExt cx="367925" cy="352380"/>
          </a:xfrm>
        </p:grpSpPr>
        <p:sp>
          <p:nvSpPr>
            <p:cNvPr id="9623" name="Google Shape;9623;p59"/>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9"/>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59"/>
          <p:cNvGrpSpPr/>
          <p:nvPr/>
        </p:nvGrpSpPr>
        <p:grpSpPr>
          <a:xfrm>
            <a:off x="5756399" y="2253456"/>
            <a:ext cx="367925" cy="367161"/>
            <a:chOff x="5756399" y="2434456"/>
            <a:chExt cx="367925" cy="367161"/>
          </a:xfrm>
        </p:grpSpPr>
        <p:sp>
          <p:nvSpPr>
            <p:cNvPr id="9626" name="Google Shape;9626;p59"/>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9"/>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9"/>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9"/>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59"/>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59"/>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9"/>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3" name="Google Shape;9633;p59"/>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9"/>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5" name="Google Shape;9635;p59"/>
          <p:cNvGrpSpPr/>
          <p:nvPr/>
        </p:nvGrpSpPr>
        <p:grpSpPr>
          <a:xfrm>
            <a:off x="7964906" y="2253073"/>
            <a:ext cx="373627" cy="367925"/>
            <a:chOff x="7964906" y="2434073"/>
            <a:chExt cx="373627" cy="367925"/>
          </a:xfrm>
        </p:grpSpPr>
        <p:sp>
          <p:nvSpPr>
            <p:cNvPr id="9636" name="Google Shape;9636;p59"/>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9"/>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8" name="Google Shape;9638;p59"/>
          <p:cNvGrpSpPr/>
          <p:nvPr/>
        </p:nvGrpSpPr>
        <p:grpSpPr>
          <a:xfrm>
            <a:off x="6194086" y="2256737"/>
            <a:ext cx="369837" cy="360471"/>
            <a:chOff x="6194086" y="2437737"/>
            <a:chExt cx="369837" cy="360471"/>
          </a:xfrm>
        </p:grpSpPr>
        <p:sp>
          <p:nvSpPr>
            <p:cNvPr id="9639" name="Google Shape;9639;p59"/>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9"/>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1" name="Google Shape;9641;p59"/>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9642" name="Google Shape;9642;p59"/>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46" name="Shape 9646"/>
        <p:cNvGrpSpPr/>
        <p:nvPr/>
      </p:nvGrpSpPr>
      <p:grpSpPr>
        <a:xfrm>
          <a:off x="0" y="0"/>
          <a:ext cx="0" cy="0"/>
          <a:chOff x="0" y="0"/>
          <a:chExt cx="0" cy="0"/>
        </a:xfrm>
      </p:grpSpPr>
      <p:grpSp>
        <p:nvGrpSpPr>
          <p:cNvPr id="9647" name="Google Shape;9647;p60"/>
          <p:cNvGrpSpPr/>
          <p:nvPr/>
        </p:nvGrpSpPr>
        <p:grpSpPr>
          <a:xfrm>
            <a:off x="3122257" y="1334344"/>
            <a:ext cx="294850" cy="349434"/>
            <a:chOff x="3122257" y="1508594"/>
            <a:chExt cx="294850" cy="349434"/>
          </a:xfrm>
        </p:grpSpPr>
        <p:sp>
          <p:nvSpPr>
            <p:cNvPr id="9648" name="Google Shape;9648;p60"/>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0"/>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0"/>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0"/>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0"/>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3" name="Google Shape;9653;p60"/>
          <p:cNvGrpSpPr/>
          <p:nvPr/>
        </p:nvGrpSpPr>
        <p:grpSpPr>
          <a:xfrm>
            <a:off x="910723" y="1333962"/>
            <a:ext cx="251660" cy="350166"/>
            <a:chOff x="910723" y="1508212"/>
            <a:chExt cx="251660" cy="350166"/>
          </a:xfrm>
        </p:grpSpPr>
        <p:sp>
          <p:nvSpPr>
            <p:cNvPr id="9654" name="Google Shape;9654;p60"/>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0"/>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0"/>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0"/>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0"/>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0"/>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0"/>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0"/>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0"/>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0"/>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60"/>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0"/>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0"/>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0"/>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0"/>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0"/>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0"/>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60"/>
          <p:cNvGrpSpPr/>
          <p:nvPr/>
        </p:nvGrpSpPr>
        <p:grpSpPr>
          <a:xfrm>
            <a:off x="1308631" y="1333580"/>
            <a:ext cx="350166" cy="350198"/>
            <a:chOff x="1308631" y="1507830"/>
            <a:chExt cx="350166" cy="350198"/>
          </a:xfrm>
        </p:grpSpPr>
        <p:sp>
          <p:nvSpPr>
            <p:cNvPr id="9672" name="Google Shape;9672;p60"/>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0"/>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0"/>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0"/>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6" name="Google Shape;9676;p60"/>
          <p:cNvGrpSpPr/>
          <p:nvPr/>
        </p:nvGrpSpPr>
        <p:grpSpPr>
          <a:xfrm>
            <a:off x="1756921" y="1335489"/>
            <a:ext cx="345997" cy="345997"/>
            <a:chOff x="1756921" y="1509739"/>
            <a:chExt cx="345997" cy="345997"/>
          </a:xfrm>
        </p:grpSpPr>
        <p:sp>
          <p:nvSpPr>
            <p:cNvPr id="9677" name="Google Shape;9677;p60"/>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0"/>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0"/>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0"/>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0"/>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0"/>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0"/>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0"/>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0"/>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0"/>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0"/>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0"/>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0"/>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0"/>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0"/>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0"/>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0"/>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4" name="Google Shape;9694;p60"/>
          <p:cNvGrpSpPr/>
          <p:nvPr/>
        </p:nvGrpSpPr>
        <p:grpSpPr>
          <a:xfrm>
            <a:off x="2216956" y="1336253"/>
            <a:ext cx="318721" cy="345615"/>
            <a:chOff x="2216956" y="1510503"/>
            <a:chExt cx="318721" cy="345615"/>
          </a:xfrm>
        </p:grpSpPr>
        <p:sp>
          <p:nvSpPr>
            <p:cNvPr id="9695" name="Google Shape;9695;p60"/>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0"/>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0"/>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0"/>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0"/>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0" name="Google Shape;9700;p60"/>
          <p:cNvGrpSpPr/>
          <p:nvPr/>
        </p:nvGrpSpPr>
        <p:grpSpPr>
          <a:xfrm>
            <a:off x="3988156" y="1394211"/>
            <a:ext cx="349052" cy="230049"/>
            <a:chOff x="3988156" y="1568461"/>
            <a:chExt cx="349052" cy="230049"/>
          </a:xfrm>
        </p:grpSpPr>
        <p:sp>
          <p:nvSpPr>
            <p:cNvPr id="9701" name="Google Shape;9701;p60"/>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0"/>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0"/>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0"/>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0"/>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0"/>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0"/>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60"/>
          <p:cNvGrpSpPr/>
          <p:nvPr/>
        </p:nvGrpSpPr>
        <p:grpSpPr>
          <a:xfrm>
            <a:off x="2633037" y="1325623"/>
            <a:ext cx="379002" cy="366112"/>
            <a:chOff x="2633037" y="1499873"/>
            <a:chExt cx="379002" cy="366112"/>
          </a:xfrm>
        </p:grpSpPr>
        <p:sp>
          <p:nvSpPr>
            <p:cNvPr id="9709" name="Google Shape;9709;p60"/>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0"/>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0"/>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0"/>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0"/>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0"/>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5" name="Google Shape;9715;p60"/>
          <p:cNvGrpSpPr/>
          <p:nvPr/>
        </p:nvGrpSpPr>
        <p:grpSpPr>
          <a:xfrm>
            <a:off x="6675256" y="1341919"/>
            <a:ext cx="327823" cy="357009"/>
            <a:chOff x="6675256" y="1516169"/>
            <a:chExt cx="327823" cy="357009"/>
          </a:xfrm>
        </p:grpSpPr>
        <p:sp>
          <p:nvSpPr>
            <p:cNvPr id="9716" name="Google Shape;9716;p60"/>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0"/>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0"/>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0"/>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0"/>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0"/>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0"/>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0"/>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0"/>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5" name="Google Shape;9725;p60"/>
          <p:cNvGrpSpPr/>
          <p:nvPr/>
        </p:nvGrpSpPr>
        <p:grpSpPr>
          <a:xfrm>
            <a:off x="8020159" y="1342301"/>
            <a:ext cx="300897" cy="356627"/>
            <a:chOff x="8020159" y="1516551"/>
            <a:chExt cx="300897" cy="356627"/>
          </a:xfrm>
        </p:grpSpPr>
        <p:sp>
          <p:nvSpPr>
            <p:cNvPr id="9726" name="Google Shape;9726;p60"/>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0"/>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0"/>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0"/>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0"/>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1" name="Google Shape;9731;p60"/>
          <p:cNvGrpSpPr/>
          <p:nvPr/>
        </p:nvGrpSpPr>
        <p:grpSpPr>
          <a:xfrm>
            <a:off x="5377363" y="1341919"/>
            <a:ext cx="257357" cy="356627"/>
            <a:chOff x="5377363" y="1516169"/>
            <a:chExt cx="257357" cy="356627"/>
          </a:xfrm>
        </p:grpSpPr>
        <p:sp>
          <p:nvSpPr>
            <p:cNvPr id="9732" name="Google Shape;9732;p60"/>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0"/>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0"/>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0"/>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0"/>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0"/>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0"/>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0"/>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0"/>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0"/>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0"/>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0"/>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0"/>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0"/>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0"/>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0"/>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0"/>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60"/>
          <p:cNvGrpSpPr/>
          <p:nvPr/>
        </p:nvGrpSpPr>
        <p:grpSpPr>
          <a:xfrm>
            <a:off x="4880567" y="1361620"/>
            <a:ext cx="356245" cy="317607"/>
            <a:chOff x="4880567" y="1535870"/>
            <a:chExt cx="356245" cy="317607"/>
          </a:xfrm>
        </p:grpSpPr>
        <p:sp>
          <p:nvSpPr>
            <p:cNvPr id="9750" name="Google Shape;9750;p60"/>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0"/>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0"/>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0"/>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0"/>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60"/>
          <p:cNvGrpSpPr/>
          <p:nvPr/>
        </p:nvGrpSpPr>
        <p:grpSpPr>
          <a:xfrm>
            <a:off x="5771483" y="1341537"/>
            <a:ext cx="357359" cy="357391"/>
            <a:chOff x="5771483" y="1515787"/>
            <a:chExt cx="357359" cy="357391"/>
          </a:xfrm>
        </p:grpSpPr>
        <p:sp>
          <p:nvSpPr>
            <p:cNvPr id="9756" name="Google Shape;9756;p60"/>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0"/>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0"/>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0"/>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0" name="Google Shape;9760;p60"/>
          <p:cNvGrpSpPr/>
          <p:nvPr/>
        </p:nvGrpSpPr>
        <p:grpSpPr>
          <a:xfrm>
            <a:off x="7121669" y="1359360"/>
            <a:ext cx="321362" cy="321362"/>
            <a:chOff x="7121669" y="1533610"/>
            <a:chExt cx="321362" cy="321362"/>
          </a:xfrm>
        </p:grpSpPr>
        <p:sp>
          <p:nvSpPr>
            <p:cNvPr id="9761" name="Google Shape;9761;p60"/>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0"/>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0"/>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0"/>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5" name="Google Shape;9765;p60"/>
          <p:cNvGrpSpPr/>
          <p:nvPr/>
        </p:nvGrpSpPr>
        <p:grpSpPr>
          <a:xfrm>
            <a:off x="7562766" y="1340614"/>
            <a:ext cx="327059" cy="360192"/>
            <a:chOff x="7562766" y="1514864"/>
            <a:chExt cx="327059" cy="360192"/>
          </a:xfrm>
        </p:grpSpPr>
        <p:sp>
          <p:nvSpPr>
            <p:cNvPr id="9766" name="Google Shape;9766;p60"/>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0"/>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0"/>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0"/>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0" name="Google Shape;9770;p60"/>
          <p:cNvGrpSpPr/>
          <p:nvPr/>
        </p:nvGrpSpPr>
        <p:grpSpPr>
          <a:xfrm>
            <a:off x="6221229" y="1324423"/>
            <a:ext cx="361636" cy="362183"/>
            <a:chOff x="6259175" y="1559008"/>
            <a:chExt cx="271743" cy="272093"/>
          </a:xfrm>
        </p:grpSpPr>
        <p:sp>
          <p:nvSpPr>
            <p:cNvPr id="9771" name="Google Shape;9771;p60"/>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0"/>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0"/>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0"/>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0"/>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0"/>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0"/>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0"/>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0"/>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0"/>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0"/>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0"/>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0"/>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0"/>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0"/>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0"/>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0"/>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8" name="Google Shape;9788;p60"/>
          <p:cNvGrpSpPr/>
          <p:nvPr/>
        </p:nvGrpSpPr>
        <p:grpSpPr>
          <a:xfrm>
            <a:off x="6671087" y="1835054"/>
            <a:ext cx="332757" cy="281833"/>
            <a:chOff x="6671087" y="2009304"/>
            <a:chExt cx="332757" cy="281833"/>
          </a:xfrm>
        </p:grpSpPr>
        <p:sp>
          <p:nvSpPr>
            <p:cNvPr id="9789" name="Google Shape;9789;p60"/>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0"/>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1" name="Google Shape;9791;p60"/>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2" name="Google Shape;9792;p60"/>
          <p:cNvGrpSpPr/>
          <p:nvPr/>
        </p:nvGrpSpPr>
        <p:grpSpPr>
          <a:xfrm>
            <a:off x="2201806" y="1802335"/>
            <a:ext cx="349784" cy="349434"/>
            <a:chOff x="2201806" y="1976585"/>
            <a:chExt cx="349784" cy="349434"/>
          </a:xfrm>
        </p:grpSpPr>
        <p:sp>
          <p:nvSpPr>
            <p:cNvPr id="9793" name="Google Shape;9793;p60"/>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0"/>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0"/>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0"/>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7" name="Google Shape;9797;p60"/>
          <p:cNvGrpSpPr/>
          <p:nvPr/>
        </p:nvGrpSpPr>
        <p:grpSpPr>
          <a:xfrm>
            <a:off x="3094217" y="1802335"/>
            <a:ext cx="350198" cy="350548"/>
            <a:chOff x="3094217" y="1976585"/>
            <a:chExt cx="350198" cy="350548"/>
          </a:xfrm>
        </p:grpSpPr>
        <p:sp>
          <p:nvSpPr>
            <p:cNvPr id="9798" name="Google Shape;9798;p60"/>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0"/>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0"/>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0"/>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0"/>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0"/>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0"/>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0"/>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0"/>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0"/>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0"/>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0"/>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0"/>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1" name="Google Shape;9811;p60"/>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2" name="Google Shape;9812;p60"/>
          <p:cNvGrpSpPr/>
          <p:nvPr/>
        </p:nvGrpSpPr>
        <p:grpSpPr>
          <a:xfrm>
            <a:off x="3979435" y="1802335"/>
            <a:ext cx="345265" cy="349848"/>
            <a:chOff x="3979435" y="1976585"/>
            <a:chExt cx="345265" cy="349848"/>
          </a:xfrm>
        </p:grpSpPr>
        <p:sp>
          <p:nvSpPr>
            <p:cNvPr id="9813" name="Google Shape;9813;p60"/>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0"/>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0"/>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0"/>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0"/>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0"/>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0"/>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0"/>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0"/>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0"/>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0"/>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0"/>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0"/>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0"/>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0"/>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0"/>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0"/>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60"/>
          <p:cNvGrpSpPr/>
          <p:nvPr/>
        </p:nvGrpSpPr>
        <p:grpSpPr>
          <a:xfrm>
            <a:off x="3541011" y="1334344"/>
            <a:ext cx="350166" cy="349434"/>
            <a:chOff x="3541011" y="1508594"/>
            <a:chExt cx="350166" cy="349434"/>
          </a:xfrm>
        </p:grpSpPr>
        <p:sp>
          <p:nvSpPr>
            <p:cNvPr id="9831" name="Google Shape;9831;p60"/>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0"/>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0"/>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0"/>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0"/>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0"/>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0"/>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0"/>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0"/>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0"/>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0"/>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0"/>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0"/>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4" name="Google Shape;9844;p60"/>
          <p:cNvGrpSpPr/>
          <p:nvPr/>
        </p:nvGrpSpPr>
        <p:grpSpPr>
          <a:xfrm>
            <a:off x="3576626" y="1801571"/>
            <a:ext cx="284251" cy="351694"/>
            <a:chOff x="3576626" y="1975821"/>
            <a:chExt cx="284251" cy="351694"/>
          </a:xfrm>
        </p:grpSpPr>
        <p:sp>
          <p:nvSpPr>
            <p:cNvPr id="9845" name="Google Shape;9845;p60"/>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0"/>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0"/>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8" name="Google Shape;9848;p60"/>
          <p:cNvGrpSpPr/>
          <p:nvPr/>
        </p:nvGrpSpPr>
        <p:grpSpPr>
          <a:xfrm>
            <a:off x="2722090" y="2715912"/>
            <a:ext cx="238770" cy="371841"/>
            <a:chOff x="2722090" y="2890162"/>
            <a:chExt cx="238770" cy="371841"/>
          </a:xfrm>
        </p:grpSpPr>
        <p:sp>
          <p:nvSpPr>
            <p:cNvPr id="9849" name="Google Shape;9849;p60"/>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0"/>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0"/>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2" name="Google Shape;9852;p60"/>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3" name="Google Shape;9853;p60"/>
          <p:cNvGrpSpPr/>
          <p:nvPr/>
        </p:nvGrpSpPr>
        <p:grpSpPr>
          <a:xfrm>
            <a:off x="6216367" y="1795906"/>
            <a:ext cx="361147" cy="361147"/>
            <a:chOff x="6216367" y="1970156"/>
            <a:chExt cx="361147" cy="361147"/>
          </a:xfrm>
        </p:grpSpPr>
        <p:sp>
          <p:nvSpPr>
            <p:cNvPr id="9854" name="Google Shape;9854;p60"/>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0"/>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0"/>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0"/>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8" name="Google Shape;9858;p60"/>
          <p:cNvGrpSpPr/>
          <p:nvPr/>
        </p:nvGrpSpPr>
        <p:grpSpPr>
          <a:xfrm>
            <a:off x="1289311" y="2751972"/>
            <a:ext cx="408156" cy="299783"/>
            <a:chOff x="1289311" y="2926222"/>
            <a:chExt cx="408156" cy="299783"/>
          </a:xfrm>
        </p:grpSpPr>
        <p:sp>
          <p:nvSpPr>
            <p:cNvPr id="9859" name="Google Shape;9859;p60"/>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0"/>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1" name="Google Shape;9861;p60"/>
          <p:cNvGrpSpPr/>
          <p:nvPr/>
        </p:nvGrpSpPr>
        <p:grpSpPr>
          <a:xfrm>
            <a:off x="7978465" y="1795142"/>
            <a:ext cx="361147" cy="360797"/>
            <a:chOff x="7978465" y="1969392"/>
            <a:chExt cx="361147" cy="360797"/>
          </a:xfrm>
        </p:grpSpPr>
        <p:sp>
          <p:nvSpPr>
            <p:cNvPr id="9862" name="Google Shape;9862;p60"/>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0"/>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0"/>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0"/>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0"/>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0"/>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0"/>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0"/>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0"/>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1" name="Google Shape;9871;p60"/>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2" name="Google Shape;9872;p60"/>
          <p:cNvGrpSpPr/>
          <p:nvPr/>
        </p:nvGrpSpPr>
        <p:grpSpPr>
          <a:xfrm>
            <a:off x="854261" y="2734563"/>
            <a:ext cx="377474" cy="335748"/>
            <a:chOff x="854261" y="2908813"/>
            <a:chExt cx="377474" cy="335748"/>
          </a:xfrm>
        </p:grpSpPr>
        <p:sp>
          <p:nvSpPr>
            <p:cNvPr id="9873" name="Google Shape;9873;p60"/>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0"/>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0"/>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0"/>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0"/>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8" name="Google Shape;9878;p60"/>
          <p:cNvGrpSpPr/>
          <p:nvPr/>
        </p:nvGrpSpPr>
        <p:grpSpPr>
          <a:xfrm>
            <a:off x="1749728" y="2720527"/>
            <a:ext cx="386927" cy="363438"/>
            <a:chOff x="1749728" y="2894777"/>
            <a:chExt cx="386927" cy="363438"/>
          </a:xfrm>
        </p:grpSpPr>
        <p:sp>
          <p:nvSpPr>
            <p:cNvPr id="9879" name="Google Shape;9879;p60"/>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0"/>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0"/>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0"/>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0"/>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0"/>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0"/>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6" name="Google Shape;9886;p60"/>
          <p:cNvGrpSpPr/>
          <p:nvPr/>
        </p:nvGrpSpPr>
        <p:grpSpPr>
          <a:xfrm>
            <a:off x="7098912" y="1795142"/>
            <a:ext cx="359651" cy="361560"/>
            <a:chOff x="7098912" y="1969392"/>
            <a:chExt cx="359651" cy="361560"/>
          </a:xfrm>
        </p:grpSpPr>
        <p:sp>
          <p:nvSpPr>
            <p:cNvPr id="9887" name="Google Shape;9887;p60"/>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0"/>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0"/>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0"/>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0"/>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0"/>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0"/>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0"/>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0"/>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0"/>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0"/>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0"/>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0"/>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0" name="Google Shape;9900;p60"/>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1" name="Google Shape;9901;p60"/>
          <p:cNvGrpSpPr/>
          <p:nvPr/>
        </p:nvGrpSpPr>
        <p:grpSpPr>
          <a:xfrm>
            <a:off x="5352728" y="1815989"/>
            <a:ext cx="327091" cy="322508"/>
            <a:chOff x="5352728" y="1990239"/>
            <a:chExt cx="327091" cy="322508"/>
          </a:xfrm>
        </p:grpSpPr>
        <p:sp>
          <p:nvSpPr>
            <p:cNvPr id="9902" name="Google Shape;9902;p60"/>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0"/>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0"/>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5" name="Google Shape;9905;p60"/>
          <p:cNvGrpSpPr/>
          <p:nvPr/>
        </p:nvGrpSpPr>
        <p:grpSpPr>
          <a:xfrm>
            <a:off x="7538896" y="1795906"/>
            <a:ext cx="361147" cy="361529"/>
            <a:chOff x="7538896" y="1970156"/>
            <a:chExt cx="361147" cy="361529"/>
          </a:xfrm>
        </p:grpSpPr>
        <p:sp>
          <p:nvSpPr>
            <p:cNvPr id="9906" name="Google Shape;9906;p60"/>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0"/>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0"/>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0"/>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0"/>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0"/>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2" name="Google Shape;9912;p60"/>
          <p:cNvGrpSpPr/>
          <p:nvPr/>
        </p:nvGrpSpPr>
        <p:grpSpPr>
          <a:xfrm>
            <a:off x="4896099" y="1796670"/>
            <a:ext cx="358155" cy="358123"/>
            <a:chOff x="4896099" y="1970920"/>
            <a:chExt cx="358155" cy="358123"/>
          </a:xfrm>
        </p:grpSpPr>
        <p:sp>
          <p:nvSpPr>
            <p:cNvPr id="9913" name="Google Shape;9913;p60"/>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0"/>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0"/>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6" name="Google Shape;9916;p60"/>
          <p:cNvGrpSpPr/>
          <p:nvPr/>
        </p:nvGrpSpPr>
        <p:grpSpPr>
          <a:xfrm>
            <a:off x="4048787" y="2802769"/>
            <a:ext cx="283488" cy="198604"/>
            <a:chOff x="4048787" y="2977019"/>
            <a:chExt cx="283488" cy="198604"/>
          </a:xfrm>
        </p:grpSpPr>
        <p:sp>
          <p:nvSpPr>
            <p:cNvPr id="9917" name="Google Shape;9917;p60"/>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0"/>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0"/>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0"/>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0"/>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0"/>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3" name="Google Shape;9923;p60"/>
          <p:cNvGrpSpPr/>
          <p:nvPr/>
        </p:nvGrpSpPr>
        <p:grpSpPr>
          <a:xfrm>
            <a:off x="4054103" y="2255941"/>
            <a:ext cx="218687" cy="349052"/>
            <a:chOff x="4054103" y="2430191"/>
            <a:chExt cx="218687" cy="349052"/>
          </a:xfrm>
        </p:grpSpPr>
        <p:sp>
          <p:nvSpPr>
            <p:cNvPr id="9924" name="Google Shape;9924;p60"/>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0"/>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60"/>
          <p:cNvGrpSpPr/>
          <p:nvPr/>
        </p:nvGrpSpPr>
        <p:grpSpPr>
          <a:xfrm>
            <a:off x="2185128" y="2253299"/>
            <a:ext cx="382758" cy="356595"/>
            <a:chOff x="2185128" y="2427549"/>
            <a:chExt cx="382758" cy="356595"/>
          </a:xfrm>
        </p:grpSpPr>
        <p:sp>
          <p:nvSpPr>
            <p:cNvPr id="9927" name="Google Shape;9927;p60"/>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0"/>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0"/>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0"/>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60"/>
          <p:cNvGrpSpPr/>
          <p:nvPr/>
        </p:nvGrpSpPr>
        <p:grpSpPr>
          <a:xfrm>
            <a:off x="2656907" y="2265043"/>
            <a:ext cx="332757" cy="332343"/>
            <a:chOff x="2656907" y="2439293"/>
            <a:chExt cx="332757" cy="332343"/>
          </a:xfrm>
        </p:grpSpPr>
        <p:sp>
          <p:nvSpPr>
            <p:cNvPr id="9932" name="Google Shape;9932;p60"/>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0"/>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0"/>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0"/>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0"/>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0"/>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0"/>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9" name="Google Shape;9939;p60"/>
          <p:cNvGrpSpPr/>
          <p:nvPr/>
        </p:nvGrpSpPr>
        <p:grpSpPr>
          <a:xfrm>
            <a:off x="1731523" y="2248366"/>
            <a:ext cx="399435" cy="365698"/>
            <a:chOff x="1731523" y="2422616"/>
            <a:chExt cx="399435" cy="365698"/>
          </a:xfrm>
        </p:grpSpPr>
        <p:sp>
          <p:nvSpPr>
            <p:cNvPr id="9940" name="Google Shape;9940;p60"/>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0"/>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0"/>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3" name="Google Shape;9943;p60"/>
          <p:cNvGrpSpPr/>
          <p:nvPr/>
        </p:nvGrpSpPr>
        <p:grpSpPr>
          <a:xfrm>
            <a:off x="3097241" y="2259314"/>
            <a:ext cx="344883" cy="343387"/>
            <a:chOff x="3097241" y="2433564"/>
            <a:chExt cx="344883" cy="343387"/>
          </a:xfrm>
        </p:grpSpPr>
        <p:sp>
          <p:nvSpPr>
            <p:cNvPr id="9944" name="Google Shape;9944;p60"/>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0"/>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0"/>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0"/>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0"/>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0"/>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0"/>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0"/>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0"/>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3" name="Google Shape;9953;p60"/>
          <p:cNvGrpSpPr/>
          <p:nvPr/>
        </p:nvGrpSpPr>
        <p:grpSpPr>
          <a:xfrm>
            <a:off x="1278299" y="2265043"/>
            <a:ext cx="410829" cy="332343"/>
            <a:chOff x="1278299" y="2439293"/>
            <a:chExt cx="410829" cy="332343"/>
          </a:xfrm>
        </p:grpSpPr>
        <p:sp>
          <p:nvSpPr>
            <p:cNvPr id="9954" name="Google Shape;9954;p60"/>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0"/>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0"/>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0"/>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0"/>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0"/>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0"/>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0"/>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2" name="Google Shape;9962;p60"/>
          <p:cNvGrpSpPr/>
          <p:nvPr/>
        </p:nvGrpSpPr>
        <p:grpSpPr>
          <a:xfrm>
            <a:off x="2661459" y="1840751"/>
            <a:ext cx="322508" cy="273494"/>
            <a:chOff x="2661459" y="2015001"/>
            <a:chExt cx="322508" cy="273494"/>
          </a:xfrm>
        </p:grpSpPr>
        <p:sp>
          <p:nvSpPr>
            <p:cNvPr id="9963" name="Google Shape;9963;p60"/>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0"/>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60"/>
          <p:cNvGrpSpPr/>
          <p:nvPr/>
        </p:nvGrpSpPr>
        <p:grpSpPr>
          <a:xfrm>
            <a:off x="870939" y="2265043"/>
            <a:ext cx="331993" cy="331993"/>
            <a:chOff x="870939" y="2439293"/>
            <a:chExt cx="331993" cy="331993"/>
          </a:xfrm>
        </p:grpSpPr>
        <p:sp>
          <p:nvSpPr>
            <p:cNvPr id="9966" name="Google Shape;9966;p60"/>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0"/>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0"/>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0"/>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0"/>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0"/>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0"/>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0"/>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0"/>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0"/>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0"/>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0"/>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0"/>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0"/>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0"/>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0"/>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2" name="Google Shape;9982;p60"/>
          <p:cNvGrpSpPr/>
          <p:nvPr/>
        </p:nvGrpSpPr>
        <p:grpSpPr>
          <a:xfrm>
            <a:off x="6644957" y="2282103"/>
            <a:ext cx="371395" cy="278904"/>
            <a:chOff x="6644957" y="2456353"/>
            <a:chExt cx="371395" cy="278904"/>
          </a:xfrm>
        </p:grpSpPr>
        <p:sp>
          <p:nvSpPr>
            <p:cNvPr id="9983" name="Google Shape;9983;p60"/>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0"/>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0"/>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0"/>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0"/>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8" name="Google Shape;9988;p60"/>
          <p:cNvGrpSpPr/>
          <p:nvPr/>
        </p:nvGrpSpPr>
        <p:grpSpPr>
          <a:xfrm>
            <a:off x="5388757" y="2240409"/>
            <a:ext cx="260349" cy="362292"/>
            <a:chOff x="5388757" y="2414659"/>
            <a:chExt cx="260349" cy="362292"/>
          </a:xfrm>
        </p:grpSpPr>
        <p:sp>
          <p:nvSpPr>
            <p:cNvPr id="9989" name="Google Shape;9989;p60"/>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0"/>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0"/>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0"/>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0"/>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0"/>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0"/>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0"/>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0"/>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0"/>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0"/>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0"/>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0"/>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0"/>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0"/>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0"/>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0"/>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0"/>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0"/>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0"/>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9" name="Google Shape;10009;p60"/>
          <p:cNvGrpSpPr/>
          <p:nvPr/>
        </p:nvGrpSpPr>
        <p:grpSpPr>
          <a:xfrm>
            <a:off x="3567142" y="2731507"/>
            <a:ext cx="348288" cy="340331"/>
            <a:chOff x="3567142" y="2905757"/>
            <a:chExt cx="348288" cy="340331"/>
          </a:xfrm>
        </p:grpSpPr>
        <p:sp>
          <p:nvSpPr>
            <p:cNvPr id="10010" name="Google Shape;10010;p60"/>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0"/>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0"/>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0"/>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0"/>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5" name="Google Shape;10015;p60"/>
          <p:cNvGrpSpPr/>
          <p:nvPr/>
        </p:nvGrpSpPr>
        <p:grpSpPr>
          <a:xfrm>
            <a:off x="870939" y="1801571"/>
            <a:ext cx="332375" cy="350071"/>
            <a:chOff x="870939" y="1975821"/>
            <a:chExt cx="332375" cy="350071"/>
          </a:xfrm>
        </p:grpSpPr>
        <p:sp>
          <p:nvSpPr>
            <p:cNvPr id="10016" name="Google Shape;10016;p60"/>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0"/>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0"/>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0"/>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0" name="Google Shape;10020;p60"/>
          <p:cNvGrpSpPr/>
          <p:nvPr/>
        </p:nvGrpSpPr>
        <p:grpSpPr>
          <a:xfrm>
            <a:off x="7967103" y="2240791"/>
            <a:ext cx="355863" cy="361911"/>
            <a:chOff x="7967103" y="2415041"/>
            <a:chExt cx="355863" cy="361911"/>
          </a:xfrm>
        </p:grpSpPr>
        <p:sp>
          <p:nvSpPr>
            <p:cNvPr id="10021" name="Google Shape;10021;p60"/>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0"/>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0"/>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0"/>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0"/>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0"/>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0"/>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0"/>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0"/>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0"/>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0"/>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2" name="Google Shape;10032;p60"/>
          <p:cNvGrpSpPr/>
          <p:nvPr/>
        </p:nvGrpSpPr>
        <p:grpSpPr>
          <a:xfrm>
            <a:off x="7529411" y="2240409"/>
            <a:ext cx="355863" cy="362292"/>
            <a:chOff x="7529411" y="2414659"/>
            <a:chExt cx="355863" cy="362292"/>
          </a:xfrm>
        </p:grpSpPr>
        <p:sp>
          <p:nvSpPr>
            <p:cNvPr id="10033" name="Google Shape;10033;p60"/>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0"/>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0"/>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0"/>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0"/>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0"/>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0"/>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0"/>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0"/>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0"/>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0"/>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0"/>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5" name="Google Shape;10045;p60"/>
          <p:cNvGrpSpPr/>
          <p:nvPr/>
        </p:nvGrpSpPr>
        <p:grpSpPr>
          <a:xfrm>
            <a:off x="5733194" y="2257468"/>
            <a:ext cx="446826" cy="327059"/>
            <a:chOff x="5733194" y="2431718"/>
            <a:chExt cx="446826" cy="327059"/>
          </a:xfrm>
        </p:grpSpPr>
        <p:sp>
          <p:nvSpPr>
            <p:cNvPr id="10046" name="Google Shape;10046;p60"/>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0"/>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0"/>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60"/>
          <p:cNvGrpSpPr/>
          <p:nvPr/>
        </p:nvGrpSpPr>
        <p:grpSpPr>
          <a:xfrm>
            <a:off x="4876780" y="2243814"/>
            <a:ext cx="407774" cy="356627"/>
            <a:chOff x="4876780" y="2418064"/>
            <a:chExt cx="407774" cy="356627"/>
          </a:xfrm>
        </p:grpSpPr>
        <p:sp>
          <p:nvSpPr>
            <p:cNvPr id="10050" name="Google Shape;10050;p60"/>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0"/>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0"/>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0"/>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0"/>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0"/>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0"/>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0"/>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8" name="Google Shape;10058;p60"/>
          <p:cNvGrpSpPr/>
          <p:nvPr/>
        </p:nvGrpSpPr>
        <p:grpSpPr>
          <a:xfrm>
            <a:off x="7070872" y="2236621"/>
            <a:ext cx="398321" cy="371013"/>
            <a:chOff x="7070872" y="2410871"/>
            <a:chExt cx="398321" cy="371013"/>
          </a:xfrm>
        </p:grpSpPr>
        <p:sp>
          <p:nvSpPr>
            <p:cNvPr id="10059" name="Google Shape;10059;p60"/>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0"/>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0"/>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0"/>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3" name="Google Shape;10063;p60"/>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64" name="Google Shape;10064;p60"/>
          <p:cNvGrpSpPr/>
          <p:nvPr/>
        </p:nvGrpSpPr>
        <p:grpSpPr>
          <a:xfrm>
            <a:off x="5318259" y="2807861"/>
            <a:ext cx="371013" cy="220787"/>
            <a:chOff x="5318259" y="2982111"/>
            <a:chExt cx="371013" cy="220787"/>
          </a:xfrm>
        </p:grpSpPr>
        <p:sp>
          <p:nvSpPr>
            <p:cNvPr id="10065" name="Google Shape;10065;p60"/>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0"/>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0"/>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0"/>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0"/>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0"/>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0"/>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0"/>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3" name="Google Shape;10073;p60"/>
          <p:cNvGrpSpPr/>
          <p:nvPr/>
        </p:nvGrpSpPr>
        <p:grpSpPr>
          <a:xfrm>
            <a:off x="7073928" y="2731507"/>
            <a:ext cx="371395" cy="371809"/>
            <a:chOff x="7073928" y="2905757"/>
            <a:chExt cx="371395" cy="371809"/>
          </a:xfrm>
        </p:grpSpPr>
        <p:sp>
          <p:nvSpPr>
            <p:cNvPr id="10074" name="Google Shape;10074;p60"/>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0"/>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0"/>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60"/>
          <p:cNvGrpSpPr/>
          <p:nvPr/>
        </p:nvGrpSpPr>
        <p:grpSpPr>
          <a:xfrm>
            <a:off x="6188327" y="2781158"/>
            <a:ext cx="371395" cy="272857"/>
            <a:chOff x="6188327" y="2955408"/>
            <a:chExt cx="371395" cy="272857"/>
          </a:xfrm>
        </p:grpSpPr>
        <p:sp>
          <p:nvSpPr>
            <p:cNvPr id="10078" name="Google Shape;10078;p60"/>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0"/>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60"/>
          <p:cNvGrpSpPr/>
          <p:nvPr/>
        </p:nvGrpSpPr>
        <p:grpSpPr>
          <a:xfrm>
            <a:off x="7521454" y="2731889"/>
            <a:ext cx="359651" cy="371013"/>
            <a:chOff x="7521454" y="2906139"/>
            <a:chExt cx="359651" cy="371013"/>
          </a:xfrm>
        </p:grpSpPr>
        <p:sp>
          <p:nvSpPr>
            <p:cNvPr id="10081" name="Google Shape;10081;p60"/>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0"/>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0"/>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0"/>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0"/>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6" name="Google Shape;10086;p60"/>
          <p:cNvGrpSpPr/>
          <p:nvPr/>
        </p:nvGrpSpPr>
        <p:grpSpPr>
          <a:xfrm>
            <a:off x="5782845" y="2732271"/>
            <a:ext cx="301661" cy="371013"/>
            <a:chOff x="5782845" y="2906521"/>
            <a:chExt cx="301661" cy="371013"/>
          </a:xfrm>
        </p:grpSpPr>
        <p:sp>
          <p:nvSpPr>
            <p:cNvPr id="10087" name="Google Shape;10087;p60"/>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0"/>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0"/>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60"/>
          <p:cNvGrpSpPr/>
          <p:nvPr/>
        </p:nvGrpSpPr>
        <p:grpSpPr>
          <a:xfrm>
            <a:off x="3539102" y="2253299"/>
            <a:ext cx="355099" cy="355481"/>
            <a:chOff x="3539102" y="2427549"/>
            <a:chExt cx="355099" cy="355481"/>
          </a:xfrm>
        </p:grpSpPr>
        <p:sp>
          <p:nvSpPr>
            <p:cNvPr id="10091" name="Google Shape;10091;p60"/>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0"/>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3" name="Google Shape;10093;p60"/>
          <p:cNvGrpSpPr/>
          <p:nvPr/>
        </p:nvGrpSpPr>
        <p:grpSpPr>
          <a:xfrm>
            <a:off x="6630539" y="2743252"/>
            <a:ext cx="371777" cy="349434"/>
            <a:chOff x="6630539" y="2917502"/>
            <a:chExt cx="371777" cy="349434"/>
          </a:xfrm>
        </p:grpSpPr>
        <p:sp>
          <p:nvSpPr>
            <p:cNvPr id="10094" name="Google Shape;10094;p60"/>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0"/>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0"/>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0"/>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0"/>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0"/>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0"/>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1" name="Google Shape;10101;p60"/>
          <p:cNvGrpSpPr/>
          <p:nvPr/>
        </p:nvGrpSpPr>
        <p:grpSpPr>
          <a:xfrm>
            <a:off x="2171474" y="3194979"/>
            <a:ext cx="408156" cy="343737"/>
            <a:chOff x="2171474" y="3369229"/>
            <a:chExt cx="408156" cy="343737"/>
          </a:xfrm>
        </p:grpSpPr>
        <p:sp>
          <p:nvSpPr>
            <p:cNvPr id="10102" name="Google Shape;10102;p60"/>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0"/>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0"/>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0"/>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6" name="Google Shape;10106;p60"/>
          <p:cNvGrpSpPr/>
          <p:nvPr/>
        </p:nvGrpSpPr>
        <p:grpSpPr>
          <a:xfrm>
            <a:off x="4891198" y="2750858"/>
            <a:ext cx="334634" cy="334634"/>
            <a:chOff x="4891198" y="2925108"/>
            <a:chExt cx="334634" cy="334634"/>
          </a:xfrm>
        </p:grpSpPr>
        <p:sp>
          <p:nvSpPr>
            <p:cNvPr id="10107" name="Google Shape;10107;p60"/>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0"/>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0"/>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0"/>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0"/>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0"/>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0"/>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0"/>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5" name="Google Shape;10115;p60"/>
          <p:cNvGrpSpPr/>
          <p:nvPr/>
        </p:nvGrpSpPr>
        <p:grpSpPr>
          <a:xfrm>
            <a:off x="7976174" y="2750858"/>
            <a:ext cx="334666" cy="334634"/>
            <a:chOff x="7976174" y="2925108"/>
            <a:chExt cx="334666" cy="334634"/>
          </a:xfrm>
        </p:grpSpPr>
        <p:sp>
          <p:nvSpPr>
            <p:cNvPr id="10116" name="Google Shape;10116;p60"/>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0"/>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0"/>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0"/>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0"/>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0"/>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0"/>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0"/>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0"/>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5" name="Google Shape;10125;p60"/>
          <p:cNvGrpSpPr/>
          <p:nvPr/>
        </p:nvGrpSpPr>
        <p:grpSpPr>
          <a:xfrm>
            <a:off x="3091957" y="3199881"/>
            <a:ext cx="354717" cy="332757"/>
            <a:chOff x="3091957" y="3374131"/>
            <a:chExt cx="354717" cy="332757"/>
          </a:xfrm>
        </p:grpSpPr>
        <p:sp>
          <p:nvSpPr>
            <p:cNvPr id="10126" name="Google Shape;10126;p60"/>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0"/>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0"/>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0"/>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0"/>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0"/>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2" name="Google Shape;10132;p60"/>
          <p:cNvGrpSpPr/>
          <p:nvPr/>
        </p:nvGrpSpPr>
        <p:grpSpPr>
          <a:xfrm>
            <a:off x="3988156" y="3205960"/>
            <a:ext cx="353954" cy="318880"/>
            <a:chOff x="3988156" y="3380210"/>
            <a:chExt cx="353954" cy="318880"/>
          </a:xfrm>
        </p:grpSpPr>
        <p:sp>
          <p:nvSpPr>
            <p:cNvPr id="10133" name="Google Shape;10133;p60"/>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0"/>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0"/>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0"/>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0"/>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8" name="Google Shape;10138;p60"/>
          <p:cNvGrpSpPr/>
          <p:nvPr/>
        </p:nvGrpSpPr>
        <p:grpSpPr>
          <a:xfrm>
            <a:off x="3541011" y="3193070"/>
            <a:ext cx="348257" cy="346188"/>
            <a:chOff x="3541011" y="3367320"/>
            <a:chExt cx="348257" cy="346188"/>
          </a:xfrm>
        </p:grpSpPr>
        <p:sp>
          <p:nvSpPr>
            <p:cNvPr id="10139" name="Google Shape;10139;p60"/>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0"/>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0"/>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0"/>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60"/>
          <p:cNvGrpSpPr/>
          <p:nvPr/>
        </p:nvGrpSpPr>
        <p:grpSpPr>
          <a:xfrm>
            <a:off x="1314678" y="3183967"/>
            <a:ext cx="334666" cy="365348"/>
            <a:chOff x="1314678" y="3358217"/>
            <a:chExt cx="334666" cy="365348"/>
          </a:xfrm>
        </p:grpSpPr>
        <p:sp>
          <p:nvSpPr>
            <p:cNvPr id="10144" name="Google Shape;10144;p60"/>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0"/>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0"/>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0"/>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0"/>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9" name="Google Shape;10149;p60"/>
          <p:cNvGrpSpPr/>
          <p:nvPr/>
        </p:nvGrpSpPr>
        <p:grpSpPr>
          <a:xfrm>
            <a:off x="1748582" y="3198385"/>
            <a:ext cx="359269" cy="335780"/>
            <a:chOff x="1748582" y="3372635"/>
            <a:chExt cx="359269" cy="335780"/>
          </a:xfrm>
        </p:grpSpPr>
        <p:sp>
          <p:nvSpPr>
            <p:cNvPr id="10150" name="Google Shape;10150;p60"/>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1" name="Google Shape;10151;p60"/>
            <p:cNvGrpSpPr/>
            <p:nvPr/>
          </p:nvGrpSpPr>
          <p:grpSpPr>
            <a:xfrm>
              <a:off x="1748582" y="3372635"/>
              <a:ext cx="333520" cy="335780"/>
              <a:chOff x="1748582" y="3372635"/>
              <a:chExt cx="333520" cy="335780"/>
            </a:xfrm>
          </p:grpSpPr>
          <p:sp>
            <p:nvSpPr>
              <p:cNvPr id="10152" name="Google Shape;10152;p60"/>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0"/>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0"/>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55" name="Google Shape;10155;p60"/>
          <p:cNvGrpSpPr/>
          <p:nvPr/>
        </p:nvGrpSpPr>
        <p:grpSpPr>
          <a:xfrm>
            <a:off x="2640993" y="3183585"/>
            <a:ext cx="365348" cy="364966"/>
            <a:chOff x="2640993" y="3357835"/>
            <a:chExt cx="365348" cy="364966"/>
          </a:xfrm>
        </p:grpSpPr>
        <p:sp>
          <p:nvSpPr>
            <p:cNvPr id="10156" name="Google Shape;10156;p60"/>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0"/>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0"/>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0"/>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0"/>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0"/>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0"/>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0"/>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0"/>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0"/>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60"/>
          <p:cNvGrpSpPr/>
          <p:nvPr/>
        </p:nvGrpSpPr>
        <p:grpSpPr>
          <a:xfrm>
            <a:off x="4886264" y="3191924"/>
            <a:ext cx="350548" cy="350198"/>
            <a:chOff x="4886264" y="3366174"/>
            <a:chExt cx="350548" cy="350198"/>
          </a:xfrm>
        </p:grpSpPr>
        <p:sp>
          <p:nvSpPr>
            <p:cNvPr id="10167" name="Google Shape;10167;p60"/>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0"/>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0"/>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0"/>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0"/>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0"/>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0"/>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0"/>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0"/>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0"/>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0"/>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0"/>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0"/>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60"/>
          <p:cNvGrpSpPr/>
          <p:nvPr/>
        </p:nvGrpSpPr>
        <p:grpSpPr>
          <a:xfrm>
            <a:off x="5331913" y="3239697"/>
            <a:ext cx="347143" cy="254684"/>
            <a:chOff x="5331913" y="3413947"/>
            <a:chExt cx="347143" cy="254684"/>
          </a:xfrm>
        </p:grpSpPr>
        <p:sp>
          <p:nvSpPr>
            <p:cNvPr id="10181" name="Google Shape;10181;p60"/>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0"/>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0"/>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0"/>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0"/>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0"/>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7" name="Google Shape;10187;p60"/>
          <p:cNvGrpSpPr/>
          <p:nvPr/>
        </p:nvGrpSpPr>
        <p:grpSpPr>
          <a:xfrm>
            <a:off x="5776798" y="3235528"/>
            <a:ext cx="346379" cy="264518"/>
            <a:chOff x="5776798" y="3409778"/>
            <a:chExt cx="346379" cy="264518"/>
          </a:xfrm>
        </p:grpSpPr>
        <p:sp>
          <p:nvSpPr>
            <p:cNvPr id="10188" name="Google Shape;10188;p60"/>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0"/>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0"/>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0"/>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0"/>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0"/>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60"/>
          <p:cNvGrpSpPr/>
          <p:nvPr/>
        </p:nvGrpSpPr>
        <p:grpSpPr>
          <a:xfrm>
            <a:off x="7108015" y="3222255"/>
            <a:ext cx="344883" cy="290299"/>
            <a:chOff x="7108015" y="3396505"/>
            <a:chExt cx="344883" cy="290299"/>
          </a:xfrm>
        </p:grpSpPr>
        <p:sp>
          <p:nvSpPr>
            <p:cNvPr id="10195" name="Google Shape;10195;p60"/>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0"/>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0"/>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0"/>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60"/>
          <p:cNvGrpSpPr/>
          <p:nvPr/>
        </p:nvGrpSpPr>
        <p:grpSpPr>
          <a:xfrm>
            <a:off x="7551754" y="3216558"/>
            <a:ext cx="344883" cy="301311"/>
            <a:chOff x="7551754" y="3390808"/>
            <a:chExt cx="344883" cy="301311"/>
          </a:xfrm>
        </p:grpSpPr>
        <p:sp>
          <p:nvSpPr>
            <p:cNvPr id="10200" name="Google Shape;10200;p60"/>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0"/>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0"/>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0"/>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0"/>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0"/>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0"/>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0"/>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0"/>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0"/>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0"/>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60"/>
          <p:cNvGrpSpPr/>
          <p:nvPr/>
        </p:nvGrpSpPr>
        <p:grpSpPr>
          <a:xfrm>
            <a:off x="6707084" y="3213153"/>
            <a:ext cx="261145" cy="308504"/>
            <a:chOff x="6707084" y="3387403"/>
            <a:chExt cx="261145" cy="308504"/>
          </a:xfrm>
        </p:grpSpPr>
        <p:sp>
          <p:nvSpPr>
            <p:cNvPr id="10212" name="Google Shape;10212;p60"/>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0"/>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0"/>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0"/>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6" name="Google Shape;10216;p60"/>
          <p:cNvGrpSpPr/>
          <p:nvPr/>
        </p:nvGrpSpPr>
        <p:grpSpPr>
          <a:xfrm>
            <a:off x="848978" y="4123387"/>
            <a:ext cx="377824" cy="324418"/>
            <a:chOff x="848978" y="4297637"/>
            <a:chExt cx="377824" cy="324418"/>
          </a:xfrm>
        </p:grpSpPr>
        <p:sp>
          <p:nvSpPr>
            <p:cNvPr id="10217" name="Google Shape;10217;p60"/>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0"/>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60"/>
          <p:cNvGrpSpPr/>
          <p:nvPr/>
        </p:nvGrpSpPr>
        <p:grpSpPr>
          <a:xfrm>
            <a:off x="1754279" y="4112343"/>
            <a:ext cx="351439" cy="345965"/>
            <a:chOff x="1754279" y="4286593"/>
            <a:chExt cx="351439" cy="345965"/>
          </a:xfrm>
        </p:grpSpPr>
        <p:sp>
          <p:nvSpPr>
            <p:cNvPr id="10220" name="Google Shape;10220;p60"/>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0"/>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0"/>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0"/>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0"/>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5" name="Google Shape;10225;p60"/>
          <p:cNvGrpSpPr/>
          <p:nvPr/>
        </p:nvGrpSpPr>
        <p:grpSpPr>
          <a:xfrm>
            <a:off x="3996113" y="4116926"/>
            <a:ext cx="336512" cy="335048"/>
            <a:chOff x="3996113" y="4291176"/>
            <a:chExt cx="336512" cy="335048"/>
          </a:xfrm>
        </p:grpSpPr>
        <p:sp>
          <p:nvSpPr>
            <p:cNvPr id="10226" name="Google Shape;10226;p60"/>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0"/>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0"/>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9" name="Google Shape;10229;p60"/>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0" name="Google Shape;10230;p60"/>
          <p:cNvGrpSpPr/>
          <p:nvPr/>
        </p:nvGrpSpPr>
        <p:grpSpPr>
          <a:xfrm>
            <a:off x="2179081" y="4111261"/>
            <a:ext cx="397525" cy="348670"/>
            <a:chOff x="2179081" y="4285511"/>
            <a:chExt cx="397525" cy="348670"/>
          </a:xfrm>
        </p:grpSpPr>
        <p:sp>
          <p:nvSpPr>
            <p:cNvPr id="10231" name="Google Shape;10231;p60"/>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0"/>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60"/>
          <p:cNvGrpSpPr/>
          <p:nvPr/>
        </p:nvGrpSpPr>
        <p:grpSpPr>
          <a:xfrm>
            <a:off x="3584201" y="4120746"/>
            <a:ext cx="267574" cy="329415"/>
            <a:chOff x="3584201" y="4294996"/>
            <a:chExt cx="267574" cy="329415"/>
          </a:xfrm>
        </p:grpSpPr>
        <p:sp>
          <p:nvSpPr>
            <p:cNvPr id="10234" name="Google Shape;10234;p60"/>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0"/>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0"/>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0"/>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8" name="Google Shape;10238;p60"/>
          <p:cNvGrpSpPr/>
          <p:nvPr/>
        </p:nvGrpSpPr>
        <p:grpSpPr>
          <a:xfrm>
            <a:off x="3082855" y="4121478"/>
            <a:ext cx="375946" cy="327823"/>
            <a:chOff x="3082855" y="4295728"/>
            <a:chExt cx="375946" cy="327823"/>
          </a:xfrm>
        </p:grpSpPr>
        <p:sp>
          <p:nvSpPr>
            <p:cNvPr id="10239" name="Google Shape;10239;p60"/>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0"/>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0"/>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0"/>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0"/>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0"/>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0"/>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0"/>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0"/>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0"/>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0"/>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60"/>
          <p:cNvGrpSpPr/>
          <p:nvPr/>
        </p:nvGrpSpPr>
        <p:grpSpPr>
          <a:xfrm>
            <a:off x="2749016" y="4116926"/>
            <a:ext cx="150831" cy="336926"/>
            <a:chOff x="2749016" y="4291176"/>
            <a:chExt cx="150831" cy="336926"/>
          </a:xfrm>
        </p:grpSpPr>
        <p:sp>
          <p:nvSpPr>
            <p:cNvPr id="10251" name="Google Shape;10251;p60"/>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0"/>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0"/>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0"/>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5" name="Google Shape;10255;p60"/>
          <p:cNvGrpSpPr/>
          <p:nvPr/>
        </p:nvGrpSpPr>
        <p:grpSpPr>
          <a:xfrm>
            <a:off x="7127716" y="4105182"/>
            <a:ext cx="248254" cy="361942"/>
            <a:chOff x="7127716" y="4279432"/>
            <a:chExt cx="248254" cy="361942"/>
          </a:xfrm>
        </p:grpSpPr>
        <p:sp>
          <p:nvSpPr>
            <p:cNvPr id="10256" name="Google Shape;10256;p60"/>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0"/>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0"/>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0"/>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0"/>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0"/>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0"/>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0"/>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0"/>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5" name="Google Shape;10265;p60"/>
          <p:cNvGrpSpPr/>
          <p:nvPr/>
        </p:nvGrpSpPr>
        <p:grpSpPr>
          <a:xfrm>
            <a:off x="7565408" y="4105182"/>
            <a:ext cx="248255" cy="361942"/>
            <a:chOff x="7565408" y="4279432"/>
            <a:chExt cx="248255" cy="361942"/>
          </a:xfrm>
        </p:grpSpPr>
        <p:sp>
          <p:nvSpPr>
            <p:cNvPr id="10266" name="Google Shape;10266;p60"/>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0"/>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0"/>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0"/>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0"/>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0"/>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0"/>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0"/>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4" name="Google Shape;10274;p60"/>
          <p:cNvGrpSpPr/>
          <p:nvPr/>
        </p:nvGrpSpPr>
        <p:grpSpPr>
          <a:xfrm>
            <a:off x="6264109" y="4105182"/>
            <a:ext cx="225498" cy="361560"/>
            <a:chOff x="6264109" y="4279432"/>
            <a:chExt cx="225498" cy="361560"/>
          </a:xfrm>
        </p:grpSpPr>
        <p:sp>
          <p:nvSpPr>
            <p:cNvPr id="10275" name="Google Shape;10275;p60"/>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0"/>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7" name="Google Shape;10277;p60"/>
          <p:cNvGrpSpPr/>
          <p:nvPr/>
        </p:nvGrpSpPr>
        <p:grpSpPr>
          <a:xfrm>
            <a:off x="7929578" y="4110115"/>
            <a:ext cx="395266" cy="351312"/>
            <a:chOff x="7929578" y="4284365"/>
            <a:chExt cx="395266" cy="351312"/>
          </a:xfrm>
        </p:grpSpPr>
        <p:sp>
          <p:nvSpPr>
            <p:cNvPr id="10278" name="Google Shape;10278;p60"/>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0"/>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0"/>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0"/>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60"/>
          <p:cNvGrpSpPr/>
          <p:nvPr/>
        </p:nvGrpSpPr>
        <p:grpSpPr>
          <a:xfrm>
            <a:off x="6595502" y="4149527"/>
            <a:ext cx="426315" cy="332826"/>
            <a:chOff x="6639652" y="4323777"/>
            <a:chExt cx="426315" cy="332826"/>
          </a:xfrm>
        </p:grpSpPr>
        <p:sp>
          <p:nvSpPr>
            <p:cNvPr id="10283" name="Google Shape;10283;p60"/>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0"/>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0"/>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0"/>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0"/>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0"/>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0"/>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0"/>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0"/>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0"/>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3" name="Google Shape;10293;p60"/>
          <p:cNvGrpSpPr/>
          <p:nvPr/>
        </p:nvGrpSpPr>
        <p:grpSpPr>
          <a:xfrm>
            <a:off x="5357662" y="4123387"/>
            <a:ext cx="287275" cy="326296"/>
            <a:chOff x="5357662" y="4297637"/>
            <a:chExt cx="287275" cy="326296"/>
          </a:xfrm>
        </p:grpSpPr>
        <p:sp>
          <p:nvSpPr>
            <p:cNvPr id="10294" name="Google Shape;10294;p60"/>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0"/>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0"/>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0"/>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0"/>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9" name="Google Shape;10299;p60"/>
          <p:cNvGrpSpPr/>
          <p:nvPr/>
        </p:nvGrpSpPr>
        <p:grpSpPr>
          <a:xfrm>
            <a:off x="5774124" y="4120300"/>
            <a:ext cx="331611" cy="331674"/>
            <a:chOff x="5774124" y="4294550"/>
            <a:chExt cx="331611" cy="331674"/>
          </a:xfrm>
        </p:grpSpPr>
        <p:sp>
          <p:nvSpPr>
            <p:cNvPr id="10300" name="Google Shape;10300;p60"/>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0"/>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2" name="Google Shape;10302;p60"/>
          <p:cNvGrpSpPr/>
          <p:nvPr/>
        </p:nvGrpSpPr>
        <p:grpSpPr>
          <a:xfrm>
            <a:off x="4890434" y="4113139"/>
            <a:ext cx="345997" cy="346029"/>
            <a:chOff x="4890434" y="4287389"/>
            <a:chExt cx="345997" cy="346029"/>
          </a:xfrm>
        </p:grpSpPr>
        <p:sp>
          <p:nvSpPr>
            <p:cNvPr id="10303" name="Google Shape;10303;p60"/>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0"/>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0"/>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0"/>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0"/>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0"/>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0"/>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0" name="Google Shape;10310;p60"/>
          <p:cNvGrpSpPr/>
          <p:nvPr/>
        </p:nvGrpSpPr>
        <p:grpSpPr>
          <a:xfrm>
            <a:off x="2165809" y="3636809"/>
            <a:ext cx="422542" cy="342973"/>
            <a:chOff x="2165809" y="3811059"/>
            <a:chExt cx="422542" cy="342973"/>
          </a:xfrm>
        </p:grpSpPr>
        <p:sp>
          <p:nvSpPr>
            <p:cNvPr id="10311" name="Google Shape;10311;p60"/>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0"/>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0"/>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0"/>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0"/>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0"/>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0"/>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0"/>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0"/>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0"/>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0"/>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0"/>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0"/>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0"/>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0"/>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0"/>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0"/>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0"/>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9" name="Google Shape;10329;p60"/>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0" name="Google Shape;10330;p60"/>
          <p:cNvGrpSpPr/>
          <p:nvPr/>
        </p:nvGrpSpPr>
        <p:grpSpPr>
          <a:xfrm>
            <a:off x="903530" y="3631875"/>
            <a:ext cx="264550" cy="353222"/>
            <a:chOff x="903530" y="3806125"/>
            <a:chExt cx="264550" cy="353222"/>
          </a:xfrm>
        </p:grpSpPr>
        <p:sp>
          <p:nvSpPr>
            <p:cNvPr id="10331" name="Google Shape;10331;p60"/>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0"/>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0"/>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0"/>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5" name="Google Shape;10335;p60"/>
          <p:cNvGrpSpPr/>
          <p:nvPr/>
        </p:nvGrpSpPr>
        <p:grpSpPr>
          <a:xfrm>
            <a:off x="850092" y="3178684"/>
            <a:ext cx="369517" cy="375660"/>
            <a:chOff x="850092" y="3352934"/>
            <a:chExt cx="369517" cy="375660"/>
          </a:xfrm>
        </p:grpSpPr>
        <p:sp>
          <p:nvSpPr>
            <p:cNvPr id="10336" name="Google Shape;10336;p60"/>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0"/>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0"/>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0"/>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0"/>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1" name="Google Shape;10341;p60"/>
          <p:cNvGrpSpPr/>
          <p:nvPr/>
        </p:nvGrpSpPr>
        <p:grpSpPr>
          <a:xfrm>
            <a:off x="2611458" y="3642124"/>
            <a:ext cx="426329" cy="332375"/>
            <a:chOff x="2611458" y="3816374"/>
            <a:chExt cx="426329" cy="332375"/>
          </a:xfrm>
        </p:grpSpPr>
        <p:sp>
          <p:nvSpPr>
            <p:cNvPr id="10342" name="Google Shape;10342;p60"/>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0"/>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0"/>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0"/>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0"/>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0"/>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0"/>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0"/>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0"/>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0"/>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2" name="Google Shape;10352;p60"/>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3" name="Google Shape;10353;p60"/>
          <p:cNvGrpSpPr/>
          <p:nvPr/>
        </p:nvGrpSpPr>
        <p:grpSpPr>
          <a:xfrm>
            <a:off x="4019984" y="3631143"/>
            <a:ext cx="293704" cy="353954"/>
            <a:chOff x="4019984" y="3805393"/>
            <a:chExt cx="293704" cy="353954"/>
          </a:xfrm>
        </p:grpSpPr>
        <p:sp>
          <p:nvSpPr>
            <p:cNvPr id="10354" name="Google Shape;10354;p60"/>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0"/>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60"/>
          <p:cNvGrpSpPr/>
          <p:nvPr/>
        </p:nvGrpSpPr>
        <p:grpSpPr>
          <a:xfrm>
            <a:off x="8006505" y="3215794"/>
            <a:ext cx="323654" cy="303189"/>
            <a:chOff x="8006505" y="3390044"/>
            <a:chExt cx="323654" cy="303189"/>
          </a:xfrm>
        </p:grpSpPr>
        <p:sp>
          <p:nvSpPr>
            <p:cNvPr id="10357" name="Google Shape;10357;p60"/>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0"/>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0"/>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0"/>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0"/>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0"/>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60"/>
          <p:cNvGrpSpPr/>
          <p:nvPr/>
        </p:nvGrpSpPr>
        <p:grpSpPr>
          <a:xfrm>
            <a:off x="1299146" y="3632257"/>
            <a:ext cx="367990" cy="351312"/>
            <a:chOff x="1299146" y="3806507"/>
            <a:chExt cx="367990" cy="351312"/>
          </a:xfrm>
        </p:grpSpPr>
        <p:sp>
          <p:nvSpPr>
            <p:cNvPr id="10364" name="Google Shape;10364;p60"/>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0"/>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6" name="Google Shape;10366;p60"/>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7" name="Google Shape;10367;p60"/>
          <p:cNvGrpSpPr/>
          <p:nvPr/>
        </p:nvGrpSpPr>
        <p:grpSpPr>
          <a:xfrm>
            <a:off x="7550258" y="3658420"/>
            <a:ext cx="371395" cy="301279"/>
            <a:chOff x="7550258" y="3832670"/>
            <a:chExt cx="371395" cy="301279"/>
          </a:xfrm>
        </p:grpSpPr>
        <p:sp>
          <p:nvSpPr>
            <p:cNvPr id="10368" name="Google Shape;10368;p60"/>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0"/>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0"/>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0"/>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0"/>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0"/>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0"/>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0"/>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0"/>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0"/>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0"/>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0"/>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0"/>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0"/>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0"/>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0"/>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0"/>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0"/>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6" name="Google Shape;10386;p60"/>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7" name="Google Shape;10387;p60"/>
          <p:cNvGrpSpPr/>
          <p:nvPr/>
        </p:nvGrpSpPr>
        <p:grpSpPr>
          <a:xfrm>
            <a:off x="6659725" y="3633785"/>
            <a:ext cx="367608" cy="350548"/>
            <a:chOff x="6659725" y="3808035"/>
            <a:chExt cx="367608" cy="350548"/>
          </a:xfrm>
        </p:grpSpPr>
        <p:sp>
          <p:nvSpPr>
            <p:cNvPr id="10388" name="Google Shape;10388;p60"/>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0"/>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0" name="Google Shape;10390;p60"/>
          <p:cNvGrpSpPr/>
          <p:nvPr/>
        </p:nvGrpSpPr>
        <p:grpSpPr>
          <a:xfrm>
            <a:off x="6219391" y="3642506"/>
            <a:ext cx="356627" cy="334252"/>
            <a:chOff x="6219391" y="3816756"/>
            <a:chExt cx="356627" cy="334252"/>
          </a:xfrm>
        </p:grpSpPr>
        <p:sp>
          <p:nvSpPr>
            <p:cNvPr id="10391" name="Google Shape;10391;p60"/>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0"/>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0"/>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0"/>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5" name="Google Shape;10395;p60"/>
          <p:cNvGrpSpPr/>
          <p:nvPr/>
        </p:nvGrpSpPr>
        <p:grpSpPr>
          <a:xfrm>
            <a:off x="5778676" y="3652722"/>
            <a:ext cx="349052" cy="313055"/>
            <a:chOff x="5778676" y="3826972"/>
            <a:chExt cx="349052" cy="313055"/>
          </a:xfrm>
        </p:grpSpPr>
        <p:sp>
          <p:nvSpPr>
            <p:cNvPr id="10396" name="Google Shape;10396;p60"/>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0"/>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0"/>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0"/>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0"/>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1" name="Google Shape;10401;p60"/>
          <p:cNvGrpSpPr/>
          <p:nvPr/>
        </p:nvGrpSpPr>
        <p:grpSpPr>
          <a:xfrm>
            <a:off x="5355784" y="3660297"/>
            <a:ext cx="299019" cy="297905"/>
            <a:chOff x="5355784" y="3834547"/>
            <a:chExt cx="299019" cy="297905"/>
          </a:xfrm>
        </p:grpSpPr>
        <p:sp>
          <p:nvSpPr>
            <p:cNvPr id="10402" name="Google Shape;10402;p60"/>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0"/>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0"/>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0"/>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6" name="Google Shape;10406;p60"/>
          <p:cNvGrpSpPr/>
          <p:nvPr/>
        </p:nvGrpSpPr>
        <p:grpSpPr>
          <a:xfrm>
            <a:off x="8036455" y="3633021"/>
            <a:ext cx="292176" cy="353985"/>
            <a:chOff x="8036455" y="3807271"/>
            <a:chExt cx="292176" cy="353985"/>
          </a:xfrm>
        </p:grpSpPr>
        <p:sp>
          <p:nvSpPr>
            <p:cNvPr id="10407" name="Google Shape;10407;p60"/>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0"/>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9" name="Google Shape;10409;p60"/>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0410" name="Google Shape;10410;p60"/>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0411" name="Google Shape;10411;p60"/>
          <p:cNvGrpSpPr/>
          <p:nvPr/>
        </p:nvGrpSpPr>
        <p:grpSpPr>
          <a:xfrm>
            <a:off x="4874902" y="3634549"/>
            <a:ext cx="345615" cy="350835"/>
            <a:chOff x="4874902" y="3808799"/>
            <a:chExt cx="345615" cy="350835"/>
          </a:xfrm>
        </p:grpSpPr>
        <p:sp>
          <p:nvSpPr>
            <p:cNvPr id="10412" name="Google Shape;10412;p60"/>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0"/>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0"/>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0"/>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0"/>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0"/>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0"/>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0"/>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0"/>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0"/>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0"/>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0"/>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0"/>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0"/>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0"/>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0"/>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0"/>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9" name="Google Shape;10429;p60"/>
          <p:cNvGrpSpPr/>
          <p:nvPr/>
        </p:nvGrpSpPr>
        <p:grpSpPr>
          <a:xfrm>
            <a:off x="3095745" y="3631143"/>
            <a:ext cx="352840" cy="354717"/>
            <a:chOff x="3095745" y="3805393"/>
            <a:chExt cx="352840" cy="354717"/>
          </a:xfrm>
        </p:grpSpPr>
        <p:sp>
          <p:nvSpPr>
            <p:cNvPr id="10430" name="Google Shape;10430;p60"/>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0"/>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0"/>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0"/>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0"/>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0"/>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39" name="Shape 10439"/>
        <p:cNvGrpSpPr/>
        <p:nvPr/>
      </p:nvGrpSpPr>
      <p:grpSpPr>
        <a:xfrm>
          <a:off x="0" y="0"/>
          <a:ext cx="0" cy="0"/>
          <a:chOff x="0" y="0"/>
          <a:chExt cx="0" cy="0"/>
        </a:xfrm>
      </p:grpSpPr>
      <p:grpSp>
        <p:nvGrpSpPr>
          <p:cNvPr id="10440" name="Google Shape;10440;p61"/>
          <p:cNvGrpSpPr/>
          <p:nvPr/>
        </p:nvGrpSpPr>
        <p:grpSpPr>
          <a:xfrm>
            <a:off x="2733780" y="4039081"/>
            <a:ext cx="342144" cy="362704"/>
            <a:chOff x="2704005" y="4258781"/>
            <a:chExt cx="342144" cy="362704"/>
          </a:xfrm>
        </p:grpSpPr>
        <p:sp>
          <p:nvSpPr>
            <p:cNvPr id="10441" name="Google Shape;10441;p61"/>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1"/>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1"/>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1"/>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1"/>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1"/>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1"/>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8" name="Google Shape;10448;p61"/>
          <p:cNvGrpSpPr/>
          <p:nvPr/>
        </p:nvGrpSpPr>
        <p:grpSpPr>
          <a:xfrm>
            <a:off x="2157462" y="4083096"/>
            <a:ext cx="347435" cy="363370"/>
            <a:chOff x="2157462" y="4258496"/>
            <a:chExt cx="347435" cy="363370"/>
          </a:xfrm>
        </p:grpSpPr>
        <p:sp>
          <p:nvSpPr>
            <p:cNvPr id="10449" name="Google Shape;10449;p61"/>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1"/>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1"/>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2" name="Google Shape;10452;p61"/>
          <p:cNvGrpSpPr/>
          <p:nvPr/>
        </p:nvGrpSpPr>
        <p:grpSpPr>
          <a:xfrm>
            <a:off x="4010963" y="3588381"/>
            <a:ext cx="343665" cy="363211"/>
            <a:chOff x="4010963" y="3763781"/>
            <a:chExt cx="343665" cy="363211"/>
          </a:xfrm>
        </p:grpSpPr>
        <p:sp>
          <p:nvSpPr>
            <p:cNvPr id="10453" name="Google Shape;10453;p61"/>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1"/>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1"/>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1"/>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1"/>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8" name="Google Shape;10458;p61"/>
          <p:cNvGrpSpPr/>
          <p:nvPr/>
        </p:nvGrpSpPr>
        <p:grpSpPr>
          <a:xfrm>
            <a:off x="2214042" y="3635109"/>
            <a:ext cx="368153" cy="311193"/>
            <a:chOff x="2214042" y="3810509"/>
            <a:chExt cx="368153" cy="311193"/>
          </a:xfrm>
        </p:grpSpPr>
        <p:sp>
          <p:nvSpPr>
            <p:cNvPr id="10459" name="Google Shape;10459;p61"/>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1"/>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1" name="Google Shape;10461;p61"/>
          <p:cNvGrpSpPr/>
          <p:nvPr/>
        </p:nvGrpSpPr>
        <p:grpSpPr>
          <a:xfrm>
            <a:off x="1797413" y="3606819"/>
            <a:ext cx="367805" cy="367773"/>
            <a:chOff x="1768938" y="3782219"/>
            <a:chExt cx="367805" cy="367773"/>
          </a:xfrm>
        </p:grpSpPr>
        <p:sp>
          <p:nvSpPr>
            <p:cNvPr id="10462" name="Google Shape;10462;p61"/>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1"/>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1"/>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1"/>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1"/>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7" name="Google Shape;10467;p61"/>
          <p:cNvGrpSpPr/>
          <p:nvPr/>
        </p:nvGrpSpPr>
        <p:grpSpPr>
          <a:xfrm>
            <a:off x="2681385" y="3623039"/>
            <a:ext cx="325544" cy="327413"/>
            <a:chOff x="2681385" y="3798439"/>
            <a:chExt cx="325544" cy="327413"/>
          </a:xfrm>
        </p:grpSpPr>
        <p:sp>
          <p:nvSpPr>
            <p:cNvPr id="10468" name="Google Shape;10468;p61"/>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1"/>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1"/>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1"/>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1"/>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1"/>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1"/>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61"/>
          <p:cNvGrpSpPr/>
          <p:nvPr/>
        </p:nvGrpSpPr>
        <p:grpSpPr>
          <a:xfrm>
            <a:off x="6243928" y="4088102"/>
            <a:ext cx="274254" cy="350824"/>
            <a:chOff x="6243928" y="4263502"/>
            <a:chExt cx="274254" cy="350824"/>
          </a:xfrm>
        </p:grpSpPr>
        <p:sp>
          <p:nvSpPr>
            <p:cNvPr id="10476" name="Google Shape;10476;p61"/>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1"/>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1"/>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1"/>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1"/>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1"/>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1"/>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1"/>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61"/>
          <p:cNvGrpSpPr/>
          <p:nvPr/>
        </p:nvGrpSpPr>
        <p:grpSpPr>
          <a:xfrm>
            <a:off x="3560600" y="3587938"/>
            <a:ext cx="352345" cy="363655"/>
            <a:chOff x="3560600" y="3763338"/>
            <a:chExt cx="352345" cy="363655"/>
          </a:xfrm>
        </p:grpSpPr>
        <p:sp>
          <p:nvSpPr>
            <p:cNvPr id="10485" name="Google Shape;10485;p61"/>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1"/>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1"/>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8" name="Google Shape;10488;p61"/>
          <p:cNvGrpSpPr/>
          <p:nvPr/>
        </p:nvGrpSpPr>
        <p:grpSpPr>
          <a:xfrm>
            <a:off x="5790556" y="4085852"/>
            <a:ext cx="279513" cy="356083"/>
            <a:chOff x="5790556" y="4261252"/>
            <a:chExt cx="279513" cy="356083"/>
          </a:xfrm>
        </p:grpSpPr>
        <p:sp>
          <p:nvSpPr>
            <p:cNvPr id="10489" name="Google Shape;10489;p61"/>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1"/>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1"/>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1"/>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1"/>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1"/>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1"/>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6" name="Google Shape;10496;p61"/>
          <p:cNvGrpSpPr/>
          <p:nvPr/>
        </p:nvGrpSpPr>
        <p:grpSpPr>
          <a:xfrm>
            <a:off x="5341333" y="4085852"/>
            <a:ext cx="278752" cy="356463"/>
            <a:chOff x="5341333" y="4261252"/>
            <a:chExt cx="278752" cy="356463"/>
          </a:xfrm>
        </p:grpSpPr>
        <p:sp>
          <p:nvSpPr>
            <p:cNvPr id="10497" name="Google Shape;10497;p61"/>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1"/>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1"/>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1"/>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1"/>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1"/>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1"/>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4" name="Google Shape;10504;p61"/>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5" name="Google Shape;10505;p61"/>
          <p:cNvGrpSpPr/>
          <p:nvPr/>
        </p:nvGrpSpPr>
        <p:grpSpPr>
          <a:xfrm>
            <a:off x="3103646" y="3590676"/>
            <a:ext cx="360233" cy="362451"/>
            <a:chOff x="3107608" y="3763401"/>
            <a:chExt cx="360233" cy="362451"/>
          </a:xfrm>
        </p:grpSpPr>
        <p:sp>
          <p:nvSpPr>
            <p:cNvPr id="10506" name="Google Shape;10506;p61"/>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1"/>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1"/>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9" name="Google Shape;10509;p61"/>
          <p:cNvGrpSpPr/>
          <p:nvPr/>
        </p:nvGrpSpPr>
        <p:grpSpPr>
          <a:xfrm>
            <a:off x="889343" y="3625827"/>
            <a:ext cx="351585" cy="339705"/>
            <a:chOff x="889343" y="3801227"/>
            <a:chExt cx="351585" cy="339705"/>
          </a:xfrm>
        </p:grpSpPr>
        <p:sp>
          <p:nvSpPr>
            <p:cNvPr id="10510" name="Google Shape;10510;p61"/>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1"/>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1"/>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1"/>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1"/>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5" name="Google Shape;10515;p61"/>
          <p:cNvGrpSpPr/>
          <p:nvPr/>
        </p:nvGrpSpPr>
        <p:grpSpPr>
          <a:xfrm>
            <a:off x="4896609" y="4085472"/>
            <a:ext cx="278784" cy="355323"/>
            <a:chOff x="4896609" y="4260872"/>
            <a:chExt cx="278784" cy="355323"/>
          </a:xfrm>
        </p:grpSpPr>
        <p:sp>
          <p:nvSpPr>
            <p:cNvPr id="10516" name="Google Shape;10516;p61"/>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1"/>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1"/>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1"/>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1"/>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1"/>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2" name="Google Shape;10522;p61"/>
          <p:cNvGrpSpPr/>
          <p:nvPr/>
        </p:nvGrpSpPr>
        <p:grpSpPr>
          <a:xfrm>
            <a:off x="7598438" y="4090731"/>
            <a:ext cx="260283" cy="345914"/>
            <a:chOff x="7598438" y="4266131"/>
            <a:chExt cx="260283" cy="345914"/>
          </a:xfrm>
        </p:grpSpPr>
        <p:sp>
          <p:nvSpPr>
            <p:cNvPr id="10523" name="Google Shape;10523;p61"/>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1"/>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1"/>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1"/>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1"/>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1"/>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1"/>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61"/>
          <p:cNvGrpSpPr/>
          <p:nvPr/>
        </p:nvGrpSpPr>
        <p:grpSpPr>
          <a:xfrm>
            <a:off x="1767069" y="3184746"/>
            <a:ext cx="286324" cy="348163"/>
            <a:chOff x="1767069" y="3360146"/>
            <a:chExt cx="286324" cy="348163"/>
          </a:xfrm>
        </p:grpSpPr>
        <p:sp>
          <p:nvSpPr>
            <p:cNvPr id="10531" name="Google Shape;10531;p61"/>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1"/>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1"/>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1"/>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1"/>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1"/>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1"/>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8" name="Google Shape;10538;p61"/>
          <p:cNvGrpSpPr/>
          <p:nvPr/>
        </p:nvGrpSpPr>
        <p:grpSpPr>
          <a:xfrm>
            <a:off x="7149944" y="4090731"/>
            <a:ext cx="260283" cy="345914"/>
            <a:chOff x="7149944" y="4266131"/>
            <a:chExt cx="260283" cy="345914"/>
          </a:xfrm>
        </p:grpSpPr>
        <p:sp>
          <p:nvSpPr>
            <p:cNvPr id="10539" name="Google Shape;10539;p61"/>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1"/>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1"/>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1"/>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1"/>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1"/>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61"/>
          <p:cNvGrpSpPr/>
          <p:nvPr/>
        </p:nvGrpSpPr>
        <p:grpSpPr>
          <a:xfrm>
            <a:off x="6695051" y="4083951"/>
            <a:ext cx="270104" cy="360233"/>
            <a:chOff x="6695051" y="4259351"/>
            <a:chExt cx="270104" cy="360233"/>
          </a:xfrm>
        </p:grpSpPr>
        <p:sp>
          <p:nvSpPr>
            <p:cNvPr id="10546" name="Google Shape;10546;p61"/>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1"/>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1"/>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1"/>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0" name="Google Shape;10550;p61"/>
          <p:cNvGrpSpPr/>
          <p:nvPr/>
        </p:nvGrpSpPr>
        <p:grpSpPr>
          <a:xfrm>
            <a:off x="8047661" y="4082051"/>
            <a:ext cx="277263" cy="362514"/>
            <a:chOff x="8047661" y="4257451"/>
            <a:chExt cx="277263" cy="362514"/>
          </a:xfrm>
        </p:grpSpPr>
        <p:sp>
          <p:nvSpPr>
            <p:cNvPr id="10551" name="Google Shape;10551;p61"/>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1"/>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1"/>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1"/>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5" name="Google Shape;10555;p61"/>
          <p:cNvGrpSpPr/>
          <p:nvPr/>
        </p:nvGrpSpPr>
        <p:grpSpPr>
          <a:xfrm>
            <a:off x="6248078" y="3609068"/>
            <a:ext cx="277263" cy="356115"/>
            <a:chOff x="6248078" y="3784468"/>
            <a:chExt cx="277263" cy="356115"/>
          </a:xfrm>
        </p:grpSpPr>
        <p:sp>
          <p:nvSpPr>
            <p:cNvPr id="10556" name="Google Shape;10556;p61"/>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1"/>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1"/>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1"/>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1"/>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1" name="Google Shape;10561;p61"/>
          <p:cNvGrpSpPr/>
          <p:nvPr/>
        </p:nvGrpSpPr>
        <p:grpSpPr>
          <a:xfrm>
            <a:off x="5800725" y="3610589"/>
            <a:ext cx="277644" cy="354594"/>
            <a:chOff x="5800725" y="3785989"/>
            <a:chExt cx="277644" cy="354594"/>
          </a:xfrm>
        </p:grpSpPr>
        <p:sp>
          <p:nvSpPr>
            <p:cNvPr id="10562" name="Google Shape;10562;p61"/>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1"/>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1"/>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1"/>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1"/>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1"/>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1"/>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9" name="Google Shape;10569;p61"/>
          <p:cNvGrpSpPr/>
          <p:nvPr/>
        </p:nvGrpSpPr>
        <p:grpSpPr>
          <a:xfrm>
            <a:off x="2206122" y="3185348"/>
            <a:ext cx="308183" cy="347561"/>
            <a:chOff x="2206122" y="3360748"/>
            <a:chExt cx="308183" cy="347561"/>
          </a:xfrm>
        </p:grpSpPr>
        <p:sp>
          <p:nvSpPr>
            <p:cNvPr id="10570" name="Google Shape;10570;p61"/>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1"/>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1"/>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1"/>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1"/>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5" name="Google Shape;10575;p61"/>
          <p:cNvGrpSpPr/>
          <p:nvPr/>
        </p:nvGrpSpPr>
        <p:grpSpPr>
          <a:xfrm>
            <a:off x="5353403" y="3610209"/>
            <a:ext cx="277992" cy="354974"/>
            <a:chOff x="5353403" y="3785609"/>
            <a:chExt cx="277992" cy="354974"/>
          </a:xfrm>
        </p:grpSpPr>
        <p:sp>
          <p:nvSpPr>
            <p:cNvPr id="10576" name="Google Shape;10576;p61"/>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1"/>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1"/>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1"/>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1"/>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1"/>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61"/>
          <p:cNvGrpSpPr/>
          <p:nvPr/>
        </p:nvGrpSpPr>
        <p:grpSpPr>
          <a:xfrm>
            <a:off x="4896229" y="3610589"/>
            <a:ext cx="278784" cy="354594"/>
            <a:chOff x="4896229" y="3785989"/>
            <a:chExt cx="278784" cy="354594"/>
          </a:xfrm>
        </p:grpSpPr>
        <p:sp>
          <p:nvSpPr>
            <p:cNvPr id="10583" name="Google Shape;10583;p61"/>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1"/>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1"/>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1"/>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1"/>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1"/>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61"/>
          <p:cNvGrpSpPr/>
          <p:nvPr/>
        </p:nvGrpSpPr>
        <p:grpSpPr>
          <a:xfrm>
            <a:off x="7592387" y="3612458"/>
            <a:ext cx="273874" cy="351204"/>
            <a:chOff x="7592387" y="3787858"/>
            <a:chExt cx="273874" cy="351204"/>
          </a:xfrm>
        </p:grpSpPr>
        <p:sp>
          <p:nvSpPr>
            <p:cNvPr id="10590" name="Google Shape;10590;p61"/>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1"/>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1"/>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1"/>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4" name="Google Shape;10594;p61"/>
          <p:cNvGrpSpPr/>
          <p:nvPr/>
        </p:nvGrpSpPr>
        <p:grpSpPr>
          <a:xfrm>
            <a:off x="7145794" y="3612458"/>
            <a:ext cx="274254" cy="350444"/>
            <a:chOff x="7145794" y="3787858"/>
            <a:chExt cx="274254" cy="350444"/>
          </a:xfrm>
        </p:grpSpPr>
        <p:sp>
          <p:nvSpPr>
            <p:cNvPr id="10595" name="Google Shape;10595;p61"/>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1"/>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1"/>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1"/>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1"/>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1"/>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61"/>
          <p:cNvGrpSpPr/>
          <p:nvPr/>
        </p:nvGrpSpPr>
        <p:grpSpPr>
          <a:xfrm>
            <a:off x="8054060" y="3611698"/>
            <a:ext cx="266334" cy="353834"/>
            <a:chOff x="8054060" y="3787098"/>
            <a:chExt cx="266334" cy="353834"/>
          </a:xfrm>
        </p:grpSpPr>
        <p:sp>
          <p:nvSpPr>
            <p:cNvPr id="10602" name="Google Shape;10602;p61"/>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1"/>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1"/>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1"/>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6" name="Google Shape;10606;p61"/>
          <p:cNvGrpSpPr/>
          <p:nvPr/>
        </p:nvGrpSpPr>
        <p:grpSpPr>
          <a:xfrm>
            <a:off x="6702211" y="3607199"/>
            <a:ext cx="270104" cy="361754"/>
            <a:chOff x="6702211" y="3782599"/>
            <a:chExt cx="270104" cy="361754"/>
          </a:xfrm>
        </p:grpSpPr>
        <p:sp>
          <p:nvSpPr>
            <p:cNvPr id="10607" name="Google Shape;10607;p61"/>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1"/>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1"/>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1"/>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1"/>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2" name="Google Shape;10612;p61"/>
          <p:cNvGrpSpPr/>
          <p:nvPr/>
        </p:nvGrpSpPr>
        <p:grpSpPr>
          <a:xfrm>
            <a:off x="3516886" y="3263327"/>
            <a:ext cx="391854" cy="269922"/>
            <a:chOff x="3516850" y="3406526"/>
            <a:chExt cx="369674" cy="254644"/>
          </a:xfrm>
        </p:grpSpPr>
        <p:sp>
          <p:nvSpPr>
            <p:cNvPr id="10613" name="Google Shape;10613;p61"/>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1"/>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1"/>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1"/>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7" name="Google Shape;10617;p61"/>
          <p:cNvGrpSpPr/>
          <p:nvPr/>
        </p:nvGrpSpPr>
        <p:grpSpPr>
          <a:xfrm>
            <a:off x="1310655" y="3185127"/>
            <a:ext cx="306314" cy="347403"/>
            <a:chOff x="1310655" y="3360527"/>
            <a:chExt cx="306314" cy="347403"/>
          </a:xfrm>
        </p:grpSpPr>
        <p:sp>
          <p:nvSpPr>
            <p:cNvPr id="10618" name="Google Shape;10618;p61"/>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1"/>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1"/>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1"/>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1"/>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3" name="Google Shape;10623;p61"/>
          <p:cNvGrpSpPr/>
          <p:nvPr/>
        </p:nvGrpSpPr>
        <p:grpSpPr>
          <a:xfrm>
            <a:off x="3119678" y="3184746"/>
            <a:ext cx="269343" cy="348543"/>
            <a:chOff x="3119678" y="3360146"/>
            <a:chExt cx="269343" cy="348543"/>
          </a:xfrm>
        </p:grpSpPr>
        <p:sp>
          <p:nvSpPr>
            <p:cNvPr id="10624" name="Google Shape;10624;p61"/>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1"/>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1"/>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1"/>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1"/>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1"/>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1"/>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1" name="Google Shape;10631;p61"/>
          <p:cNvGrpSpPr/>
          <p:nvPr/>
        </p:nvGrpSpPr>
        <p:grpSpPr>
          <a:xfrm>
            <a:off x="3967213" y="3181547"/>
            <a:ext cx="368185" cy="354753"/>
            <a:chOff x="3967213" y="3356947"/>
            <a:chExt cx="368185" cy="354753"/>
          </a:xfrm>
        </p:grpSpPr>
        <p:sp>
          <p:nvSpPr>
            <p:cNvPr id="10632" name="Google Shape;10632;p61"/>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1"/>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1"/>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1"/>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1"/>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7" name="Google Shape;10637;p61"/>
          <p:cNvGrpSpPr/>
          <p:nvPr/>
        </p:nvGrpSpPr>
        <p:grpSpPr>
          <a:xfrm>
            <a:off x="871254" y="3184746"/>
            <a:ext cx="285183" cy="347023"/>
            <a:chOff x="871254" y="3360146"/>
            <a:chExt cx="285183" cy="347023"/>
          </a:xfrm>
        </p:grpSpPr>
        <p:sp>
          <p:nvSpPr>
            <p:cNvPr id="10638" name="Google Shape;10638;p61"/>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1"/>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1"/>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1"/>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2" name="Google Shape;10642;p61"/>
          <p:cNvGrpSpPr/>
          <p:nvPr/>
        </p:nvGrpSpPr>
        <p:grpSpPr>
          <a:xfrm>
            <a:off x="2665165" y="3184746"/>
            <a:ext cx="281794" cy="349684"/>
            <a:chOff x="2665165" y="3360146"/>
            <a:chExt cx="281794" cy="349684"/>
          </a:xfrm>
        </p:grpSpPr>
        <p:sp>
          <p:nvSpPr>
            <p:cNvPr id="10643" name="Google Shape;10643;p61"/>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1"/>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1"/>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1"/>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1"/>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61"/>
          <p:cNvGrpSpPr/>
          <p:nvPr/>
        </p:nvGrpSpPr>
        <p:grpSpPr>
          <a:xfrm>
            <a:off x="7156344" y="3172296"/>
            <a:ext cx="264465" cy="353074"/>
            <a:chOff x="7156344" y="3347696"/>
            <a:chExt cx="264465" cy="353074"/>
          </a:xfrm>
        </p:grpSpPr>
        <p:sp>
          <p:nvSpPr>
            <p:cNvPr id="10649" name="Google Shape;10649;p61"/>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1"/>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1"/>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1"/>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1"/>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4" name="Google Shape;10654;p61"/>
          <p:cNvGrpSpPr/>
          <p:nvPr/>
        </p:nvGrpSpPr>
        <p:grpSpPr>
          <a:xfrm>
            <a:off x="6703732" y="3171536"/>
            <a:ext cx="264813" cy="352693"/>
            <a:chOff x="6703732" y="3346936"/>
            <a:chExt cx="264813" cy="352693"/>
          </a:xfrm>
        </p:grpSpPr>
        <p:sp>
          <p:nvSpPr>
            <p:cNvPr id="10655" name="Google Shape;10655;p61"/>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1"/>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1"/>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1"/>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1"/>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0" name="Google Shape;10660;p61"/>
          <p:cNvGrpSpPr/>
          <p:nvPr/>
        </p:nvGrpSpPr>
        <p:grpSpPr>
          <a:xfrm>
            <a:off x="6252228" y="3171536"/>
            <a:ext cx="265193" cy="352693"/>
            <a:chOff x="6252228" y="3346936"/>
            <a:chExt cx="265193" cy="352693"/>
          </a:xfrm>
        </p:grpSpPr>
        <p:sp>
          <p:nvSpPr>
            <p:cNvPr id="10661" name="Google Shape;10661;p61"/>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1"/>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1"/>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4" name="Google Shape;10664;p61"/>
          <p:cNvGrpSpPr/>
          <p:nvPr/>
        </p:nvGrpSpPr>
        <p:grpSpPr>
          <a:xfrm>
            <a:off x="5801105" y="3172296"/>
            <a:ext cx="264813" cy="351933"/>
            <a:chOff x="5801105" y="3347696"/>
            <a:chExt cx="264813" cy="351933"/>
          </a:xfrm>
        </p:grpSpPr>
        <p:sp>
          <p:nvSpPr>
            <p:cNvPr id="10665" name="Google Shape;10665;p61"/>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1"/>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1"/>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1"/>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9" name="Google Shape;10669;p61"/>
          <p:cNvGrpSpPr/>
          <p:nvPr/>
        </p:nvGrpSpPr>
        <p:grpSpPr>
          <a:xfrm>
            <a:off x="5349253" y="3171536"/>
            <a:ext cx="265922" cy="352693"/>
            <a:chOff x="5349253" y="3346936"/>
            <a:chExt cx="265922" cy="352693"/>
          </a:xfrm>
        </p:grpSpPr>
        <p:sp>
          <p:nvSpPr>
            <p:cNvPr id="10670" name="Google Shape;10670;p61"/>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1"/>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1"/>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1"/>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1"/>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1"/>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6" name="Google Shape;10676;p61"/>
          <p:cNvGrpSpPr/>
          <p:nvPr/>
        </p:nvGrpSpPr>
        <p:grpSpPr>
          <a:xfrm>
            <a:off x="4907159" y="3171536"/>
            <a:ext cx="264845" cy="354214"/>
            <a:chOff x="4907159" y="3346936"/>
            <a:chExt cx="264845" cy="354214"/>
          </a:xfrm>
        </p:grpSpPr>
        <p:sp>
          <p:nvSpPr>
            <p:cNvPr id="10677" name="Google Shape;10677;p61"/>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1"/>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61"/>
          <p:cNvGrpSpPr/>
          <p:nvPr/>
        </p:nvGrpSpPr>
        <p:grpSpPr>
          <a:xfrm>
            <a:off x="8048421" y="3159086"/>
            <a:ext cx="276503" cy="369674"/>
            <a:chOff x="8048421" y="3334486"/>
            <a:chExt cx="276503" cy="369674"/>
          </a:xfrm>
        </p:grpSpPr>
        <p:sp>
          <p:nvSpPr>
            <p:cNvPr id="10680" name="Google Shape;10680;p61"/>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1"/>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1"/>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1"/>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1"/>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1"/>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6" name="Google Shape;10686;p61"/>
          <p:cNvGrpSpPr/>
          <p:nvPr/>
        </p:nvGrpSpPr>
        <p:grpSpPr>
          <a:xfrm>
            <a:off x="7575787" y="3154555"/>
            <a:ext cx="295384" cy="376834"/>
            <a:chOff x="7575787" y="3329955"/>
            <a:chExt cx="295384" cy="376834"/>
          </a:xfrm>
        </p:grpSpPr>
        <p:sp>
          <p:nvSpPr>
            <p:cNvPr id="10687" name="Google Shape;10687;p61"/>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1"/>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1"/>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1"/>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1"/>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1"/>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3" name="Google Shape;10693;p61"/>
          <p:cNvGrpSpPr/>
          <p:nvPr/>
        </p:nvGrpSpPr>
        <p:grpSpPr>
          <a:xfrm>
            <a:off x="864062" y="2709103"/>
            <a:ext cx="264084" cy="347783"/>
            <a:chOff x="864062" y="2884503"/>
            <a:chExt cx="264084" cy="347783"/>
          </a:xfrm>
        </p:grpSpPr>
        <p:sp>
          <p:nvSpPr>
            <p:cNvPr id="10694" name="Google Shape;10694;p61"/>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1"/>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1"/>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1"/>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1"/>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1"/>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1"/>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1"/>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1"/>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1"/>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4" name="Google Shape;10704;p61"/>
          <p:cNvGrpSpPr/>
          <p:nvPr/>
        </p:nvGrpSpPr>
        <p:grpSpPr>
          <a:xfrm>
            <a:off x="3978523" y="2709261"/>
            <a:ext cx="348955" cy="346516"/>
            <a:chOff x="3978523" y="2884661"/>
            <a:chExt cx="348955" cy="346516"/>
          </a:xfrm>
        </p:grpSpPr>
        <p:sp>
          <p:nvSpPr>
            <p:cNvPr id="10705" name="Google Shape;10705;p61"/>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1"/>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1"/>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1"/>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1"/>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1"/>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1"/>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1"/>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3" name="Google Shape;10713;p61"/>
          <p:cNvGrpSpPr/>
          <p:nvPr/>
        </p:nvGrpSpPr>
        <p:grpSpPr>
          <a:xfrm>
            <a:off x="3556255" y="2709863"/>
            <a:ext cx="347435" cy="345534"/>
            <a:chOff x="3527780" y="2885263"/>
            <a:chExt cx="347435" cy="345534"/>
          </a:xfrm>
        </p:grpSpPr>
        <p:sp>
          <p:nvSpPr>
            <p:cNvPr id="10714" name="Google Shape;10714;p61"/>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1"/>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1"/>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1"/>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1"/>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1"/>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1"/>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1"/>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1"/>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1"/>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1"/>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1"/>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1"/>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1"/>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1"/>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1"/>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1"/>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1"/>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1"/>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1"/>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1"/>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1"/>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1"/>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7" name="Google Shape;10737;p61"/>
          <p:cNvGrpSpPr/>
          <p:nvPr/>
        </p:nvGrpSpPr>
        <p:grpSpPr>
          <a:xfrm>
            <a:off x="2239671" y="2709103"/>
            <a:ext cx="218053" cy="348543"/>
            <a:chOff x="2239671" y="2884503"/>
            <a:chExt cx="218053" cy="348543"/>
          </a:xfrm>
        </p:grpSpPr>
        <p:sp>
          <p:nvSpPr>
            <p:cNvPr id="10738" name="Google Shape;10738;p61"/>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1"/>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1"/>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1"/>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1"/>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61"/>
          <p:cNvGrpSpPr/>
          <p:nvPr/>
        </p:nvGrpSpPr>
        <p:grpSpPr>
          <a:xfrm>
            <a:off x="2691555" y="2709103"/>
            <a:ext cx="215044" cy="348924"/>
            <a:chOff x="2691555" y="2884503"/>
            <a:chExt cx="215044" cy="348924"/>
          </a:xfrm>
        </p:grpSpPr>
        <p:sp>
          <p:nvSpPr>
            <p:cNvPr id="10744" name="Google Shape;10744;p61"/>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1"/>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1"/>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7" name="Google Shape;10747;p61"/>
          <p:cNvGrpSpPr/>
          <p:nvPr/>
        </p:nvGrpSpPr>
        <p:grpSpPr>
          <a:xfrm>
            <a:off x="1770459" y="2709103"/>
            <a:ext cx="254644" cy="348828"/>
            <a:chOff x="1770459" y="2884503"/>
            <a:chExt cx="254644" cy="348828"/>
          </a:xfrm>
        </p:grpSpPr>
        <p:sp>
          <p:nvSpPr>
            <p:cNvPr id="10748" name="Google Shape;10748;p61"/>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1"/>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1"/>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1"/>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1"/>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1"/>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1"/>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1"/>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6" name="Google Shape;10756;p61"/>
          <p:cNvGrpSpPr/>
          <p:nvPr/>
        </p:nvGrpSpPr>
        <p:grpSpPr>
          <a:xfrm>
            <a:off x="1317466" y="2709483"/>
            <a:ext cx="258382" cy="348543"/>
            <a:chOff x="1317466" y="2884883"/>
            <a:chExt cx="258382" cy="348543"/>
          </a:xfrm>
        </p:grpSpPr>
        <p:sp>
          <p:nvSpPr>
            <p:cNvPr id="10757" name="Google Shape;10757;p61"/>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1"/>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1"/>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1"/>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1"/>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1"/>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1"/>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1"/>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5" name="Google Shape;10765;p61"/>
          <p:cNvGrpSpPr/>
          <p:nvPr/>
        </p:nvGrpSpPr>
        <p:grpSpPr>
          <a:xfrm>
            <a:off x="3121167" y="2709483"/>
            <a:ext cx="258414" cy="348543"/>
            <a:chOff x="3121167" y="2884883"/>
            <a:chExt cx="258414" cy="348543"/>
          </a:xfrm>
        </p:grpSpPr>
        <p:sp>
          <p:nvSpPr>
            <p:cNvPr id="10766" name="Google Shape;10766;p61"/>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1"/>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1"/>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1"/>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1"/>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1"/>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1"/>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1"/>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61"/>
          <p:cNvGrpSpPr/>
          <p:nvPr/>
        </p:nvGrpSpPr>
        <p:grpSpPr>
          <a:xfrm>
            <a:off x="4899999" y="2706695"/>
            <a:ext cx="271244" cy="346801"/>
            <a:chOff x="4899999" y="2882095"/>
            <a:chExt cx="271244" cy="346801"/>
          </a:xfrm>
        </p:grpSpPr>
        <p:sp>
          <p:nvSpPr>
            <p:cNvPr id="10775" name="Google Shape;10775;p61"/>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1"/>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1"/>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1"/>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1"/>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1"/>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1"/>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1"/>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1"/>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1"/>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5" name="Google Shape;10785;p61"/>
          <p:cNvGrpSpPr/>
          <p:nvPr/>
        </p:nvGrpSpPr>
        <p:grpSpPr>
          <a:xfrm>
            <a:off x="7162775" y="2705713"/>
            <a:ext cx="259523" cy="346294"/>
            <a:chOff x="7162775" y="2881113"/>
            <a:chExt cx="259523" cy="346294"/>
          </a:xfrm>
        </p:grpSpPr>
        <p:sp>
          <p:nvSpPr>
            <p:cNvPr id="10786" name="Google Shape;10786;p61"/>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1"/>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1"/>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1"/>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1"/>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1"/>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2" name="Google Shape;10792;p61"/>
          <p:cNvGrpSpPr/>
          <p:nvPr/>
        </p:nvGrpSpPr>
        <p:grpSpPr>
          <a:xfrm>
            <a:off x="6709751" y="2706442"/>
            <a:ext cx="261075" cy="347815"/>
            <a:chOff x="6709751" y="2881842"/>
            <a:chExt cx="261075" cy="347815"/>
          </a:xfrm>
        </p:grpSpPr>
        <p:sp>
          <p:nvSpPr>
            <p:cNvPr id="10793" name="Google Shape;10793;p61"/>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1"/>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1"/>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1"/>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1"/>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1"/>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9" name="Google Shape;10799;p61"/>
          <p:cNvGrpSpPr/>
          <p:nvPr/>
        </p:nvGrpSpPr>
        <p:grpSpPr>
          <a:xfrm>
            <a:off x="5807156" y="2705713"/>
            <a:ext cx="261043" cy="348163"/>
            <a:chOff x="5807156" y="2881113"/>
            <a:chExt cx="261043" cy="348163"/>
          </a:xfrm>
        </p:grpSpPr>
        <p:sp>
          <p:nvSpPr>
            <p:cNvPr id="10800" name="Google Shape;10800;p61"/>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1"/>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1"/>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1"/>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1"/>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5" name="Google Shape;10805;p61"/>
          <p:cNvGrpSpPr/>
          <p:nvPr/>
        </p:nvGrpSpPr>
        <p:grpSpPr>
          <a:xfrm>
            <a:off x="5355653" y="2706093"/>
            <a:ext cx="262184" cy="346643"/>
            <a:chOff x="5355653" y="2881493"/>
            <a:chExt cx="262184" cy="346643"/>
          </a:xfrm>
        </p:grpSpPr>
        <p:sp>
          <p:nvSpPr>
            <p:cNvPr id="10806" name="Google Shape;10806;p61"/>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1"/>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1"/>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1"/>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1"/>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1" name="Google Shape;10811;p61"/>
          <p:cNvGrpSpPr/>
          <p:nvPr/>
        </p:nvGrpSpPr>
        <p:grpSpPr>
          <a:xfrm>
            <a:off x="8055961" y="2706442"/>
            <a:ext cx="260283" cy="345914"/>
            <a:chOff x="8055961" y="2881842"/>
            <a:chExt cx="260283" cy="345914"/>
          </a:xfrm>
        </p:grpSpPr>
        <p:sp>
          <p:nvSpPr>
            <p:cNvPr id="10812" name="Google Shape;10812;p61"/>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1"/>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1"/>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1"/>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6" name="Google Shape;10816;p61"/>
          <p:cNvGrpSpPr/>
          <p:nvPr/>
        </p:nvGrpSpPr>
        <p:grpSpPr>
          <a:xfrm>
            <a:off x="7609368" y="2718512"/>
            <a:ext cx="264813" cy="353105"/>
            <a:chOff x="7609368" y="2893912"/>
            <a:chExt cx="264813" cy="353105"/>
          </a:xfrm>
        </p:grpSpPr>
        <p:sp>
          <p:nvSpPr>
            <p:cNvPr id="10817" name="Google Shape;10817;p61"/>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1"/>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1"/>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1"/>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1"/>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1"/>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3" name="Google Shape;10823;p61"/>
          <p:cNvGrpSpPr/>
          <p:nvPr/>
        </p:nvGrpSpPr>
        <p:grpSpPr>
          <a:xfrm>
            <a:off x="6248458" y="2694372"/>
            <a:ext cx="270864" cy="360645"/>
            <a:chOff x="6248458" y="2869772"/>
            <a:chExt cx="270864" cy="360645"/>
          </a:xfrm>
        </p:grpSpPr>
        <p:sp>
          <p:nvSpPr>
            <p:cNvPr id="10824" name="Google Shape;10824;p61"/>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1"/>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1"/>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1"/>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1"/>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9" name="Google Shape;10829;p61"/>
          <p:cNvGrpSpPr/>
          <p:nvPr/>
        </p:nvGrpSpPr>
        <p:grpSpPr>
          <a:xfrm>
            <a:off x="3075928" y="2270398"/>
            <a:ext cx="363243" cy="300675"/>
            <a:chOff x="3075928" y="2445798"/>
            <a:chExt cx="363243" cy="300675"/>
          </a:xfrm>
        </p:grpSpPr>
        <p:sp>
          <p:nvSpPr>
            <p:cNvPr id="10830" name="Google Shape;10830;p61"/>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1"/>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1"/>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1"/>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1"/>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1"/>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1"/>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1"/>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1"/>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1"/>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1"/>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1" name="Google Shape;10841;p61"/>
          <p:cNvGrpSpPr/>
          <p:nvPr/>
        </p:nvGrpSpPr>
        <p:grpSpPr>
          <a:xfrm>
            <a:off x="2633105" y="2256459"/>
            <a:ext cx="363243" cy="328585"/>
            <a:chOff x="2633105" y="2431859"/>
            <a:chExt cx="363243" cy="328585"/>
          </a:xfrm>
        </p:grpSpPr>
        <p:sp>
          <p:nvSpPr>
            <p:cNvPr id="10842" name="Google Shape;10842;p61"/>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1"/>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1"/>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1"/>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1"/>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1"/>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1"/>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1"/>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0" name="Google Shape;10850;p61"/>
          <p:cNvGrpSpPr/>
          <p:nvPr/>
        </p:nvGrpSpPr>
        <p:grpSpPr>
          <a:xfrm>
            <a:off x="2189142" y="2245910"/>
            <a:ext cx="365904" cy="350064"/>
            <a:chOff x="2189142" y="2421310"/>
            <a:chExt cx="365904" cy="350064"/>
          </a:xfrm>
        </p:grpSpPr>
        <p:sp>
          <p:nvSpPr>
            <p:cNvPr id="10851" name="Google Shape;10851;p61"/>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1"/>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1"/>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1"/>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1"/>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1"/>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1"/>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1"/>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1"/>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0" name="Google Shape;10860;p61"/>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1" name="Google Shape;10861;p61"/>
          <p:cNvGrpSpPr/>
          <p:nvPr/>
        </p:nvGrpSpPr>
        <p:grpSpPr>
          <a:xfrm>
            <a:off x="3961923" y="2310917"/>
            <a:ext cx="364415" cy="220936"/>
            <a:chOff x="3961923" y="2486317"/>
            <a:chExt cx="364415" cy="220936"/>
          </a:xfrm>
        </p:grpSpPr>
        <p:sp>
          <p:nvSpPr>
            <p:cNvPr id="10862" name="Google Shape;10862;p61"/>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1"/>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1"/>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1"/>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6" name="Google Shape;10866;p61"/>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7" name="Google Shape;10867;p61"/>
          <p:cNvGrpSpPr/>
          <p:nvPr/>
        </p:nvGrpSpPr>
        <p:grpSpPr>
          <a:xfrm>
            <a:off x="1303876" y="2243977"/>
            <a:ext cx="363275" cy="354626"/>
            <a:chOff x="1303876" y="2419377"/>
            <a:chExt cx="363275" cy="354626"/>
          </a:xfrm>
        </p:grpSpPr>
        <p:sp>
          <p:nvSpPr>
            <p:cNvPr id="10868" name="Google Shape;10868;p61"/>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1"/>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1"/>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1"/>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1"/>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1"/>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1"/>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1"/>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6" name="Google Shape;10876;p61"/>
          <p:cNvGrpSpPr/>
          <p:nvPr/>
        </p:nvGrpSpPr>
        <p:grpSpPr>
          <a:xfrm>
            <a:off x="861053" y="2239510"/>
            <a:ext cx="362134" cy="363623"/>
            <a:chOff x="861053" y="2414910"/>
            <a:chExt cx="362134" cy="363623"/>
          </a:xfrm>
        </p:grpSpPr>
        <p:sp>
          <p:nvSpPr>
            <p:cNvPr id="10877" name="Google Shape;10877;p61"/>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1"/>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1"/>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1"/>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1"/>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2" name="Google Shape;10882;p61"/>
          <p:cNvGrpSpPr/>
          <p:nvPr/>
        </p:nvGrpSpPr>
        <p:grpSpPr>
          <a:xfrm>
            <a:off x="7594288" y="2239859"/>
            <a:ext cx="279513" cy="355735"/>
            <a:chOff x="7594288" y="2415259"/>
            <a:chExt cx="279513" cy="355735"/>
          </a:xfrm>
        </p:grpSpPr>
        <p:sp>
          <p:nvSpPr>
            <p:cNvPr id="10883" name="Google Shape;10883;p61"/>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1"/>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1"/>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1"/>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1"/>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1"/>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9" name="Google Shape;10889;p61"/>
          <p:cNvGrpSpPr/>
          <p:nvPr/>
        </p:nvGrpSpPr>
        <p:grpSpPr>
          <a:xfrm>
            <a:off x="7145794" y="2240239"/>
            <a:ext cx="278784" cy="355735"/>
            <a:chOff x="7145794" y="2415639"/>
            <a:chExt cx="278784" cy="355735"/>
          </a:xfrm>
        </p:grpSpPr>
        <p:sp>
          <p:nvSpPr>
            <p:cNvPr id="10890" name="Google Shape;10890;p61"/>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1"/>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1"/>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1"/>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1"/>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1"/>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1"/>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1"/>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1"/>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1"/>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0" name="Google Shape;10900;p61"/>
          <p:cNvGrpSpPr/>
          <p:nvPr/>
        </p:nvGrpSpPr>
        <p:grpSpPr>
          <a:xfrm>
            <a:off x="6698441" y="2239130"/>
            <a:ext cx="277644" cy="357984"/>
            <a:chOff x="6698441" y="2414530"/>
            <a:chExt cx="277644" cy="357984"/>
          </a:xfrm>
        </p:grpSpPr>
        <p:sp>
          <p:nvSpPr>
            <p:cNvPr id="10901" name="Google Shape;10901;p61"/>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1"/>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1"/>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1"/>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1"/>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1"/>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7" name="Google Shape;10907;p61"/>
          <p:cNvGrpSpPr/>
          <p:nvPr/>
        </p:nvGrpSpPr>
        <p:grpSpPr>
          <a:xfrm>
            <a:off x="4897750" y="2240239"/>
            <a:ext cx="279513" cy="357255"/>
            <a:chOff x="4897750" y="2415639"/>
            <a:chExt cx="279513" cy="357255"/>
          </a:xfrm>
        </p:grpSpPr>
        <p:sp>
          <p:nvSpPr>
            <p:cNvPr id="10908" name="Google Shape;10908;p61"/>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1"/>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1"/>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1"/>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1"/>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1"/>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1"/>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1"/>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6" name="Google Shape;10916;p61"/>
          <p:cNvGrpSpPr/>
          <p:nvPr/>
        </p:nvGrpSpPr>
        <p:grpSpPr>
          <a:xfrm>
            <a:off x="5812066" y="2240619"/>
            <a:ext cx="264813" cy="353454"/>
            <a:chOff x="5812066" y="2416019"/>
            <a:chExt cx="264813" cy="353454"/>
          </a:xfrm>
        </p:grpSpPr>
        <p:sp>
          <p:nvSpPr>
            <p:cNvPr id="10917" name="Google Shape;10917;p61"/>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1"/>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1"/>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1"/>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1"/>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1"/>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1"/>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4" name="Google Shape;10924;p61"/>
          <p:cNvGrpSpPr/>
          <p:nvPr/>
        </p:nvGrpSpPr>
        <p:grpSpPr>
          <a:xfrm>
            <a:off x="8054820" y="2240999"/>
            <a:ext cx="264433" cy="353454"/>
            <a:chOff x="8054820" y="2416399"/>
            <a:chExt cx="264433" cy="353454"/>
          </a:xfrm>
        </p:grpSpPr>
        <p:sp>
          <p:nvSpPr>
            <p:cNvPr id="10925" name="Google Shape;10925;p61"/>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1"/>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1"/>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1"/>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1"/>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1"/>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1" name="Google Shape;10931;p61"/>
          <p:cNvGrpSpPr/>
          <p:nvPr/>
        </p:nvGrpSpPr>
        <p:grpSpPr>
          <a:xfrm>
            <a:off x="5356413" y="2237990"/>
            <a:ext cx="271212" cy="361374"/>
            <a:chOff x="5356413" y="2413390"/>
            <a:chExt cx="271212" cy="361374"/>
          </a:xfrm>
        </p:grpSpPr>
        <p:sp>
          <p:nvSpPr>
            <p:cNvPr id="10932" name="Google Shape;10932;p61"/>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1"/>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1"/>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1"/>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1"/>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7" name="Google Shape;10937;p61"/>
          <p:cNvGrpSpPr/>
          <p:nvPr/>
        </p:nvGrpSpPr>
        <p:grpSpPr>
          <a:xfrm>
            <a:off x="6255238" y="2236849"/>
            <a:ext cx="271244" cy="360994"/>
            <a:chOff x="6255238" y="2412249"/>
            <a:chExt cx="271244" cy="360994"/>
          </a:xfrm>
        </p:grpSpPr>
        <p:sp>
          <p:nvSpPr>
            <p:cNvPr id="10938" name="Google Shape;10938;p61"/>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1"/>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1"/>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1"/>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1"/>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1"/>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4" name="Google Shape;10944;p61"/>
          <p:cNvGrpSpPr/>
          <p:nvPr/>
        </p:nvGrpSpPr>
        <p:grpSpPr>
          <a:xfrm>
            <a:off x="2185372" y="1782399"/>
            <a:ext cx="366664" cy="366981"/>
            <a:chOff x="2185372" y="1957799"/>
            <a:chExt cx="366664" cy="366981"/>
          </a:xfrm>
        </p:grpSpPr>
        <p:sp>
          <p:nvSpPr>
            <p:cNvPr id="10945" name="Google Shape;10945;p61"/>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1"/>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1"/>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1"/>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1"/>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1"/>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1"/>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1"/>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3" name="Google Shape;10953;p61"/>
          <p:cNvGrpSpPr/>
          <p:nvPr/>
        </p:nvGrpSpPr>
        <p:grpSpPr>
          <a:xfrm>
            <a:off x="1737258" y="1812971"/>
            <a:ext cx="370814" cy="307359"/>
            <a:chOff x="1737258" y="1988371"/>
            <a:chExt cx="370814" cy="307359"/>
          </a:xfrm>
        </p:grpSpPr>
        <p:sp>
          <p:nvSpPr>
            <p:cNvPr id="10954" name="Google Shape;10954;p61"/>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1"/>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1"/>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1"/>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8" name="Google Shape;10958;p61"/>
          <p:cNvGrpSpPr/>
          <p:nvPr/>
        </p:nvGrpSpPr>
        <p:grpSpPr>
          <a:xfrm>
            <a:off x="848983" y="1814111"/>
            <a:ext cx="369294" cy="304350"/>
            <a:chOff x="848983" y="1989511"/>
            <a:chExt cx="369294" cy="304350"/>
          </a:xfrm>
        </p:grpSpPr>
        <p:sp>
          <p:nvSpPr>
            <p:cNvPr id="10959" name="Google Shape;10959;p61"/>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1"/>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1"/>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1"/>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1"/>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4" name="Google Shape;10964;p61"/>
          <p:cNvGrpSpPr/>
          <p:nvPr/>
        </p:nvGrpSpPr>
        <p:grpSpPr>
          <a:xfrm>
            <a:off x="3074027" y="1808377"/>
            <a:ext cx="380604" cy="313854"/>
            <a:chOff x="3074027" y="1983777"/>
            <a:chExt cx="380604" cy="313854"/>
          </a:xfrm>
        </p:grpSpPr>
        <p:sp>
          <p:nvSpPr>
            <p:cNvPr id="10965" name="Google Shape;10965;p61"/>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1"/>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1"/>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1"/>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1"/>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0" name="Google Shape;10970;p61"/>
          <p:cNvGrpSpPr/>
          <p:nvPr/>
        </p:nvGrpSpPr>
        <p:grpSpPr>
          <a:xfrm>
            <a:off x="3522521" y="1800457"/>
            <a:ext cx="367013" cy="331278"/>
            <a:chOff x="3522521" y="1975857"/>
            <a:chExt cx="367013" cy="331278"/>
          </a:xfrm>
        </p:grpSpPr>
        <p:sp>
          <p:nvSpPr>
            <p:cNvPr id="10971" name="Google Shape;10971;p61"/>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1"/>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1"/>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1"/>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1"/>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1"/>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1"/>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8" name="Google Shape;10978;p61"/>
          <p:cNvGrpSpPr/>
          <p:nvPr/>
        </p:nvGrpSpPr>
        <p:grpSpPr>
          <a:xfrm>
            <a:off x="2630824" y="1801566"/>
            <a:ext cx="368185" cy="330454"/>
            <a:chOff x="2630824" y="1976966"/>
            <a:chExt cx="368185" cy="330454"/>
          </a:xfrm>
        </p:grpSpPr>
        <p:sp>
          <p:nvSpPr>
            <p:cNvPr id="10979" name="Google Shape;10979;p61"/>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1"/>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1"/>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1"/>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1"/>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1"/>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1"/>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1"/>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7" name="Google Shape;10987;p61"/>
          <p:cNvGrpSpPr/>
          <p:nvPr/>
        </p:nvGrpSpPr>
        <p:grpSpPr>
          <a:xfrm>
            <a:off x="1293706" y="1791016"/>
            <a:ext cx="369294" cy="350444"/>
            <a:chOff x="1293706" y="1966416"/>
            <a:chExt cx="369294" cy="350444"/>
          </a:xfrm>
        </p:grpSpPr>
        <p:sp>
          <p:nvSpPr>
            <p:cNvPr id="10988" name="Google Shape;10988;p61"/>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1"/>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1"/>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1"/>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1"/>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1"/>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1"/>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1"/>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6" name="Google Shape;10996;p61"/>
          <p:cNvGrpSpPr/>
          <p:nvPr/>
        </p:nvGrpSpPr>
        <p:grpSpPr>
          <a:xfrm>
            <a:off x="3967213" y="1800077"/>
            <a:ext cx="368185" cy="331816"/>
            <a:chOff x="3967213" y="1975477"/>
            <a:chExt cx="368185" cy="331816"/>
          </a:xfrm>
        </p:grpSpPr>
        <p:sp>
          <p:nvSpPr>
            <p:cNvPr id="10997" name="Google Shape;10997;p61"/>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1"/>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1"/>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0" name="Google Shape;11000;p61"/>
          <p:cNvGrpSpPr/>
          <p:nvPr/>
        </p:nvGrpSpPr>
        <p:grpSpPr>
          <a:xfrm>
            <a:off x="8047661" y="1793646"/>
            <a:ext cx="279132" cy="356875"/>
            <a:chOff x="8047661" y="1969046"/>
            <a:chExt cx="279132" cy="356875"/>
          </a:xfrm>
        </p:grpSpPr>
        <p:sp>
          <p:nvSpPr>
            <p:cNvPr id="11001" name="Google Shape;11001;p61"/>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1"/>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1"/>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1"/>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5" name="Google Shape;11005;p61"/>
          <p:cNvGrpSpPr/>
          <p:nvPr/>
        </p:nvGrpSpPr>
        <p:grpSpPr>
          <a:xfrm>
            <a:off x="7596157" y="1792759"/>
            <a:ext cx="279544" cy="358142"/>
            <a:chOff x="7596157" y="1968159"/>
            <a:chExt cx="279544" cy="358142"/>
          </a:xfrm>
        </p:grpSpPr>
        <p:sp>
          <p:nvSpPr>
            <p:cNvPr id="11006" name="Google Shape;11006;p61"/>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1"/>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1"/>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1"/>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1"/>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1"/>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61"/>
          <p:cNvGrpSpPr/>
          <p:nvPr/>
        </p:nvGrpSpPr>
        <p:grpSpPr>
          <a:xfrm>
            <a:off x="7147315" y="1793646"/>
            <a:ext cx="279513" cy="357636"/>
            <a:chOff x="7147315" y="1969046"/>
            <a:chExt cx="279513" cy="357636"/>
          </a:xfrm>
        </p:grpSpPr>
        <p:sp>
          <p:nvSpPr>
            <p:cNvPr id="11013" name="Google Shape;11013;p61"/>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1"/>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1"/>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1"/>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1"/>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1"/>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1"/>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0" name="Google Shape;11020;p61"/>
          <p:cNvGrpSpPr/>
          <p:nvPr/>
        </p:nvGrpSpPr>
        <p:grpSpPr>
          <a:xfrm>
            <a:off x="6697681" y="1792917"/>
            <a:ext cx="280305" cy="359093"/>
            <a:chOff x="6697681" y="1968317"/>
            <a:chExt cx="280305" cy="359093"/>
          </a:xfrm>
        </p:grpSpPr>
        <p:sp>
          <p:nvSpPr>
            <p:cNvPr id="11021" name="Google Shape;11021;p61"/>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1"/>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1"/>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1"/>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1"/>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1"/>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1"/>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8" name="Google Shape;11028;p61"/>
          <p:cNvGrpSpPr/>
          <p:nvPr/>
        </p:nvGrpSpPr>
        <p:grpSpPr>
          <a:xfrm>
            <a:off x="6248839" y="1792537"/>
            <a:ext cx="280273" cy="358744"/>
            <a:chOff x="6248839" y="1967937"/>
            <a:chExt cx="280273" cy="358744"/>
          </a:xfrm>
        </p:grpSpPr>
        <p:sp>
          <p:nvSpPr>
            <p:cNvPr id="11029" name="Google Shape;11029;p61"/>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1"/>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1"/>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1"/>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1"/>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1"/>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5" name="Google Shape;11035;p61"/>
          <p:cNvGrpSpPr/>
          <p:nvPr/>
        </p:nvGrpSpPr>
        <p:grpSpPr>
          <a:xfrm>
            <a:off x="5801485" y="1793646"/>
            <a:ext cx="279164" cy="357794"/>
            <a:chOff x="5801485" y="1969046"/>
            <a:chExt cx="279164" cy="357794"/>
          </a:xfrm>
        </p:grpSpPr>
        <p:sp>
          <p:nvSpPr>
            <p:cNvPr id="11036" name="Google Shape;11036;p61"/>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1"/>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1"/>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1"/>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1"/>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1"/>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1"/>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1"/>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1"/>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1"/>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1"/>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1"/>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1"/>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9" name="Google Shape;11049;p61"/>
          <p:cNvGrpSpPr/>
          <p:nvPr/>
        </p:nvGrpSpPr>
        <p:grpSpPr>
          <a:xfrm>
            <a:off x="5352643" y="1793646"/>
            <a:ext cx="278404" cy="358364"/>
            <a:chOff x="5352643" y="1969046"/>
            <a:chExt cx="278404" cy="358364"/>
          </a:xfrm>
        </p:grpSpPr>
        <p:sp>
          <p:nvSpPr>
            <p:cNvPr id="11050" name="Google Shape;11050;p61"/>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1"/>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1"/>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1"/>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4" name="Google Shape;11054;p61"/>
          <p:cNvGrpSpPr/>
          <p:nvPr/>
        </p:nvGrpSpPr>
        <p:grpSpPr>
          <a:xfrm>
            <a:off x="4897750" y="1792917"/>
            <a:ext cx="279132" cy="358364"/>
            <a:chOff x="4897750" y="1968317"/>
            <a:chExt cx="279132" cy="358364"/>
          </a:xfrm>
        </p:grpSpPr>
        <p:sp>
          <p:nvSpPr>
            <p:cNvPr id="11055" name="Google Shape;11055;p61"/>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1"/>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1"/>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1"/>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1"/>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1"/>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1"/>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1"/>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1"/>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1"/>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1"/>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1"/>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1"/>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8" name="Google Shape;11068;p61"/>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9" name="Google Shape;11069;p61"/>
          <p:cNvGrpSpPr/>
          <p:nvPr/>
        </p:nvGrpSpPr>
        <p:grpSpPr>
          <a:xfrm>
            <a:off x="1767449" y="1337644"/>
            <a:ext cx="324403" cy="347783"/>
            <a:chOff x="1767449" y="1513044"/>
            <a:chExt cx="324403" cy="347783"/>
          </a:xfrm>
        </p:grpSpPr>
        <p:sp>
          <p:nvSpPr>
            <p:cNvPr id="11070" name="Google Shape;11070;p61"/>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1"/>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1"/>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1"/>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1"/>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1"/>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1"/>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1"/>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1"/>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9" name="Google Shape;11079;p61"/>
          <p:cNvGrpSpPr/>
          <p:nvPr/>
        </p:nvGrpSpPr>
        <p:grpSpPr>
          <a:xfrm>
            <a:off x="4007193" y="1337327"/>
            <a:ext cx="320633" cy="348100"/>
            <a:chOff x="4007193" y="1512727"/>
            <a:chExt cx="320633" cy="348100"/>
          </a:xfrm>
        </p:grpSpPr>
        <p:sp>
          <p:nvSpPr>
            <p:cNvPr id="11080" name="Google Shape;11080;p61"/>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1"/>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1"/>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1"/>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1"/>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5" name="Google Shape;11085;p61"/>
          <p:cNvGrpSpPr/>
          <p:nvPr/>
        </p:nvGrpSpPr>
        <p:grpSpPr>
          <a:xfrm>
            <a:off x="3530425" y="1333347"/>
            <a:ext cx="368175" cy="344594"/>
            <a:chOff x="3530425" y="1508747"/>
            <a:chExt cx="368175" cy="344594"/>
          </a:xfrm>
        </p:grpSpPr>
        <p:sp>
          <p:nvSpPr>
            <p:cNvPr id="11086" name="Google Shape;11086;p61"/>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1"/>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1"/>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1"/>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0" name="Google Shape;11090;p61"/>
          <p:cNvGrpSpPr/>
          <p:nvPr/>
        </p:nvGrpSpPr>
        <p:grpSpPr>
          <a:xfrm>
            <a:off x="3127598" y="1337834"/>
            <a:ext cx="289714" cy="347593"/>
            <a:chOff x="3127598" y="1513234"/>
            <a:chExt cx="289714" cy="347593"/>
          </a:xfrm>
        </p:grpSpPr>
        <p:sp>
          <p:nvSpPr>
            <p:cNvPr id="11091" name="Google Shape;11091;p61"/>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1"/>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1"/>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1"/>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1"/>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6" name="Google Shape;11096;p61"/>
          <p:cNvGrpSpPr/>
          <p:nvPr/>
        </p:nvGrpSpPr>
        <p:grpSpPr>
          <a:xfrm>
            <a:off x="2662884" y="1337644"/>
            <a:ext cx="322914" cy="348543"/>
            <a:chOff x="2662884" y="1513044"/>
            <a:chExt cx="322914" cy="348543"/>
          </a:xfrm>
        </p:grpSpPr>
        <p:sp>
          <p:nvSpPr>
            <p:cNvPr id="11097" name="Google Shape;11097;p61"/>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1"/>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1"/>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1"/>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1"/>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1"/>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1"/>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1"/>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1"/>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1"/>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7" name="Google Shape;11107;p61"/>
          <p:cNvGrpSpPr/>
          <p:nvPr/>
        </p:nvGrpSpPr>
        <p:grpSpPr>
          <a:xfrm>
            <a:off x="2232511" y="1337359"/>
            <a:ext cx="299534" cy="348068"/>
            <a:chOff x="2232511" y="1512759"/>
            <a:chExt cx="299534" cy="348068"/>
          </a:xfrm>
        </p:grpSpPr>
        <p:sp>
          <p:nvSpPr>
            <p:cNvPr id="11108" name="Google Shape;11108;p61"/>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1"/>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1"/>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1"/>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1"/>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1"/>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1"/>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1"/>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1"/>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1"/>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1"/>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9" name="Google Shape;11119;p61"/>
          <p:cNvGrpSpPr/>
          <p:nvPr/>
        </p:nvGrpSpPr>
        <p:grpSpPr>
          <a:xfrm>
            <a:off x="1331406" y="1337961"/>
            <a:ext cx="301784" cy="348607"/>
            <a:chOff x="1331406" y="1513361"/>
            <a:chExt cx="301784" cy="348607"/>
          </a:xfrm>
        </p:grpSpPr>
        <p:sp>
          <p:nvSpPr>
            <p:cNvPr id="11120" name="Google Shape;11120;p61"/>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1"/>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1"/>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1"/>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4" name="Google Shape;11124;p61"/>
          <p:cNvGrpSpPr/>
          <p:nvPr/>
        </p:nvGrpSpPr>
        <p:grpSpPr>
          <a:xfrm>
            <a:off x="7144274" y="1324814"/>
            <a:ext cx="282174" cy="355735"/>
            <a:chOff x="7144274" y="1500214"/>
            <a:chExt cx="282174" cy="355735"/>
          </a:xfrm>
        </p:grpSpPr>
        <p:sp>
          <p:nvSpPr>
            <p:cNvPr id="11125" name="Google Shape;11125;p61"/>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1"/>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1"/>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1"/>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1"/>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1"/>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1" name="Google Shape;11131;p61"/>
          <p:cNvGrpSpPr/>
          <p:nvPr/>
        </p:nvGrpSpPr>
        <p:grpSpPr>
          <a:xfrm>
            <a:off x="6685262" y="1324814"/>
            <a:ext cx="289682" cy="354594"/>
            <a:chOff x="6685262" y="1500214"/>
            <a:chExt cx="289682" cy="354594"/>
          </a:xfrm>
        </p:grpSpPr>
        <p:sp>
          <p:nvSpPr>
            <p:cNvPr id="11132" name="Google Shape;11132;p61"/>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1"/>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1"/>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1"/>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6" name="Google Shape;11136;p61"/>
          <p:cNvGrpSpPr/>
          <p:nvPr/>
        </p:nvGrpSpPr>
        <p:grpSpPr>
          <a:xfrm>
            <a:off x="6200938" y="1325194"/>
            <a:ext cx="322154" cy="355355"/>
            <a:chOff x="6200938" y="1500594"/>
            <a:chExt cx="322154" cy="355355"/>
          </a:xfrm>
        </p:grpSpPr>
        <p:sp>
          <p:nvSpPr>
            <p:cNvPr id="11137" name="Google Shape;11137;p61"/>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1"/>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1"/>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1"/>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1"/>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2" name="Google Shape;11142;p61"/>
          <p:cNvGrpSpPr/>
          <p:nvPr/>
        </p:nvGrpSpPr>
        <p:grpSpPr>
          <a:xfrm>
            <a:off x="5289631" y="1324814"/>
            <a:ext cx="332355" cy="354974"/>
            <a:chOff x="5289631" y="1500214"/>
            <a:chExt cx="332355" cy="354974"/>
          </a:xfrm>
        </p:grpSpPr>
        <p:sp>
          <p:nvSpPr>
            <p:cNvPr id="11143" name="Google Shape;11143;p61"/>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1"/>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1"/>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1"/>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1"/>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1"/>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9" name="Google Shape;11149;p61"/>
          <p:cNvGrpSpPr/>
          <p:nvPr/>
        </p:nvGrpSpPr>
        <p:grpSpPr>
          <a:xfrm>
            <a:off x="5748295" y="1324433"/>
            <a:ext cx="323294" cy="356115"/>
            <a:chOff x="5748295" y="1499833"/>
            <a:chExt cx="323294" cy="356115"/>
          </a:xfrm>
        </p:grpSpPr>
        <p:sp>
          <p:nvSpPr>
            <p:cNvPr id="11150" name="Google Shape;11150;p61"/>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1"/>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1"/>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1"/>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1"/>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1"/>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1"/>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7" name="Google Shape;11157;p61"/>
          <p:cNvGrpSpPr/>
          <p:nvPr/>
        </p:nvGrpSpPr>
        <p:grpSpPr>
          <a:xfrm>
            <a:off x="8047661" y="1325637"/>
            <a:ext cx="278404" cy="355260"/>
            <a:chOff x="8047661" y="1501037"/>
            <a:chExt cx="278404" cy="355260"/>
          </a:xfrm>
        </p:grpSpPr>
        <p:sp>
          <p:nvSpPr>
            <p:cNvPr id="11158" name="Google Shape;11158;p61"/>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1"/>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1"/>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1"/>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2" name="Google Shape;11162;p61"/>
          <p:cNvGrpSpPr/>
          <p:nvPr/>
        </p:nvGrpSpPr>
        <p:grpSpPr>
          <a:xfrm>
            <a:off x="4903389" y="1324814"/>
            <a:ext cx="267854" cy="355735"/>
            <a:chOff x="4903389" y="1500214"/>
            <a:chExt cx="267854" cy="355735"/>
          </a:xfrm>
        </p:grpSpPr>
        <p:sp>
          <p:nvSpPr>
            <p:cNvPr id="11163" name="Google Shape;11163;p61"/>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1"/>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1"/>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1"/>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1"/>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8" name="Google Shape;11168;p61"/>
          <p:cNvGrpSpPr/>
          <p:nvPr/>
        </p:nvGrpSpPr>
        <p:grpSpPr>
          <a:xfrm>
            <a:off x="7613518" y="1325954"/>
            <a:ext cx="264433" cy="353074"/>
            <a:chOff x="7613518" y="1501354"/>
            <a:chExt cx="264433" cy="353074"/>
          </a:xfrm>
        </p:grpSpPr>
        <p:sp>
          <p:nvSpPr>
            <p:cNvPr id="11169" name="Google Shape;11169;p61"/>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1"/>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1"/>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1"/>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1"/>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1"/>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5" name="Google Shape;11175;p61"/>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176" name="Google Shape;11176;p61"/>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180" name="Shape 11180"/>
        <p:cNvGrpSpPr/>
        <p:nvPr/>
      </p:nvGrpSpPr>
      <p:grpSpPr>
        <a:xfrm>
          <a:off x="0" y="0"/>
          <a:ext cx="0" cy="0"/>
          <a:chOff x="0" y="0"/>
          <a:chExt cx="0" cy="0"/>
        </a:xfrm>
      </p:grpSpPr>
      <p:grpSp>
        <p:nvGrpSpPr>
          <p:cNvPr id="11181" name="Google Shape;11181;p62"/>
          <p:cNvGrpSpPr/>
          <p:nvPr/>
        </p:nvGrpSpPr>
        <p:grpSpPr>
          <a:xfrm>
            <a:off x="1757085" y="1325225"/>
            <a:ext cx="371069" cy="359396"/>
            <a:chOff x="1757085" y="1500675"/>
            <a:chExt cx="371069" cy="359396"/>
          </a:xfrm>
        </p:grpSpPr>
        <p:sp>
          <p:nvSpPr>
            <p:cNvPr id="11182" name="Google Shape;11182;p62"/>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2"/>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2"/>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2"/>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2"/>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2"/>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2"/>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2"/>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2"/>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2"/>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2"/>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2"/>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2"/>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2"/>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2"/>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2"/>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2"/>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2"/>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2"/>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2"/>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2"/>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2"/>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1" name="Google Shape;11211;p62"/>
          <p:cNvGrpSpPr/>
          <p:nvPr/>
        </p:nvGrpSpPr>
        <p:grpSpPr>
          <a:xfrm>
            <a:off x="2774209" y="1779241"/>
            <a:ext cx="116693" cy="374186"/>
            <a:chOff x="2774209" y="1954691"/>
            <a:chExt cx="116693" cy="374186"/>
          </a:xfrm>
        </p:grpSpPr>
        <p:sp>
          <p:nvSpPr>
            <p:cNvPr id="11212" name="Google Shape;11212;p62"/>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2"/>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4" name="Google Shape;11214;p62"/>
          <p:cNvGrpSpPr/>
          <p:nvPr/>
        </p:nvGrpSpPr>
        <p:grpSpPr>
          <a:xfrm>
            <a:off x="4017435" y="1324462"/>
            <a:ext cx="315092" cy="359397"/>
            <a:chOff x="4017435" y="1499912"/>
            <a:chExt cx="315092" cy="359397"/>
          </a:xfrm>
        </p:grpSpPr>
        <p:sp>
          <p:nvSpPr>
            <p:cNvPr id="11215" name="Google Shape;11215;p62"/>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2"/>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7" name="Google Shape;11217;p62"/>
          <p:cNvGrpSpPr/>
          <p:nvPr/>
        </p:nvGrpSpPr>
        <p:grpSpPr>
          <a:xfrm>
            <a:off x="3963652" y="1824309"/>
            <a:ext cx="374154" cy="284050"/>
            <a:chOff x="3963652" y="1999759"/>
            <a:chExt cx="374154" cy="284050"/>
          </a:xfrm>
        </p:grpSpPr>
        <p:sp>
          <p:nvSpPr>
            <p:cNvPr id="11218" name="Google Shape;11218;p62"/>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2"/>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2"/>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1" name="Google Shape;11221;p62"/>
          <p:cNvGrpSpPr/>
          <p:nvPr/>
        </p:nvGrpSpPr>
        <p:grpSpPr>
          <a:xfrm>
            <a:off x="1777536" y="1839416"/>
            <a:ext cx="376444" cy="253772"/>
            <a:chOff x="1777536" y="2014866"/>
            <a:chExt cx="376444" cy="253772"/>
          </a:xfrm>
        </p:grpSpPr>
        <p:sp>
          <p:nvSpPr>
            <p:cNvPr id="11222" name="Google Shape;11222;p62"/>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2"/>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2"/>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2"/>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2"/>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7" name="Google Shape;11227;p62"/>
          <p:cNvGrpSpPr/>
          <p:nvPr/>
        </p:nvGrpSpPr>
        <p:grpSpPr>
          <a:xfrm>
            <a:off x="1309875" y="1881876"/>
            <a:ext cx="374154" cy="169680"/>
            <a:chOff x="1309875" y="2057326"/>
            <a:chExt cx="374154" cy="169680"/>
          </a:xfrm>
        </p:grpSpPr>
        <p:sp>
          <p:nvSpPr>
            <p:cNvPr id="11228" name="Google Shape;11228;p6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2"/>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2"/>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2"/>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2"/>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2"/>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2"/>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2"/>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9" name="Google Shape;11239;p62"/>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0" name="Google Shape;11240;p62"/>
          <p:cNvGrpSpPr/>
          <p:nvPr/>
        </p:nvGrpSpPr>
        <p:grpSpPr>
          <a:xfrm>
            <a:off x="2347450" y="1779114"/>
            <a:ext cx="113639" cy="373168"/>
            <a:chOff x="2347450" y="1954564"/>
            <a:chExt cx="113639" cy="373168"/>
          </a:xfrm>
        </p:grpSpPr>
        <p:sp>
          <p:nvSpPr>
            <p:cNvPr id="11241" name="Google Shape;11241;p62"/>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2"/>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3" name="Google Shape;11243;p62"/>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4" name="Google Shape;11244;p62"/>
          <p:cNvGrpSpPr/>
          <p:nvPr/>
        </p:nvGrpSpPr>
        <p:grpSpPr>
          <a:xfrm>
            <a:off x="3110102" y="1324430"/>
            <a:ext cx="330613" cy="358379"/>
            <a:chOff x="3110102" y="1499880"/>
            <a:chExt cx="330613" cy="358379"/>
          </a:xfrm>
        </p:grpSpPr>
        <p:sp>
          <p:nvSpPr>
            <p:cNvPr id="11245" name="Google Shape;11245;p62"/>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2"/>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2"/>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2"/>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2"/>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2"/>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2"/>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2" name="Google Shape;11252;p62"/>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3" name="Google Shape;11253;p62"/>
          <p:cNvGrpSpPr/>
          <p:nvPr/>
        </p:nvGrpSpPr>
        <p:grpSpPr>
          <a:xfrm>
            <a:off x="3485575" y="1824309"/>
            <a:ext cx="373772" cy="284050"/>
            <a:chOff x="3531200" y="1999759"/>
            <a:chExt cx="373772" cy="284050"/>
          </a:xfrm>
        </p:grpSpPr>
        <p:sp>
          <p:nvSpPr>
            <p:cNvPr id="11254" name="Google Shape;11254;p62"/>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2"/>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2"/>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2"/>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8" name="Google Shape;11258;p62"/>
          <p:cNvGrpSpPr/>
          <p:nvPr/>
        </p:nvGrpSpPr>
        <p:grpSpPr>
          <a:xfrm>
            <a:off x="2667058" y="1324843"/>
            <a:ext cx="330231" cy="359015"/>
            <a:chOff x="2667058" y="1500293"/>
            <a:chExt cx="330231" cy="359015"/>
          </a:xfrm>
        </p:grpSpPr>
        <p:sp>
          <p:nvSpPr>
            <p:cNvPr id="11259" name="Google Shape;11259;p62"/>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2"/>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2"/>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2"/>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2"/>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2"/>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2"/>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2"/>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2"/>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2"/>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2"/>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2"/>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2"/>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2"/>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2"/>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7" name="Google Shape;11277;p62"/>
          <p:cNvGrpSpPr/>
          <p:nvPr/>
        </p:nvGrpSpPr>
        <p:grpSpPr>
          <a:xfrm>
            <a:off x="3567553" y="1324462"/>
            <a:ext cx="320022" cy="359778"/>
            <a:chOff x="3567553" y="1499912"/>
            <a:chExt cx="320022" cy="359778"/>
          </a:xfrm>
        </p:grpSpPr>
        <p:sp>
          <p:nvSpPr>
            <p:cNvPr id="11278" name="Google Shape;11278;p62"/>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2"/>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2"/>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2"/>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2"/>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2"/>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4" name="Google Shape;11284;p62"/>
          <p:cNvGrpSpPr/>
          <p:nvPr/>
        </p:nvGrpSpPr>
        <p:grpSpPr>
          <a:xfrm>
            <a:off x="1309875" y="1324462"/>
            <a:ext cx="359015" cy="358633"/>
            <a:chOff x="1309875" y="1499912"/>
            <a:chExt cx="359015" cy="358633"/>
          </a:xfrm>
        </p:grpSpPr>
        <p:sp>
          <p:nvSpPr>
            <p:cNvPr id="11285" name="Google Shape;11285;p62"/>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2"/>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2"/>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2"/>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2"/>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2"/>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2"/>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2"/>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2"/>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4" name="Google Shape;11294;p62"/>
          <p:cNvGrpSpPr/>
          <p:nvPr/>
        </p:nvGrpSpPr>
        <p:grpSpPr>
          <a:xfrm>
            <a:off x="2219466" y="1324843"/>
            <a:ext cx="330613" cy="359015"/>
            <a:chOff x="2219466" y="1500293"/>
            <a:chExt cx="330613" cy="359015"/>
          </a:xfrm>
        </p:grpSpPr>
        <p:sp>
          <p:nvSpPr>
            <p:cNvPr id="11295" name="Google Shape;11295;p62"/>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2"/>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7" name="Google Shape;11297;p62"/>
          <p:cNvGrpSpPr/>
          <p:nvPr/>
        </p:nvGrpSpPr>
        <p:grpSpPr>
          <a:xfrm>
            <a:off x="5343544" y="1333908"/>
            <a:ext cx="244676" cy="351095"/>
            <a:chOff x="5343544" y="1509358"/>
            <a:chExt cx="244676" cy="351095"/>
          </a:xfrm>
        </p:grpSpPr>
        <p:sp>
          <p:nvSpPr>
            <p:cNvPr id="11298" name="Google Shape;11298;p62"/>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2"/>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2"/>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1" name="Google Shape;11301;p62"/>
          <p:cNvGrpSpPr/>
          <p:nvPr/>
        </p:nvGrpSpPr>
        <p:grpSpPr>
          <a:xfrm>
            <a:off x="4882340" y="1333908"/>
            <a:ext cx="246171" cy="351095"/>
            <a:chOff x="4882340" y="1509358"/>
            <a:chExt cx="246171" cy="351095"/>
          </a:xfrm>
        </p:grpSpPr>
        <p:sp>
          <p:nvSpPr>
            <p:cNvPr id="11302" name="Google Shape;11302;p62"/>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2"/>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2"/>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2"/>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2"/>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7" name="Google Shape;11307;p62"/>
          <p:cNvGrpSpPr/>
          <p:nvPr/>
        </p:nvGrpSpPr>
        <p:grpSpPr>
          <a:xfrm>
            <a:off x="6273204" y="1333558"/>
            <a:ext cx="236343" cy="351445"/>
            <a:chOff x="6273204" y="1509008"/>
            <a:chExt cx="236343" cy="351445"/>
          </a:xfrm>
        </p:grpSpPr>
        <p:sp>
          <p:nvSpPr>
            <p:cNvPr id="11308" name="Google Shape;11308;p62"/>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2"/>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0" name="Google Shape;11310;p62"/>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1" name="Google Shape;11311;p62"/>
          <p:cNvGrpSpPr/>
          <p:nvPr/>
        </p:nvGrpSpPr>
        <p:grpSpPr>
          <a:xfrm>
            <a:off x="7219530" y="1332794"/>
            <a:ext cx="191625" cy="352209"/>
            <a:chOff x="7219530" y="1508244"/>
            <a:chExt cx="191625" cy="352209"/>
          </a:xfrm>
        </p:grpSpPr>
        <p:sp>
          <p:nvSpPr>
            <p:cNvPr id="11312" name="Google Shape;11312;p62"/>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2"/>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4" name="Google Shape;11314;p62"/>
          <p:cNvGrpSpPr/>
          <p:nvPr/>
        </p:nvGrpSpPr>
        <p:grpSpPr>
          <a:xfrm>
            <a:off x="7699309" y="1333176"/>
            <a:ext cx="154922" cy="351827"/>
            <a:chOff x="7699309" y="1508626"/>
            <a:chExt cx="154922" cy="351827"/>
          </a:xfrm>
        </p:grpSpPr>
        <p:sp>
          <p:nvSpPr>
            <p:cNvPr id="11315" name="Google Shape;11315;p62"/>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2"/>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2"/>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2"/>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2"/>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2"/>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2"/>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2" name="Google Shape;11322;p62"/>
          <p:cNvGrpSpPr/>
          <p:nvPr/>
        </p:nvGrpSpPr>
        <p:grpSpPr>
          <a:xfrm>
            <a:off x="8161690" y="1333558"/>
            <a:ext cx="153396" cy="351064"/>
            <a:chOff x="8161690" y="1509008"/>
            <a:chExt cx="153396" cy="351064"/>
          </a:xfrm>
        </p:grpSpPr>
        <p:sp>
          <p:nvSpPr>
            <p:cNvPr id="11323" name="Google Shape;11323;p62"/>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2"/>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2"/>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2"/>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7" name="Google Shape;11327;p62"/>
          <p:cNvGrpSpPr/>
          <p:nvPr/>
        </p:nvGrpSpPr>
        <p:grpSpPr>
          <a:xfrm>
            <a:off x="6746940" y="1333431"/>
            <a:ext cx="213221" cy="352304"/>
            <a:chOff x="6746940" y="1508881"/>
            <a:chExt cx="213221" cy="352304"/>
          </a:xfrm>
        </p:grpSpPr>
        <p:sp>
          <p:nvSpPr>
            <p:cNvPr id="11328" name="Google Shape;11328;p62"/>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2"/>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2"/>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2"/>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2" name="Google Shape;11332;p62"/>
          <p:cNvGrpSpPr/>
          <p:nvPr/>
        </p:nvGrpSpPr>
        <p:grpSpPr>
          <a:xfrm>
            <a:off x="5770336" y="1832165"/>
            <a:ext cx="350682" cy="292097"/>
            <a:chOff x="5770336" y="2007615"/>
            <a:chExt cx="350682" cy="292097"/>
          </a:xfrm>
        </p:grpSpPr>
        <p:sp>
          <p:nvSpPr>
            <p:cNvPr id="11333" name="Google Shape;11333;p62"/>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2"/>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2"/>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2"/>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7" name="Google Shape;11337;p62"/>
          <p:cNvGrpSpPr/>
          <p:nvPr/>
        </p:nvGrpSpPr>
        <p:grpSpPr>
          <a:xfrm>
            <a:off x="5326878" y="1804908"/>
            <a:ext cx="350332" cy="346229"/>
            <a:chOff x="5326878" y="1980358"/>
            <a:chExt cx="350332" cy="346229"/>
          </a:xfrm>
        </p:grpSpPr>
        <p:sp>
          <p:nvSpPr>
            <p:cNvPr id="11338" name="Google Shape;11338;p62"/>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2"/>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2"/>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2"/>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42" name="Google Shape;11342;p62"/>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43" name="Google Shape;11343;p62"/>
          <p:cNvGrpSpPr/>
          <p:nvPr/>
        </p:nvGrpSpPr>
        <p:grpSpPr>
          <a:xfrm>
            <a:off x="4883835" y="1817121"/>
            <a:ext cx="350300" cy="323043"/>
            <a:chOff x="4883835" y="1992571"/>
            <a:chExt cx="350300" cy="323043"/>
          </a:xfrm>
        </p:grpSpPr>
        <p:sp>
          <p:nvSpPr>
            <p:cNvPr id="11344" name="Google Shape;11344;p62"/>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2"/>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2"/>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2"/>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2"/>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2"/>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0" name="Google Shape;11350;p62"/>
          <p:cNvGrpSpPr/>
          <p:nvPr/>
        </p:nvGrpSpPr>
        <p:grpSpPr>
          <a:xfrm>
            <a:off x="7548967" y="1803477"/>
            <a:ext cx="333285" cy="349950"/>
            <a:chOff x="7548967" y="1978927"/>
            <a:chExt cx="333285" cy="349950"/>
          </a:xfrm>
        </p:grpSpPr>
        <p:sp>
          <p:nvSpPr>
            <p:cNvPr id="11351" name="Google Shape;11351;p62"/>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2"/>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2"/>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2"/>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2"/>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2"/>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2"/>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8" name="Google Shape;11358;p62"/>
          <p:cNvGrpSpPr/>
          <p:nvPr/>
        </p:nvGrpSpPr>
        <p:grpSpPr>
          <a:xfrm>
            <a:off x="6214142" y="1803477"/>
            <a:ext cx="346515" cy="350300"/>
            <a:chOff x="6214142" y="1978927"/>
            <a:chExt cx="346515" cy="350300"/>
          </a:xfrm>
        </p:grpSpPr>
        <p:sp>
          <p:nvSpPr>
            <p:cNvPr id="11359" name="Google Shape;11359;p62"/>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2"/>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1" name="Google Shape;11361;p62"/>
          <p:cNvGrpSpPr/>
          <p:nvPr/>
        </p:nvGrpSpPr>
        <p:grpSpPr>
          <a:xfrm>
            <a:off x="7105923" y="1803095"/>
            <a:ext cx="333285" cy="350682"/>
            <a:chOff x="7105923" y="1978545"/>
            <a:chExt cx="333285" cy="350682"/>
          </a:xfrm>
        </p:grpSpPr>
        <p:sp>
          <p:nvSpPr>
            <p:cNvPr id="11362" name="Google Shape;11362;p62"/>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2"/>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2"/>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2"/>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2"/>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2"/>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2"/>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9" name="Google Shape;11369;p62"/>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2"/>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1" name="Google Shape;11371;p62"/>
          <p:cNvGrpSpPr/>
          <p:nvPr/>
        </p:nvGrpSpPr>
        <p:grpSpPr>
          <a:xfrm>
            <a:off x="3616406" y="2246902"/>
            <a:ext cx="203393" cy="351827"/>
            <a:chOff x="3616406" y="2422352"/>
            <a:chExt cx="203393" cy="351827"/>
          </a:xfrm>
        </p:grpSpPr>
        <p:sp>
          <p:nvSpPr>
            <p:cNvPr id="11372" name="Google Shape;11372;p62"/>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2"/>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62"/>
          <p:cNvGrpSpPr/>
          <p:nvPr/>
        </p:nvGrpSpPr>
        <p:grpSpPr>
          <a:xfrm>
            <a:off x="878187" y="2246520"/>
            <a:ext cx="272696" cy="351827"/>
            <a:chOff x="913012" y="2421970"/>
            <a:chExt cx="272696" cy="351827"/>
          </a:xfrm>
        </p:grpSpPr>
        <p:sp>
          <p:nvSpPr>
            <p:cNvPr id="11375" name="Google Shape;11375;p62"/>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2"/>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2"/>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2"/>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9" name="Google Shape;11379;p62"/>
          <p:cNvGrpSpPr/>
          <p:nvPr/>
        </p:nvGrpSpPr>
        <p:grpSpPr>
          <a:xfrm>
            <a:off x="2274743" y="2246902"/>
            <a:ext cx="255649" cy="351445"/>
            <a:chOff x="2274743" y="2422352"/>
            <a:chExt cx="255649" cy="351445"/>
          </a:xfrm>
        </p:grpSpPr>
        <p:sp>
          <p:nvSpPr>
            <p:cNvPr id="11380" name="Google Shape;11380;p62"/>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2"/>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2"/>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3" name="Google Shape;11383;p62"/>
          <p:cNvGrpSpPr/>
          <p:nvPr/>
        </p:nvGrpSpPr>
        <p:grpSpPr>
          <a:xfrm>
            <a:off x="2708723" y="2245789"/>
            <a:ext cx="246552" cy="352558"/>
            <a:chOff x="2708723" y="2421239"/>
            <a:chExt cx="246552" cy="352558"/>
          </a:xfrm>
        </p:grpSpPr>
        <p:sp>
          <p:nvSpPr>
            <p:cNvPr id="11384" name="Google Shape;11384;p62"/>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2"/>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6" name="Google Shape;11386;p62"/>
          <p:cNvGrpSpPr/>
          <p:nvPr/>
        </p:nvGrpSpPr>
        <p:grpSpPr>
          <a:xfrm>
            <a:off x="1835485" y="2246902"/>
            <a:ext cx="259433" cy="350714"/>
            <a:chOff x="1835485" y="2422352"/>
            <a:chExt cx="259433" cy="350714"/>
          </a:xfrm>
        </p:grpSpPr>
        <p:sp>
          <p:nvSpPr>
            <p:cNvPr id="11387" name="Google Shape;11387;p62"/>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2"/>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2"/>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2"/>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2"/>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2"/>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2"/>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4" name="Google Shape;11394;p62"/>
          <p:cNvGrpSpPr/>
          <p:nvPr/>
        </p:nvGrpSpPr>
        <p:grpSpPr>
          <a:xfrm>
            <a:off x="3150240" y="2246902"/>
            <a:ext cx="212489" cy="351445"/>
            <a:chOff x="3150240" y="2422352"/>
            <a:chExt cx="212489" cy="351445"/>
          </a:xfrm>
        </p:grpSpPr>
        <p:sp>
          <p:nvSpPr>
            <p:cNvPr id="11395" name="Google Shape;11395;p62"/>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62"/>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7" name="Google Shape;11397;p62"/>
          <p:cNvGrpSpPr/>
          <p:nvPr/>
        </p:nvGrpSpPr>
        <p:grpSpPr>
          <a:xfrm>
            <a:off x="1367060" y="2246679"/>
            <a:ext cx="269261" cy="352050"/>
            <a:chOff x="1367060" y="2422129"/>
            <a:chExt cx="269261" cy="352050"/>
          </a:xfrm>
        </p:grpSpPr>
        <p:sp>
          <p:nvSpPr>
            <p:cNvPr id="11398" name="Google Shape;11398;p62"/>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2"/>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2"/>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2"/>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2"/>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2"/>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2"/>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2"/>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2"/>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2"/>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2"/>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2"/>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2"/>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2"/>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12" name="Google Shape;11412;p62"/>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13" name="Google Shape;11413;p62"/>
          <p:cNvGrpSpPr/>
          <p:nvPr/>
        </p:nvGrpSpPr>
        <p:grpSpPr>
          <a:xfrm>
            <a:off x="4882690" y="2249955"/>
            <a:ext cx="274573" cy="350682"/>
            <a:chOff x="4882690" y="2425405"/>
            <a:chExt cx="274573" cy="350682"/>
          </a:xfrm>
        </p:grpSpPr>
        <p:sp>
          <p:nvSpPr>
            <p:cNvPr id="11414" name="Google Shape;11414;p62"/>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2"/>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6" name="Google Shape;11416;p62"/>
          <p:cNvGrpSpPr/>
          <p:nvPr/>
        </p:nvGrpSpPr>
        <p:grpSpPr>
          <a:xfrm>
            <a:off x="6627639" y="2268434"/>
            <a:ext cx="355993" cy="313247"/>
            <a:chOff x="6627639" y="2443884"/>
            <a:chExt cx="355993" cy="313247"/>
          </a:xfrm>
        </p:grpSpPr>
        <p:sp>
          <p:nvSpPr>
            <p:cNvPr id="11417" name="Google Shape;11417;p62"/>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2"/>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2"/>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0" name="Google Shape;11420;p62"/>
          <p:cNvGrpSpPr/>
          <p:nvPr/>
        </p:nvGrpSpPr>
        <p:grpSpPr>
          <a:xfrm>
            <a:off x="6183451" y="2286690"/>
            <a:ext cx="351445" cy="277976"/>
            <a:chOff x="6183451" y="2462140"/>
            <a:chExt cx="351445" cy="277976"/>
          </a:xfrm>
        </p:grpSpPr>
        <p:sp>
          <p:nvSpPr>
            <p:cNvPr id="11421" name="Google Shape;11421;p62"/>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2"/>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2"/>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2"/>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2"/>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2"/>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2"/>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62"/>
          <p:cNvGrpSpPr/>
          <p:nvPr/>
        </p:nvGrpSpPr>
        <p:grpSpPr>
          <a:xfrm>
            <a:off x="5735477" y="2254408"/>
            <a:ext cx="353354" cy="341299"/>
            <a:chOff x="5735477" y="2429858"/>
            <a:chExt cx="353354" cy="341299"/>
          </a:xfrm>
        </p:grpSpPr>
        <p:sp>
          <p:nvSpPr>
            <p:cNvPr id="11429" name="Google Shape;11429;p62"/>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2"/>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2"/>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2"/>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2"/>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2"/>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5" name="Google Shape;11435;p62"/>
          <p:cNvGrpSpPr/>
          <p:nvPr/>
        </p:nvGrpSpPr>
        <p:grpSpPr>
          <a:xfrm>
            <a:off x="5243735" y="2271523"/>
            <a:ext cx="405255" cy="275499"/>
            <a:chOff x="5283337" y="2478774"/>
            <a:chExt cx="358633" cy="243913"/>
          </a:xfrm>
        </p:grpSpPr>
        <p:sp>
          <p:nvSpPr>
            <p:cNvPr id="11436" name="Google Shape;11436;p62"/>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2"/>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2"/>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2"/>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2"/>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2"/>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2"/>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2"/>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2"/>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2"/>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2"/>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2"/>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2"/>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2"/>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2"/>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2"/>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2"/>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3" name="Google Shape;11453;p62"/>
          <p:cNvGrpSpPr/>
          <p:nvPr/>
        </p:nvGrpSpPr>
        <p:grpSpPr>
          <a:xfrm>
            <a:off x="7964753" y="2295373"/>
            <a:ext cx="362068" cy="258670"/>
            <a:chOff x="7964753" y="2470823"/>
            <a:chExt cx="362068" cy="258670"/>
          </a:xfrm>
        </p:grpSpPr>
        <p:sp>
          <p:nvSpPr>
            <p:cNvPr id="11454" name="Google Shape;11454;p62"/>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2"/>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2"/>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2"/>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2"/>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2"/>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2"/>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2"/>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2"/>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3" name="Google Shape;11463;p62"/>
          <p:cNvGrpSpPr/>
          <p:nvPr/>
        </p:nvGrpSpPr>
        <p:grpSpPr>
          <a:xfrm>
            <a:off x="7524349" y="2280997"/>
            <a:ext cx="350332" cy="288948"/>
            <a:chOff x="7524349" y="2456447"/>
            <a:chExt cx="350332" cy="288948"/>
          </a:xfrm>
        </p:grpSpPr>
        <p:sp>
          <p:nvSpPr>
            <p:cNvPr id="11464" name="Google Shape;11464;p62"/>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2"/>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2"/>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2"/>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2"/>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9" name="Google Shape;11469;p62"/>
          <p:cNvGrpSpPr/>
          <p:nvPr/>
        </p:nvGrpSpPr>
        <p:grpSpPr>
          <a:xfrm>
            <a:off x="3972749" y="2719143"/>
            <a:ext cx="355230" cy="356725"/>
            <a:chOff x="3972749" y="2894211"/>
            <a:chExt cx="355230" cy="356725"/>
          </a:xfrm>
        </p:grpSpPr>
        <p:sp>
          <p:nvSpPr>
            <p:cNvPr id="11470" name="Google Shape;11470;p62"/>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2"/>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2"/>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2"/>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2"/>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5" name="Google Shape;11475;p62"/>
          <p:cNvGrpSpPr/>
          <p:nvPr/>
        </p:nvGrpSpPr>
        <p:grpSpPr>
          <a:xfrm>
            <a:off x="3527797" y="2743553"/>
            <a:ext cx="355993" cy="307904"/>
            <a:chOff x="3527797" y="2918796"/>
            <a:chExt cx="355993" cy="307904"/>
          </a:xfrm>
        </p:grpSpPr>
        <p:sp>
          <p:nvSpPr>
            <p:cNvPr id="11476" name="Google Shape;11476;p62"/>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2"/>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2"/>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2"/>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2"/>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2"/>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2"/>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2"/>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2"/>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2"/>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6" name="Google Shape;11486;p62"/>
          <p:cNvGrpSpPr/>
          <p:nvPr/>
        </p:nvGrpSpPr>
        <p:grpSpPr>
          <a:xfrm>
            <a:off x="3082845" y="2746336"/>
            <a:ext cx="356375" cy="302338"/>
            <a:chOff x="3082845" y="2920959"/>
            <a:chExt cx="356375" cy="302338"/>
          </a:xfrm>
        </p:grpSpPr>
        <p:sp>
          <p:nvSpPr>
            <p:cNvPr id="11487" name="Google Shape;11487;p62"/>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2"/>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9" name="Google Shape;11489;p62"/>
          <p:cNvGrpSpPr/>
          <p:nvPr/>
        </p:nvGrpSpPr>
        <p:grpSpPr>
          <a:xfrm>
            <a:off x="2639038" y="2719699"/>
            <a:ext cx="355612" cy="355612"/>
            <a:chOff x="2639038" y="2894942"/>
            <a:chExt cx="355612" cy="355612"/>
          </a:xfrm>
        </p:grpSpPr>
        <p:sp>
          <p:nvSpPr>
            <p:cNvPr id="11490" name="Google Shape;11490;p62"/>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2"/>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2" name="Google Shape;11492;p62"/>
          <p:cNvGrpSpPr/>
          <p:nvPr/>
        </p:nvGrpSpPr>
        <p:grpSpPr>
          <a:xfrm>
            <a:off x="2194468" y="2763622"/>
            <a:ext cx="355993" cy="267766"/>
            <a:chOff x="2194468" y="2938865"/>
            <a:chExt cx="355993" cy="267766"/>
          </a:xfrm>
        </p:grpSpPr>
        <p:sp>
          <p:nvSpPr>
            <p:cNvPr id="11493" name="Google Shape;11493;p62"/>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2"/>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2"/>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2"/>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2"/>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2"/>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2"/>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2"/>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2"/>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2"/>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2"/>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2"/>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2"/>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2"/>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2"/>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2"/>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2"/>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2"/>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2"/>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2"/>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3" name="Google Shape;11513;p62"/>
          <p:cNvGrpSpPr/>
          <p:nvPr/>
        </p:nvGrpSpPr>
        <p:grpSpPr>
          <a:xfrm>
            <a:off x="1749897" y="2719699"/>
            <a:ext cx="355993" cy="355612"/>
            <a:chOff x="1749897" y="2894561"/>
            <a:chExt cx="355993" cy="355612"/>
          </a:xfrm>
        </p:grpSpPr>
        <p:sp>
          <p:nvSpPr>
            <p:cNvPr id="11514" name="Google Shape;11514;p62"/>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2"/>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2"/>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2"/>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2"/>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2"/>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2"/>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2"/>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2"/>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2"/>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2"/>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5" name="Google Shape;11525;p62"/>
          <p:cNvGrpSpPr/>
          <p:nvPr/>
        </p:nvGrpSpPr>
        <p:grpSpPr>
          <a:xfrm>
            <a:off x="1305327" y="2718761"/>
            <a:ext cx="357520" cy="357488"/>
            <a:chOff x="1305327" y="2894211"/>
            <a:chExt cx="357520" cy="357488"/>
          </a:xfrm>
        </p:grpSpPr>
        <p:sp>
          <p:nvSpPr>
            <p:cNvPr id="11526" name="Google Shape;11526;p62"/>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2"/>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2"/>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2"/>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2"/>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1" name="Google Shape;11531;p62"/>
          <p:cNvGrpSpPr/>
          <p:nvPr/>
        </p:nvGrpSpPr>
        <p:grpSpPr>
          <a:xfrm>
            <a:off x="853950" y="2720860"/>
            <a:ext cx="364104" cy="353290"/>
            <a:chOff x="853950" y="2894720"/>
            <a:chExt cx="364104" cy="353290"/>
          </a:xfrm>
        </p:grpSpPr>
        <p:sp>
          <p:nvSpPr>
            <p:cNvPr id="11532" name="Google Shape;11532;p62"/>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2"/>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2"/>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2"/>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2"/>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2"/>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2"/>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9" name="Google Shape;11539;p62"/>
          <p:cNvGrpSpPr/>
          <p:nvPr/>
        </p:nvGrpSpPr>
        <p:grpSpPr>
          <a:xfrm>
            <a:off x="7066548" y="2737144"/>
            <a:ext cx="352209" cy="334938"/>
            <a:chOff x="7066548" y="2912594"/>
            <a:chExt cx="352209" cy="334938"/>
          </a:xfrm>
        </p:grpSpPr>
        <p:sp>
          <p:nvSpPr>
            <p:cNvPr id="11540" name="Google Shape;11540;p62"/>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2"/>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2"/>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2"/>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2"/>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2"/>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6" name="Google Shape;11546;p62"/>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2"/>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8" name="Google Shape;11548;p62"/>
          <p:cNvGrpSpPr/>
          <p:nvPr/>
        </p:nvGrpSpPr>
        <p:grpSpPr>
          <a:xfrm>
            <a:off x="7541397" y="2729352"/>
            <a:ext cx="318495" cy="352209"/>
            <a:chOff x="7541397" y="2904802"/>
            <a:chExt cx="318495" cy="352209"/>
          </a:xfrm>
        </p:grpSpPr>
        <p:sp>
          <p:nvSpPr>
            <p:cNvPr id="11549" name="Google Shape;11549;p62"/>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2"/>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1" name="Google Shape;11551;p62"/>
          <p:cNvGrpSpPr/>
          <p:nvPr/>
        </p:nvGrpSpPr>
        <p:grpSpPr>
          <a:xfrm>
            <a:off x="8003015" y="2728589"/>
            <a:ext cx="306759" cy="351445"/>
            <a:chOff x="8003015" y="2904039"/>
            <a:chExt cx="306759" cy="351445"/>
          </a:xfrm>
        </p:grpSpPr>
        <p:sp>
          <p:nvSpPr>
            <p:cNvPr id="11552" name="Google Shape;11552;p62"/>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2"/>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2"/>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2"/>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2"/>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2"/>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8" name="Google Shape;11558;p62"/>
          <p:cNvGrpSpPr/>
          <p:nvPr/>
        </p:nvGrpSpPr>
        <p:grpSpPr>
          <a:xfrm>
            <a:off x="5687770" y="2710046"/>
            <a:ext cx="369638" cy="369606"/>
            <a:chOff x="5687770" y="2885496"/>
            <a:chExt cx="369638" cy="369606"/>
          </a:xfrm>
        </p:grpSpPr>
        <p:sp>
          <p:nvSpPr>
            <p:cNvPr id="11559" name="Google Shape;11559;p62"/>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2"/>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2"/>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2"/>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2"/>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2"/>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2"/>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2"/>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2"/>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2"/>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62"/>
          <p:cNvGrpSpPr/>
          <p:nvPr/>
        </p:nvGrpSpPr>
        <p:grpSpPr>
          <a:xfrm>
            <a:off x="4881958" y="2729352"/>
            <a:ext cx="156417" cy="349537"/>
            <a:chOff x="4881958" y="2904802"/>
            <a:chExt cx="156417" cy="349537"/>
          </a:xfrm>
        </p:grpSpPr>
        <p:sp>
          <p:nvSpPr>
            <p:cNvPr id="11570" name="Google Shape;11570;p62"/>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2"/>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2"/>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2"/>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2"/>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2"/>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2"/>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7" name="Google Shape;11577;p62"/>
          <p:cNvGrpSpPr/>
          <p:nvPr/>
        </p:nvGrpSpPr>
        <p:grpSpPr>
          <a:xfrm>
            <a:off x="5230318" y="2711064"/>
            <a:ext cx="371133" cy="367443"/>
            <a:chOff x="5230318" y="2886514"/>
            <a:chExt cx="371133" cy="367443"/>
          </a:xfrm>
        </p:grpSpPr>
        <p:sp>
          <p:nvSpPr>
            <p:cNvPr id="11578" name="Google Shape;11578;p62"/>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2"/>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2"/>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2"/>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2"/>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2"/>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2"/>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2"/>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2"/>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7" name="Google Shape;11587;p62"/>
          <p:cNvGrpSpPr/>
          <p:nvPr/>
        </p:nvGrpSpPr>
        <p:grpSpPr>
          <a:xfrm>
            <a:off x="5748358" y="3259128"/>
            <a:ext cx="352590" cy="182561"/>
            <a:chOff x="5748358" y="3434578"/>
            <a:chExt cx="352590" cy="182561"/>
          </a:xfrm>
        </p:grpSpPr>
        <p:sp>
          <p:nvSpPr>
            <p:cNvPr id="11588" name="Google Shape;11588;p62"/>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2"/>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2"/>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2"/>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2"/>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2"/>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4" name="Google Shape;11594;p62"/>
          <p:cNvGrpSpPr/>
          <p:nvPr/>
        </p:nvGrpSpPr>
        <p:grpSpPr>
          <a:xfrm>
            <a:off x="862283" y="4099321"/>
            <a:ext cx="341204" cy="359301"/>
            <a:chOff x="862283" y="4274771"/>
            <a:chExt cx="341204" cy="359301"/>
          </a:xfrm>
        </p:grpSpPr>
        <p:sp>
          <p:nvSpPr>
            <p:cNvPr id="11595" name="Google Shape;11595;p62"/>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2"/>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2"/>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62"/>
          <p:cNvGrpSpPr/>
          <p:nvPr/>
        </p:nvGrpSpPr>
        <p:grpSpPr>
          <a:xfrm>
            <a:off x="1396957" y="4111915"/>
            <a:ext cx="301861" cy="332871"/>
            <a:chOff x="1396957" y="4287365"/>
            <a:chExt cx="301861" cy="332871"/>
          </a:xfrm>
        </p:grpSpPr>
        <p:sp>
          <p:nvSpPr>
            <p:cNvPr id="11599" name="Google Shape;11599;p62"/>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2"/>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2"/>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2"/>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2"/>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2"/>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2"/>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2"/>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2"/>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2"/>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2"/>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2"/>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2"/>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2"/>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2"/>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4" name="Google Shape;11614;p62"/>
          <p:cNvGrpSpPr/>
          <p:nvPr/>
        </p:nvGrpSpPr>
        <p:grpSpPr>
          <a:xfrm>
            <a:off x="1865381" y="4102056"/>
            <a:ext cx="396131" cy="355612"/>
            <a:chOff x="1865381" y="4277506"/>
            <a:chExt cx="396131" cy="355612"/>
          </a:xfrm>
        </p:grpSpPr>
        <p:sp>
          <p:nvSpPr>
            <p:cNvPr id="11615" name="Google Shape;11615;p62"/>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2"/>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2"/>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2"/>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2"/>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2"/>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1" name="Google Shape;11621;p62"/>
          <p:cNvGrpSpPr/>
          <p:nvPr/>
        </p:nvGrpSpPr>
        <p:grpSpPr>
          <a:xfrm>
            <a:off x="2411823" y="4128549"/>
            <a:ext cx="334398" cy="299953"/>
            <a:chOff x="2411823" y="4303999"/>
            <a:chExt cx="334398" cy="299953"/>
          </a:xfrm>
        </p:grpSpPr>
        <p:sp>
          <p:nvSpPr>
            <p:cNvPr id="11622" name="Google Shape;11622;p62"/>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2"/>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2"/>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2"/>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2"/>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2"/>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2"/>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9" name="Google Shape;11629;p62"/>
          <p:cNvGrpSpPr/>
          <p:nvPr/>
        </p:nvGrpSpPr>
        <p:grpSpPr>
          <a:xfrm>
            <a:off x="2903337" y="4103582"/>
            <a:ext cx="382519" cy="350682"/>
            <a:chOff x="2903337" y="4279032"/>
            <a:chExt cx="382519" cy="350682"/>
          </a:xfrm>
        </p:grpSpPr>
        <p:sp>
          <p:nvSpPr>
            <p:cNvPr id="11630" name="Google Shape;11630;p62"/>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2"/>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2"/>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2"/>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2"/>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2"/>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2"/>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2"/>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2"/>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2"/>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2"/>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2"/>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2"/>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2"/>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2"/>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5" name="Google Shape;11645;p62"/>
          <p:cNvGrpSpPr/>
          <p:nvPr/>
        </p:nvGrpSpPr>
        <p:grpSpPr>
          <a:xfrm>
            <a:off x="3933342" y="4140317"/>
            <a:ext cx="383632" cy="276449"/>
            <a:chOff x="3933342" y="4315767"/>
            <a:chExt cx="383632" cy="276449"/>
          </a:xfrm>
        </p:grpSpPr>
        <p:sp>
          <p:nvSpPr>
            <p:cNvPr id="11646" name="Google Shape;11646;p62"/>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2"/>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2"/>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2"/>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2"/>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2"/>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2" name="Google Shape;11652;p62"/>
          <p:cNvGrpSpPr/>
          <p:nvPr/>
        </p:nvGrpSpPr>
        <p:grpSpPr>
          <a:xfrm>
            <a:off x="3441065" y="4127055"/>
            <a:ext cx="337069" cy="302593"/>
            <a:chOff x="3441065" y="4302505"/>
            <a:chExt cx="337069" cy="302593"/>
          </a:xfrm>
        </p:grpSpPr>
        <p:sp>
          <p:nvSpPr>
            <p:cNvPr id="11653" name="Google Shape;11653;p62"/>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2"/>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2"/>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2"/>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2"/>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2"/>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2"/>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2"/>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2"/>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2"/>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2"/>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2"/>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2"/>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6" name="Google Shape;11666;p62"/>
          <p:cNvGrpSpPr/>
          <p:nvPr/>
        </p:nvGrpSpPr>
        <p:grpSpPr>
          <a:xfrm>
            <a:off x="3532345" y="3187185"/>
            <a:ext cx="339328" cy="336274"/>
            <a:chOff x="3532345" y="3362635"/>
            <a:chExt cx="339328" cy="336274"/>
          </a:xfrm>
        </p:grpSpPr>
        <p:sp>
          <p:nvSpPr>
            <p:cNvPr id="11667" name="Google Shape;11667;p62"/>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2"/>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2"/>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2"/>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2"/>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72" name="Google Shape;11672;p62"/>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3" name="Google Shape;11673;p62"/>
          <p:cNvGrpSpPr/>
          <p:nvPr/>
        </p:nvGrpSpPr>
        <p:grpSpPr>
          <a:xfrm>
            <a:off x="1883955" y="3633250"/>
            <a:ext cx="162873" cy="351445"/>
            <a:chOff x="1883955" y="3808700"/>
            <a:chExt cx="162873" cy="351445"/>
          </a:xfrm>
        </p:grpSpPr>
        <p:sp>
          <p:nvSpPr>
            <p:cNvPr id="11674" name="Google Shape;11674;p62"/>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2"/>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6" name="Google Shape;11676;p62"/>
          <p:cNvGrpSpPr/>
          <p:nvPr/>
        </p:nvGrpSpPr>
        <p:grpSpPr>
          <a:xfrm>
            <a:off x="939156" y="3633759"/>
            <a:ext cx="192007" cy="351318"/>
            <a:chOff x="939156" y="3809209"/>
            <a:chExt cx="192007" cy="351318"/>
          </a:xfrm>
        </p:grpSpPr>
        <p:sp>
          <p:nvSpPr>
            <p:cNvPr id="11677" name="Google Shape;11677;p62"/>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2"/>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9" name="Google Shape;11679;p62"/>
          <p:cNvGrpSpPr/>
          <p:nvPr/>
        </p:nvGrpSpPr>
        <p:grpSpPr>
          <a:xfrm>
            <a:off x="2306167" y="3634395"/>
            <a:ext cx="193915" cy="349155"/>
            <a:chOff x="2306167" y="3809845"/>
            <a:chExt cx="193915" cy="349155"/>
          </a:xfrm>
        </p:grpSpPr>
        <p:sp>
          <p:nvSpPr>
            <p:cNvPr id="11680" name="Google Shape;11680;p62"/>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2"/>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2"/>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2"/>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2"/>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2"/>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2"/>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7" name="Google Shape;11687;p62"/>
          <p:cNvGrpSpPr/>
          <p:nvPr/>
        </p:nvGrpSpPr>
        <p:grpSpPr>
          <a:xfrm>
            <a:off x="1323901" y="3631723"/>
            <a:ext cx="356343" cy="356757"/>
            <a:chOff x="1323901" y="3807173"/>
            <a:chExt cx="356343" cy="356757"/>
          </a:xfrm>
        </p:grpSpPr>
        <p:sp>
          <p:nvSpPr>
            <p:cNvPr id="11688" name="Google Shape;11688;p62"/>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2"/>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2"/>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2"/>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2"/>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2"/>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2"/>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2"/>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2"/>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2"/>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2"/>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2"/>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2"/>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2"/>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2"/>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2"/>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2"/>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2"/>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2"/>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2"/>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2"/>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2"/>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2"/>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2"/>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2" name="Google Shape;11712;p62"/>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3" name="Google Shape;11713;p62"/>
          <p:cNvGrpSpPr/>
          <p:nvPr/>
        </p:nvGrpSpPr>
        <p:grpSpPr>
          <a:xfrm>
            <a:off x="859262" y="3178470"/>
            <a:ext cx="306759" cy="351445"/>
            <a:chOff x="859262" y="3353920"/>
            <a:chExt cx="306759" cy="351445"/>
          </a:xfrm>
        </p:grpSpPr>
        <p:sp>
          <p:nvSpPr>
            <p:cNvPr id="11714" name="Google Shape;11714;p62"/>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2"/>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2"/>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2"/>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2"/>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9" name="Google Shape;11719;p62"/>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0" name="Google Shape;11720;p62"/>
          <p:cNvGrpSpPr/>
          <p:nvPr/>
        </p:nvGrpSpPr>
        <p:grpSpPr>
          <a:xfrm>
            <a:off x="3967437" y="3661652"/>
            <a:ext cx="364708" cy="295405"/>
            <a:chOff x="3967437" y="3837102"/>
            <a:chExt cx="364708" cy="295405"/>
          </a:xfrm>
        </p:grpSpPr>
        <p:sp>
          <p:nvSpPr>
            <p:cNvPr id="11721" name="Google Shape;11721;p62"/>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2"/>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2"/>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2"/>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2"/>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26" name="Google Shape;11726;p62"/>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2"/>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2"/>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9" name="Google Shape;11729;p62"/>
          <p:cNvGrpSpPr/>
          <p:nvPr/>
        </p:nvGrpSpPr>
        <p:grpSpPr>
          <a:xfrm>
            <a:off x="5811827" y="3631001"/>
            <a:ext cx="283743" cy="308444"/>
            <a:chOff x="5964227" y="3858701"/>
            <a:chExt cx="283743" cy="308444"/>
          </a:xfrm>
        </p:grpSpPr>
        <p:sp>
          <p:nvSpPr>
            <p:cNvPr id="11730" name="Google Shape;11730;p62"/>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2"/>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2"/>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2"/>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4" name="Google Shape;11734;p62"/>
          <p:cNvGrpSpPr/>
          <p:nvPr/>
        </p:nvGrpSpPr>
        <p:grpSpPr>
          <a:xfrm>
            <a:off x="6243508" y="3697623"/>
            <a:ext cx="320372" cy="213602"/>
            <a:chOff x="6395908" y="3873073"/>
            <a:chExt cx="320372" cy="213602"/>
          </a:xfrm>
        </p:grpSpPr>
        <p:sp>
          <p:nvSpPr>
            <p:cNvPr id="11735" name="Google Shape;11735;p62"/>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62"/>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2"/>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2"/>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2"/>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2"/>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2"/>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2"/>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2"/>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2"/>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62"/>
          <p:cNvGrpSpPr/>
          <p:nvPr/>
        </p:nvGrpSpPr>
        <p:grpSpPr>
          <a:xfrm>
            <a:off x="7262890" y="3627366"/>
            <a:ext cx="357138" cy="352018"/>
            <a:chOff x="7415290" y="3802816"/>
            <a:chExt cx="357138" cy="352018"/>
          </a:xfrm>
        </p:grpSpPr>
        <p:sp>
          <p:nvSpPr>
            <p:cNvPr id="11746" name="Google Shape;11746;p62"/>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2"/>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2"/>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2"/>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2"/>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2"/>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2"/>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2"/>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62"/>
          <p:cNvGrpSpPr/>
          <p:nvPr/>
        </p:nvGrpSpPr>
        <p:grpSpPr>
          <a:xfrm>
            <a:off x="6737312" y="3657963"/>
            <a:ext cx="355230" cy="293401"/>
            <a:chOff x="6889712" y="3833413"/>
            <a:chExt cx="355230" cy="293401"/>
          </a:xfrm>
        </p:grpSpPr>
        <p:sp>
          <p:nvSpPr>
            <p:cNvPr id="11755" name="Google Shape;11755;p62"/>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2"/>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2"/>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2"/>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2"/>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0" name="Google Shape;11760;p62"/>
          <p:cNvGrpSpPr/>
          <p:nvPr/>
        </p:nvGrpSpPr>
        <p:grpSpPr>
          <a:xfrm>
            <a:off x="7707152" y="3660420"/>
            <a:ext cx="282318" cy="337168"/>
            <a:chOff x="1635875" y="237775"/>
            <a:chExt cx="4370250" cy="5219325"/>
          </a:xfrm>
        </p:grpSpPr>
        <p:sp>
          <p:nvSpPr>
            <p:cNvPr id="11761" name="Google Shape;11761;p62"/>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2"/>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3" name="Google Shape;11763;p62"/>
          <p:cNvGrpSpPr/>
          <p:nvPr/>
        </p:nvGrpSpPr>
        <p:grpSpPr>
          <a:xfrm>
            <a:off x="3103963" y="3185690"/>
            <a:ext cx="297886" cy="337578"/>
            <a:chOff x="3103963" y="3361140"/>
            <a:chExt cx="297886" cy="337578"/>
          </a:xfrm>
        </p:grpSpPr>
        <p:sp>
          <p:nvSpPr>
            <p:cNvPr id="11764" name="Google Shape;11764;p62"/>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2"/>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2"/>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2"/>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2"/>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2"/>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2"/>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2"/>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2"/>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2"/>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2"/>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2"/>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2"/>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2"/>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2"/>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2"/>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2"/>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2"/>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2"/>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2"/>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2"/>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8" name="Google Shape;11788;p62"/>
          <p:cNvGrpSpPr/>
          <p:nvPr/>
        </p:nvGrpSpPr>
        <p:grpSpPr>
          <a:xfrm>
            <a:off x="2667821" y="3185658"/>
            <a:ext cx="273046" cy="337801"/>
            <a:chOff x="2667821" y="3361108"/>
            <a:chExt cx="273046" cy="337801"/>
          </a:xfrm>
        </p:grpSpPr>
        <p:sp>
          <p:nvSpPr>
            <p:cNvPr id="11789" name="Google Shape;11789;p62"/>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2"/>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2"/>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2"/>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2"/>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2"/>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2"/>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2"/>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2"/>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2"/>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2"/>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2"/>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2"/>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2"/>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2"/>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2"/>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2"/>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2"/>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2"/>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8" name="Google Shape;11808;p62"/>
          <p:cNvGrpSpPr/>
          <p:nvPr/>
        </p:nvGrpSpPr>
        <p:grpSpPr>
          <a:xfrm>
            <a:off x="2212469" y="3184863"/>
            <a:ext cx="282715" cy="338660"/>
            <a:chOff x="2212469" y="3360313"/>
            <a:chExt cx="282715" cy="338660"/>
          </a:xfrm>
        </p:grpSpPr>
        <p:sp>
          <p:nvSpPr>
            <p:cNvPr id="11809" name="Google Shape;11809;p62"/>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2"/>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2"/>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2" name="Google Shape;11812;p62"/>
          <p:cNvGrpSpPr/>
          <p:nvPr/>
        </p:nvGrpSpPr>
        <p:grpSpPr>
          <a:xfrm>
            <a:off x="1768821" y="3185658"/>
            <a:ext cx="278739" cy="339073"/>
            <a:chOff x="1768821" y="3361108"/>
            <a:chExt cx="278739" cy="339073"/>
          </a:xfrm>
        </p:grpSpPr>
        <p:sp>
          <p:nvSpPr>
            <p:cNvPr id="11813" name="Google Shape;11813;p62"/>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2"/>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2"/>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2"/>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2"/>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2"/>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2"/>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2"/>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2"/>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2"/>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2"/>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4" name="Google Shape;11824;p62"/>
          <p:cNvGrpSpPr/>
          <p:nvPr/>
        </p:nvGrpSpPr>
        <p:grpSpPr>
          <a:xfrm>
            <a:off x="5337883" y="3161423"/>
            <a:ext cx="307141" cy="376826"/>
            <a:chOff x="5337883" y="3336873"/>
            <a:chExt cx="307141" cy="376826"/>
          </a:xfrm>
        </p:grpSpPr>
        <p:sp>
          <p:nvSpPr>
            <p:cNvPr id="11825" name="Google Shape;11825;p62"/>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2"/>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7" name="Google Shape;11827;p62"/>
          <p:cNvGrpSpPr/>
          <p:nvPr/>
        </p:nvGrpSpPr>
        <p:grpSpPr>
          <a:xfrm>
            <a:off x="4883835" y="3161805"/>
            <a:ext cx="323425" cy="377557"/>
            <a:chOff x="4883835" y="3337255"/>
            <a:chExt cx="323425" cy="377557"/>
          </a:xfrm>
        </p:grpSpPr>
        <p:sp>
          <p:nvSpPr>
            <p:cNvPr id="11828" name="Google Shape;11828;p62"/>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2"/>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2"/>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1" name="Google Shape;11831;p62"/>
          <p:cNvGrpSpPr/>
          <p:nvPr/>
        </p:nvGrpSpPr>
        <p:grpSpPr>
          <a:xfrm>
            <a:off x="6193310" y="3231839"/>
            <a:ext cx="352590" cy="237488"/>
            <a:chOff x="6193310" y="3407289"/>
            <a:chExt cx="352590" cy="237488"/>
          </a:xfrm>
        </p:grpSpPr>
        <p:sp>
          <p:nvSpPr>
            <p:cNvPr id="11832" name="Google Shape;11832;p62"/>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2"/>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2"/>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2"/>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2"/>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7" name="Google Shape;11837;p62"/>
          <p:cNvGrpSpPr/>
          <p:nvPr/>
        </p:nvGrpSpPr>
        <p:grpSpPr>
          <a:xfrm>
            <a:off x="6637117" y="3222393"/>
            <a:ext cx="353735" cy="254504"/>
            <a:chOff x="6637117" y="3397843"/>
            <a:chExt cx="353735" cy="254504"/>
          </a:xfrm>
        </p:grpSpPr>
        <p:sp>
          <p:nvSpPr>
            <p:cNvPr id="11838" name="Google Shape;11838;p62"/>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2"/>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2"/>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2"/>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2"/>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2"/>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4" name="Google Shape;11844;p62"/>
          <p:cNvGrpSpPr/>
          <p:nvPr/>
        </p:nvGrpSpPr>
        <p:grpSpPr>
          <a:xfrm>
            <a:off x="7075994" y="3174081"/>
            <a:ext cx="360637" cy="352336"/>
            <a:chOff x="7075994" y="3349531"/>
            <a:chExt cx="360637" cy="352336"/>
          </a:xfrm>
        </p:grpSpPr>
        <p:sp>
          <p:nvSpPr>
            <p:cNvPr id="11845" name="Google Shape;11845;p62"/>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2"/>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2"/>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2"/>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2"/>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2"/>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2"/>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2" name="Google Shape;11852;p62"/>
          <p:cNvGrpSpPr/>
          <p:nvPr/>
        </p:nvGrpSpPr>
        <p:grpSpPr>
          <a:xfrm>
            <a:off x="7651983" y="3173731"/>
            <a:ext cx="107183" cy="352399"/>
            <a:chOff x="7651983" y="3349181"/>
            <a:chExt cx="107183" cy="352399"/>
          </a:xfrm>
        </p:grpSpPr>
        <p:sp>
          <p:nvSpPr>
            <p:cNvPr id="11853" name="Google Shape;11853;p62"/>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2"/>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5" name="Google Shape;11855;p62"/>
          <p:cNvGrpSpPr/>
          <p:nvPr/>
        </p:nvGrpSpPr>
        <p:grpSpPr>
          <a:xfrm>
            <a:off x="7973468" y="3206872"/>
            <a:ext cx="352590" cy="287072"/>
            <a:chOff x="7973468" y="3382322"/>
            <a:chExt cx="352590" cy="287072"/>
          </a:xfrm>
        </p:grpSpPr>
        <p:sp>
          <p:nvSpPr>
            <p:cNvPr id="11856" name="Google Shape;11856;p62"/>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2"/>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2"/>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2"/>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2"/>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2"/>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2"/>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2"/>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2"/>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2"/>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2"/>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2"/>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8" name="Google Shape;11868;p62"/>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869" name="Google Shape;11869;p62"/>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873" name="Shape 11873"/>
        <p:cNvGrpSpPr/>
        <p:nvPr/>
      </p:nvGrpSpPr>
      <p:grpSpPr>
        <a:xfrm>
          <a:off x="0" y="0"/>
          <a:ext cx="0" cy="0"/>
          <a:chOff x="0" y="0"/>
          <a:chExt cx="0" cy="0"/>
        </a:xfrm>
      </p:grpSpPr>
      <p:grpSp>
        <p:nvGrpSpPr>
          <p:cNvPr id="11874" name="Google Shape;11874;p63"/>
          <p:cNvGrpSpPr/>
          <p:nvPr/>
        </p:nvGrpSpPr>
        <p:grpSpPr>
          <a:xfrm>
            <a:off x="821808" y="1576858"/>
            <a:ext cx="347872" cy="347488"/>
            <a:chOff x="849677" y="1500658"/>
            <a:chExt cx="347872" cy="347488"/>
          </a:xfrm>
        </p:grpSpPr>
        <p:sp>
          <p:nvSpPr>
            <p:cNvPr id="11875" name="Google Shape;11875;p63"/>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3"/>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3"/>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3"/>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3"/>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3"/>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1" name="Google Shape;11881;p63"/>
          <p:cNvGrpSpPr/>
          <p:nvPr/>
        </p:nvGrpSpPr>
        <p:grpSpPr>
          <a:xfrm>
            <a:off x="1387984" y="1576858"/>
            <a:ext cx="315872" cy="347488"/>
            <a:chOff x="1415853" y="1500658"/>
            <a:chExt cx="315872" cy="347488"/>
          </a:xfrm>
        </p:grpSpPr>
        <p:sp>
          <p:nvSpPr>
            <p:cNvPr id="11882" name="Google Shape;11882;p63"/>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3"/>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3"/>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3"/>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6" name="Google Shape;11886;p63"/>
          <p:cNvGrpSpPr/>
          <p:nvPr/>
        </p:nvGrpSpPr>
        <p:grpSpPr>
          <a:xfrm>
            <a:off x="4669520" y="1576858"/>
            <a:ext cx="347520" cy="347104"/>
            <a:chOff x="4697389" y="1500658"/>
            <a:chExt cx="347520" cy="347104"/>
          </a:xfrm>
        </p:grpSpPr>
        <p:sp>
          <p:nvSpPr>
            <p:cNvPr id="11887" name="Google Shape;11887;p63"/>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3"/>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3"/>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0" name="Google Shape;11890;p63"/>
          <p:cNvGrpSpPr/>
          <p:nvPr/>
        </p:nvGrpSpPr>
        <p:grpSpPr>
          <a:xfrm>
            <a:off x="3575664" y="2041146"/>
            <a:ext cx="347520" cy="353760"/>
            <a:chOff x="3603533" y="1964946"/>
            <a:chExt cx="347520" cy="353760"/>
          </a:xfrm>
        </p:grpSpPr>
        <p:sp>
          <p:nvSpPr>
            <p:cNvPr id="11891" name="Google Shape;11891;p63"/>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3"/>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3"/>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4" name="Google Shape;11894;p63"/>
          <p:cNvGrpSpPr/>
          <p:nvPr/>
        </p:nvGrpSpPr>
        <p:grpSpPr>
          <a:xfrm>
            <a:off x="1922896" y="2040538"/>
            <a:ext cx="357792" cy="352448"/>
            <a:chOff x="1950765" y="1964338"/>
            <a:chExt cx="357792" cy="352448"/>
          </a:xfrm>
        </p:grpSpPr>
        <p:sp>
          <p:nvSpPr>
            <p:cNvPr id="11895" name="Google Shape;11895;p63"/>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3"/>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3"/>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3"/>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9" name="Google Shape;11899;p63"/>
          <p:cNvGrpSpPr/>
          <p:nvPr/>
        </p:nvGrpSpPr>
        <p:grpSpPr>
          <a:xfrm>
            <a:off x="7407760" y="2040890"/>
            <a:ext cx="367712" cy="353248"/>
            <a:chOff x="7435629" y="1964690"/>
            <a:chExt cx="367712" cy="353248"/>
          </a:xfrm>
        </p:grpSpPr>
        <p:sp>
          <p:nvSpPr>
            <p:cNvPr id="11900" name="Google Shape;11900;p63"/>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3"/>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3"/>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3"/>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4" name="Google Shape;11904;p63"/>
          <p:cNvGrpSpPr/>
          <p:nvPr/>
        </p:nvGrpSpPr>
        <p:grpSpPr>
          <a:xfrm>
            <a:off x="2484880" y="2041242"/>
            <a:ext cx="333024" cy="352896"/>
            <a:chOff x="2512749" y="1965042"/>
            <a:chExt cx="333024" cy="352896"/>
          </a:xfrm>
        </p:grpSpPr>
        <p:sp>
          <p:nvSpPr>
            <p:cNvPr id="11905" name="Google Shape;11905;p63"/>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3"/>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3"/>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3"/>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3"/>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0" name="Google Shape;11910;p63"/>
          <p:cNvGrpSpPr/>
          <p:nvPr/>
        </p:nvGrpSpPr>
        <p:grpSpPr>
          <a:xfrm>
            <a:off x="1370448" y="2057978"/>
            <a:ext cx="365792" cy="335392"/>
            <a:chOff x="1398317" y="1981778"/>
            <a:chExt cx="365792" cy="335392"/>
          </a:xfrm>
        </p:grpSpPr>
        <p:sp>
          <p:nvSpPr>
            <p:cNvPr id="11911" name="Google Shape;11911;p63"/>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3"/>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3"/>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3"/>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3"/>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3"/>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7" name="Google Shape;11917;p63"/>
          <p:cNvGrpSpPr/>
          <p:nvPr/>
        </p:nvGrpSpPr>
        <p:grpSpPr>
          <a:xfrm>
            <a:off x="3024368" y="2079770"/>
            <a:ext cx="353600" cy="314752"/>
            <a:chOff x="3052237" y="2003570"/>
            <a:chExt cx="353600" cy="314752"/>
          </a:xfrm>
        </p:grpSpPr>
        <p:sp>
          <p:nvSpPr>
            <p:cNvPr id="11918" name="Google Shape;11918;p63"/>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3"/>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3"/>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1" name="Google Shape;11921;p63"/>
          <p:cNvGrpSpPr/>
          <p:nvPr/>
        </p:nvGrpSpPr>
        <p:grpSpPr>
          <a:xfrm>
            <a:off x="1376144" y="3034266"/>
            <a:ext cx="368096" cy="223968"/>
            <a:chOff x="1404013" y="2958066"/>
            <a:chExt cx="368096" cy="223968"/>
          </a:xfrm>
        </p:grpSpPr>
        <p:sp>
          <p:nvSpPr>
            <p:cNvPr id="11922" name="Google Shape;11922;p63"/>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3"/>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4" name="Google Shape;11924;p63"/>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3"/>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6" name="Google Shape;11926;p63"/>
          <p:cNvGrpSpPr/>
          <p:nvPr/>
        </p:nvGrpSpPr>
        <p:grpSpPr>
          <a:xfrm>
            <a:off x="1923280" y="2961402"/>
            <a:ext cx="370368" cy="367328"/>
            <a:chOff x="1951149" y="2885202"/>
            <a:chExt cx="370368" cy="367328"/>
          </a:xfrm>
        </p:grpSpPr>
        <p:sp>
          <p:nvSpPr>
            <p:cNvPr id="11927" name="Google Shape;11927;p63"/>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3"/>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3"/>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0" name="Google Shape;11930;p63"/>
          <p:cNvGrpSpPr/>
          <p:nvPr/>
        </p:nvGrpSpPr>
        <p:grpSpPr>
          <a:xfrm>
            <a:off x="2473808" y="2982362"/>
            <a:ext cx="367328" cy="327296"/>
            <a:chOff x="2501677" y="2906162"/>
            <a:chExt cx="367328" cy="327296"/>
          </a:xfrm>
        </p:grpSpPr>
        <p:sp>
          <p:nvSpPr>
            <p:cNvPr id="11931" name="Google Shape;11931;p63"/>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3"/>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3"/>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4" name="Google Shape;11934;p63"/>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35" name="Google Shape;11935;p63"/>
          <p:cNvGrpSpPr/>
          <p:nvPr/>
        </p:nvGrpSpPr>
        <p:grpSpPr>
          <a:xfrm>
            <a:off x="3022448" y="2969914"/>
            <a:ext cx="367712" cy="354240"/>
            <a:chOff x="3050317" y="2893714"/>
            <a:chExt cx="367712" cy="354240"/>
          </a:xfrm>
        </p:grpSpPr>
        <p:sp>
          <p:nvSpPr>
            <p:cNvPr id="11936" name="Google Shape;11936;p63"/>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3"/>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8" name="Google Shape;11938;p63"/>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3"/>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40" name="Google Shape;11940;p63"/>
          <p:cNvGrpSpPr/>
          <p:nvPr/>
        </p:nvGrpSpPr>
        <p:grpSpPr>
          <a:xfrm>
            <a:off x="7503408" y="2962554"/>
            <a:ext cx="185184" cy="367296"/>
            <a:chOff x="7531277" y="2886354"/>
            <a:chExt cx="185184" cy="367296"/>
          </a:xfrm>
        </p:grpSpPr>
        <p:sp>
          <p:nvSpPr>
            <p:cNvPr id="11941" name="Google Shape;11941;p63"/>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3"/>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3"/>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4" name="Google Shape;11944;p63"/>
          <p:cNvGrpSpPr/>
          <p:nvPr/>
        </p:nvGrpSpPr>
        <p:grpSpPr>
          <a:xfrm>
            <a:off x="6898768" y="2962938"/>
            <a:ext cx="297184" cy="367296"/>
            <a:chOff x="6926637" y="2886738"/>
            <a:chExt cx="297184" cy="367296"/>
          </a:xfrm>
        </p:grpSpPr>
        <p:sp>
          <p:nvSpPr>
            <p:cNvPr id="11945" name="Google Shape;11945;p63"/>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3"/>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3"/>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8" name="Google Shape;11948;p63"/>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3"/>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0" name="Google Shape;11950;p63"/>
          <p:cNvGrpSpPr/>
          <p:nvPr/>
        </p:nvGrpSpPr>
        <p:grpSpPr>
          <a:xfrm>
            <a:off x="6312784" y="2962554"/>
            <a:ext cx="370368" cy="368064"/>
            <a:chOff x="6340653" y="2886354"/>
            <a:chExt cx="370368" cy="368064"/>
          </a:xfrm>
        </p:grpSpPr>
        <p:sp>
          <p:nvSpPr>
            <p:cNvPr id="11951" name="Google Shape;11951;p63"/>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3"/>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3"/>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3"/>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3"/>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3"/>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7" name="Google Shape;11957;p63"/>
          <p:cNvGrpSpPr/>
          <p:nvPr/>
        </p:nvGrpSpPr>
        <p:grpSpPr>
          <a:xfrm>
            <a:off x="5218928" y="2057626"/>
            <a:ext cx="354752" cy="336512"/>
            <a:chOff x="5246797" y="1981426"/>
            <a:chExt cx="354752" cy="336512"/>
          </a:xfrm>
        </p:grpSpPr>
        <p:sp>
          <p:nvSpPr>
            <p:cNvPr id="11958" name="Google Shape;11958;p63"/>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3"/>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0" name="Google Shape;11960;p63"/>
          <p:cNvGrpSpPr/>
          <p:nvPr/>
        </p:nvGrpSpPr>
        <p:grpSpPr>
          <a:xfrm>
            <a:off x="4120880" y="2178266"/>
            <a:ext cx="355136" cy="216256"/>
            <a:chOff x="4148749" y="2102066"/>
            <a:chExt cx="355136" cy="216256"/>
          </a:xfrm>
        </p:grpSpPr>
        <p:sp>
          <p:nvSpPr>
            <p:cNvPr id="11961" name="Google Shape;11961;p63"/>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3"/>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3" name="Google Shape;11963;p63"/>
          <p:cNvGrpSpPr/>
          <p:nvPr/>
        </p:nvGrpSpPr>
        <p:grpSpPr>
          <a:xfrm>
            <a:off x="5766800" y="2077626"/>
            <a:ext cx="354752" cy="315360"/>
            <a:chOff x="5794669" y="2001426"/>
            <a:chExt cx="354752" cy="315360"/>
          </a:xfrm>
        </p:grpSpPr>
        <p:sp>
          <p:nvSpPr>
            <p:cNvPr id="11964" name="Google Shape;11964;p63"/>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3"/>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6" name="Google Shape;11966;p63"/>
          <p:cNvGrpSpPr/>
          <p:nvPr/>
        </p:nvGrpSpPr>
        <p:grpSpPr>
          <a:xfrm>
            <a:off x="6317360" y="2106042"/>
            <a:ext cx="352832" cy="289216"/>
            <a:chOff x="6345229" y="2029842"/>
            <a:chExt cx="352832" cy="289216"/>
          </a:xfrm>
        </p:grpSpPr>
        <p:sp>
          <p:nvSpPr>
            <p:cNvPr id="11967" name="Google Shape;11967;p63"/>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3"/>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9" name="Google Shape;11969;p63"/>
          <p:cNvGrpSpPr/>
          <p:nvPr/>
        </p:nvGrpSpPr>
        <p:grpSpPr>
          <a:xfrm>
            <a:off x="4669520" y="2112538"/>
            <a:ext cx="354752" cy="281984"/>
            <a:chOff x="4697389" y="2036338"/>
            <a:chExt cx="354752" cy="281984"/>
          </a:xfrm>
        </p:grpSpPr>
        <p:sp>
          <p:nvSpPr>
            <p:cNvPr id="11970" name="Google Shape;11970;p63"/>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3"/>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2" name="Google Shape;11972;p63"/>
          <p:cNvGrpSpPr/>
          <p:nvPr/>
        </p:nvGrpSpPr>
        <p:grpSpPr>
          <a:xfrm>
            <a:off x="1376144" y="2500954"/>
            <a:ext cx="353600" cy="354944"/>
            <a:chOff x="1404013" y="2424754"/>
            <a:chExt cx="353600" cy="354944"/>
          </a:xfrm>
        </p:grpSpPr>
        <p:sp>
          <p:nvSpPr>
            <p:cNvPr id="11973" name="Google Shape;11973;p63"/>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3"/>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3"/>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3"/>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3"/>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8" name="Google Shape;11978;p63"/>
          <p:cNvGrpSpPr/>
          <p:nvPr/>
        </p:nvGrpSpPr>
        <p:grpSpPr>
          <a:xfrm>
            <a:off x="826384" y="2504474"/>
            <a:ext cx="355104" cy="351040"/>
            <a:chOff x="854253" y="2428274"/>
            <a:chExt cx="355104" cy="351040"/>
          </a:xfrm>
        </p:grpSpPr>
        <p:sp>
          <p:nvSpPr>
            <p:cNvPr id="11979" name="Google Shape;11979;p63"/>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3"/>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1" name="Google Shape;11981;p63"/>
          <p:cNvGrpSpPr/>
          <p:nvPr/>
        </p:nvGrpSpPr>
        <p:grpSpPr>
          <a:xfrm>
            <a:off x="6869040" y="2517146"/>
            <a:ext cx="354752" cy="275904"/>
            <a:chOff x="6896909" y="2440946"/>
            <a:chExt cx="354752" cy="275904"/>
          </a:xfrm>
        </p:grpSpPr>
        <p:sp>
          <p:nvSpPr>
            <p:cNvPr id="11982" name="Google Shape;11982;p63"/>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3"/>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4" name="Google Shape;11984;p63"/>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85" name="Google Shape;11985;p63"/>
          <p:cNvGrpSpPr/>
          <p:nvPr/>
        </p:nvGrpSpPr>
        <p:grpSpPr>
          <a:xfrm>
            <a:off x="5237200" y="2500954"/>
            <a:ext cx="321984" cy="354560"/>
            <a:chOff x="5265069" y="2424754"/>
            <a:chExt cx="321984" cy="354560"/>
          </a:xfrm>
        </p:grpSpPr>
        <p:sp>
          <p:nvSpPr>
            <p:cNvPr id="11986" name="Google Shape;11986;p63"/>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3"/>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8" name="Google Shape;11988;p63"/>
          <p:cNvGrpSpPr/>
          <p:nvPr/>
        </p:nvGrpSpPr>
        <p:grpSpPr>
          <a:xfrm>
            <a:off x="4122800" y="2542970"/>
            <a:ext cx="355104" cy="259584"/>
            <a:chOff x="4150669" y="2466770"/>
            <a:chExt cx="355104" cy="259584"/>
          </a:xfrm>
        </p:grpSpPr>
        <p:sp>
          <p:nvSpPr>
            <p:cNvPr id="11989" name="Google Shape;11989;p63"/>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3"/>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3"/>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3"/>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3" name="Google Shape;11993;p63"/>
          <p:cNvGrpSpPr/>
          <p:nvPr/>
        </p:nvGrpSpPr>
        <p:grpSpPr>
          <a:xfrm>
            <a:off x="4671824" y="2501146"/>
            <a:ext cx="354336" cy="353984"/>
            <a:chOff x="4699693" y="2424946"/>
            <a:chExt cx="354336" cy="353984"/>
          </a:xfrm>
        </p:grpSpPr>
        <p:sp>
          <p:nvSpPr>
            <p:cNvPr id="11994" name="Google Shape;11994;p63"/>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3"/>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96" name="Google Shape;11996;p63"/>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3"/>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8" name="Google Shape;11998;p63"/>
          <p:cNvGrpSpPr/>
          <p:nvPr/>
        </p:nvGrpSpPr>
        <p:grpSpPr>
          <a:xfrm>
            <a:off x="1925168" y="2628442"/>
            <a:ext cx="355136" cy="227072"/>
            <a:chOff x="1953037" y="2552242"/>
            <a:chExt cx="355136" cy="227072"/>
          </a:xfrm>
        </p:grpSpPr>
        <p:sp>
          <p:nvSpPr>
            <p:cNvPr id="11999" name="Google Shape;11999;p63"/>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3"/>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1" name="Google Shape;12001;p63"/>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02" name="Google Shape;12002;p63"/>
          <p:cNvGrpSpPr/>
          <p:nvPr/>
        </p:nvGrpSpPr>
        <p:grpSpPr>
          <a:xfrm>
            <a:off x="2473072" y="2603418"/>
            <a:ext cx="355104" cy="250944"/>
            <a:chOff x="2500941" y="2527218"/>
            <a:chExt cx="355104" cy="250944"/>
          </a:xfrm>
        </p:grpSpPr>
        <p:sp>
          <p:nvSpPr>
            <p:cNvPr id="12003" name="Google Shape;12003;p63"/>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3"/>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3"/>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3"/>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3"/>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8" name="Google Shape;12008;p63"/>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09" name="Google Shape;12009;p63"/>
          <p:cNvGrpSpPr/>
          <p:nvPr/>
        </p:nvGrpSpPr>
        <p:grpSpPr>
          <a:xfrm>
            <a:off x="7965936" y="2503322"/>
            <a:ext cx="356256" cy="351808"/>
            <a:chOff x="7993805" y="2427122"/>
            <a:chExt cx="356256" cy="351808"/>
          </a:xfrm>
        </p:grpSpPr>
        <p:sp>
          <p:nvSpPr>
            <p:cNvPr id="12010" name="Google Shape;12010;p63"/>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3"/>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3"/>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3" name="Google Shape;12013;p63"/>
          <p:cNvGrpSpPr/>
          <p:nvPr/>
        </p:nvGrpSpPr>
        <p:grpSpPr>
          <a:xfrm>
            <a:off x="850768" y="2041210"/>
            <a:ext cx="308640" cy="353312"/>
            <a:chOff x="878637" y="1965010"/>
            <a:chExt cx="308640" cy="353312"/>
          </a:xfrm>
        </p:grpSpPr>
        <p:sp>
          <p:nvSpPr>
            <p:cNvPr id="12014" name="Google Shape;12014;p63"/>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3"/>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3"/>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7" name="Google Shape;12017;p63"/>
          <p:cNvGrpSpPr/>
          <p:nvPr/>
        </p:nvGrpSpPr>
        <p:grpSpPr>
          <a:xfrm>
            <a:off x="6868272" y="2040922"/>
            <a:ext cx="348256" cy="352448"/>
            <a:chOff x="6896141" y="1964722"/>
            <a:chExt cx="348256" cy="352448"/>
          </a:xfrm>
        </p:grpSpPr>
        <p:sp>
          <p:nvSpPr>
            <p:cNvPr id="12018" name="Google Shape;12018;p63"/>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3"/>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3"/>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1" name="Google Shape;12021;p63"/>
          <p:cNvGrpSpPr/>
          <p:nvPr/>
        </p:nvGrpSpPr>
        <p:grpSpPr>
          <a:xfrm>
            <a:off x="7962128" y="2091578"/>
            <a:ext cx="355136" cy="303328"/>
            <a:chOff x="7989997" y="2015378"/>
            <a:chExt cx="355136" cy="303328"/>
          </a:xfrm>
        </p:grpSpPr>
        <p:sp>
          <p:nvSpPr>
            <p:cNvPr id="12022" name="Google Shape;12022;p63"/>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3"/>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3"/>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5" name="Google Shape;12025;p63"/>
          <p:cNvGrpSpPr/>
          <p:nvPr/>
        </p:nvGrpSpPr>
        <p:grpSpPr>
          <a:xfrm>
            <a:off x="3570352" y="1585562"/>
            <a:ext cx="348640" cy="330784"/>
            <a:chOff x="3598221" y="1509362"/>
            <a:chExt cx="348640" cy="330784"/>
          </a:xfrm>
        </p:grpSpPr>
        <p:sp>
          <p:nvSpPr>
            <p:cNvPr id="12026" name="Google Shape;12026;p63"/>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3"/>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3"/>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3"/>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0" name="Google Shape;12030;p63"/>
          <p:cNvGrpSpPr/>
          <p:nvPr/>
        </p:nvGrpSpPr>
        <p:grpSpPr>
          <a:xfrm>
            <a:off x="5218928" y="1576858"/>
            <a:ext cx="347872" cy="347488"/>
            <a:chOff x="5246797" y="1500658"/>
            <a:chExt cx="347872" cy="347488"/>
          </a:xfrm>
        </p:grpSpPr>
        <p:sp>
          <p:nvSpPr>
            <p:cNvPr id="12031" name="Google Shape;12031;p63"/>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3"/>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3"/>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3"/>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5" name="Google Shape;12035;p63"/>
          <p:cNvGrpSpPr/>
          <p:nvPr/>
        </p:nvGrpSpPr>
        <p:grpSpPr>
          <a:xfrm>
            <a:off x="5768720" y="1576858"/>
            <a:ext cx="349024" cy="346752"/>
            <a:chOff x="5796589" y="1500658"/>
            <a:chExt cx="349024" cy="346752"/>
          </a:xfrm>
        </p:grpSpPr>
        <p:sp>
          <p:nvSpPr>
            <p:cNvPr id="12036" name="Google Shape;12036;p63"/>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7" name="Google Shape;12037;p63"/>
            <p:cNvGrpSpPr/>
            <p:nvPr/>
          </p:nvGrpSpPr>
          <p:grpSpPr>
            <a:xfrm>
              <a:off x="5796589" y="1500658"/>
              <a:ext cx="349024" cy="346752"/>
              <a:chOff x="5796589" y="1500658"/>
              <a:chExt cx="349024" cy="346752"/>
            </a:xfrm>
          </p:grpSpPr>
          <p:sp>
            <p:nvSpPr>
              <p:cNvPr id="12038" name="Google Shape;12038;p63"/>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3"/>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3"/>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3"/>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42" name="Google Shape;12042;p63"/>
          <p:cNvGrpSpPr/>
          <p:nvPr/>
        </p:nvGrpSpPr>
        <p:grpSpPr>
          <a:xfrm>
            <a:off x="6867504" y="1578778"/>
            <a:ext cx="348640" cy="343296"/>
            <a:chOff x="6895373" y="1502578"/>
            <a:chExt cx="348640" cy="343296"/>
          </a:xfrm>
        </p:grpSpPr>
        <p:sp>
          <p:nvSpPr>
            <p:cNvPr id="12043" name="Google Shape;12043;p63"/>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3"/>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3"/>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63"/>
          <p:cNvGrpSpPr/>
          <p:nvPr/>
        </p:nvGrpSpPr>
        <p:grpSpPr>
          <a:xfrm>
            <a:off x="4119728" y="1581658"/>
            <a:ext cx="347904" cy="336992"/>
            <a:chOff x="4147597" y="1505458"/>
            <a:chExt cx="347904" cy="336992"/>
          </a:xfrm>
        </p:grpSpPr>
        <p:sp>
          <p:nvSpPr>
            <p:cNvPr id="12047" name="Google Shape;12047;p63"/>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3"/>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3"/>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3"/>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3"/>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3"/>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3"/>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4" name="Google Shape;12054;p63"/>
          <p:cNvGrpSpPr/>
          <p:nvPr/>
        </p:nvGrpSpPr>
        <p:grpSpPr>
          <a:xfrm>
            <a:off x="2471536" y="1576090"/>
            <a:ext cx="347488" cy="348256"/>
            <a:chOff x="2499405" y="1499890"/>
            <a:chExt cx="347488" cy="348256"/>
          </a:xfrm>
        </p:grpSpPr>
        <p:sp>
          <p:nvSpPr>
            <p:cNvPr id="12055" name="Google Shape;12055;p63"/>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3"/>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3"/>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3"/>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3"/>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0" name="Google Shape;12060;p63"/>
          <p:cNvGrpSpPr/>
          <p:nvPr/>
        </p:nvGrpSpPr>
        <p:grpSpPr>
          <a:xfrm>
            <a:off x="1928976" y="1576698"/>
            <a:ext cx="331520" cy="348032"/>
            <a:chOff x="1956845" y="1500498"/>
            <a:chExt cx="331520" cy="348032"/>
          </a:xfrm>
        </p:grpSpPr>
        <p:sp>
          <p:nvSpPr>
            <p:cNvPr id="12061" name="Google Shape;12061;p63"/>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3"/>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3"/>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3"/>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3"/>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3"/>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3"/>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3"/>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3"/>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3"/>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3"/>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3"/>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3" name="Google Shape;12073;p63"/>
          <p:cNvGrpSpPr/>
          <p:nvPr/>
        </p:nvGrpSpPr>
        <p:grpSpPr>
          <a:xfrm>
            <a:off x="6317744" y="1626074"/>
            <a:ext cx="348640" cy="250656"/>
            <a:chOff x="6345613" y="1549874"/>
            <a:chExt cx="348640" cy="250656"/>
          </a:xfrm>
        </p:grpSpPr>
        <p:sp>
          <p:nvSpPr>
            <p:cNvPr id="12074" name="Google Shape;12074;p63"/>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3"/>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3"/>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3"/>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3"/>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3"/>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0" name="Google Shape;12080;p63"/>
          <p:cNvGrpSpPr/>
          <p:nvPr/>
        </p:nvGrpSpPr>
        <p:grpSpPr>
          <a:xfrm>
            <a:off x="7416912" y="1583226"/>
            <a:ext cx="348640" cy="334272"/>
            <a:chOff x="7444781" y="1507026"/>
            <a:chExt cx="348640" cy="334272"/>
          </a:xfrm>
        </p:grpSpPr>
        <p:sp>
          <p:nvSpPr>
            <p:cNvPr id="12081" name="Google Shape;12081;p63"/>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3"/>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3"/>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3"/>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3"/>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6" name="Google Shape;12086;p63"/>
          <p:cNvGrpSpPr/>
          <p:nvPr/>
        </p:nvGrpSpPr>
        <p:grpSpPr>
          <a:xfrm>
            <a:off x="7967472" y="1582938"/>
            <a:ext cx="347872" cy="334944"/>
            <a:chOff x="7995341" y="1506738"/>
            <a:chExt cx="347872" cy="334944"/>
          </a:xfrm>
        </p:grpSpPr>
        <p:sp>
          <p:nvSpPr>
            <p:cNvPr id="12087" name="Google Shape;12087;p63"/>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3"/>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3"/>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3"/>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3"/>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3"/>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3" name="Google Shape;12093;p63"/>
          <p:cNvGrpSpPr/>
          <p:nvPr/>
        </p:nvGrpSpPr>
        <p:grpSpPr>
          <a:xfrm>
            <a:off x="3020176" y="1599130"/>
            <a:ext cx="347872" cy="303904"/>
            <a:chOff x="3048045" y="1522930"/>
            <a:chExt cx="347872" cy="303904"/>
          </a:xfrm>
        </p:grpSpPr>
        <p:sp>
          <p:nvSpPr>
            <p:cNvPr id="12094" name="Google Shape;12094;p63"/>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95" name="Google Shape;12095;p63"/>
            <p:cNvGrpSpPr/>
            <p:nvPr/>
          </p:nvGrpSpPr>
          <p:grpSpPr>
            <a:xfrm>
              <a:off x="3048045" y="1522930"/>
              <a:ext cx="347872" cy="303904"/>
              <a:chOff x="3048045" y="1522930"/>
              <a:chExt cx="347872" cy="303904"/>
            </a:xfrm>
          </p:grpSpPr>
          <p:sp>
            <p:nvSpPr>
              <p:cNvPr id="12096" name="Google Shape;12096;p63"/>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3"/>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98" name="Google Shape;12098;p63"/>
          <p:cNvGrpSpPr/>
          <p:nvPr/>
        </p:nvGrpSpPr>
        <p:grpSpPr>
          <a:xfrm>
            <a:off x="1105264" y="3428122"/>
            <a:ext cx="313984" cy="358560"/>
            <a:chOff x="1133133" y="3351922"/>
            <a:chExt cx="313984" cy="358560"/>
          </a:xfrm>
        </p:grpSpPr>
        <p:sp>
          <p:nvSpPr>
            <p:cNvPr id="12099" name="Google Shape;12099;p63"/>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3"/>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3"/>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3"/>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3"/>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3"/>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3"/>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3"/>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3"/>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3"/>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3"/>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3"/>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3"/>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3"/>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3"/>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3"/>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15" name="Google Shape;12115;p63"/>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16" name="Google Shape;12116;p63"/>
          <p:cNvGrpSpPr/>
          <p:nvPr/>
        </p:nvGrpSpPr>
        <p:grpSpPr>
          <a:xfrm>
            <a:off x="2767184" y="3428794"/>
            <a:ext cx="288448" cy="357120"/>
            <a:chOff x="2795053" y="3352594"/>
            <a:chExt cx="288448" cy="357120"/>
          </a:xfrm>
        </p:grpSpPr>
        <p:sp>
          <p:nvSpPr>
            <p:cNvPr id="12117" name="Google Shape;12117;p63"/>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3"/>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3"/>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3"/>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3"/>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3"/>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3"/>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3"/>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3"/>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6" name="Google Shape;12126;p63"/>
          <p:cNvGrpSpPr/>
          <p:nvPr/>
        </p:nvGrpSpPr>
        <p:grpSpPr>
          <a:xfrm>
            <a:off x="2208656" y="3429402"/>
            <a:ext cx="304832" cy="356512"/>
            <a:chOff x="2236525" y="3353202"/>
            <a:chExt cx="304832" cy="356512"/>
          </a:xfrm>
        </p:grpSpPr>
        <p:sp>
          <p:nvSpPr>
            <p:cNvPr id="12127" name="Google Shape;12127;p63"/>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3"/>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3"/>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0" name="Google Shape;12130;p63"/>
          <p:cNvGrpSpPr/>
          <p:nvPr/>
        </p:nvGrpSpPr>
        <p:grpSpPr>
          <a:xfrm>
            <a:off x="3882768" y="3428890"/>
            <a:ext cx="256800" cy="357024"/>
            <a:chOff x="3910637" y="3352690"/>
            <a:chExt cx="256800" cy="357024"/>
          </a:xfrm>
        </p:grpSpPr>
        <p:sp>
          <p:nvSpPr>
            <p:cNvPr id="12131" name="Google Shape;12131;p63"/>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3"/>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3"/>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4" name="Google Shape;12134;p63"/>
          <p:cNvGrpSpPr/>
          <p:nvPr/>
        </p:nvGrpSpPr>
        <p:grpSpPr>
          <a:xfrm>
            <a:off x="6028560" y="3428122"/>
            <a:ext cx="360064" cy="360096"/>
            <a:chOff x="6056429" y="3351922"/>
            <a:chExt cx="360064" cy="360096"/>
          </a:xfrm>
        </p:grpSpPr>
        <p:sp>
          <p:nvSpPr>
            <p:cNvPr id="12135" name="Google Shape;12135;p63"/>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3"/>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3"/>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8" name="Google Shape;12138;p63"/>
          <p:cNvGrpSpPr/>
          <p:nvPr/>
        </p:nvGrpSpPr>
        <p:grpSpPr>
          <a:xfrm>
            <a:off x="6581008" y="3429274"/>
            <a:ext cx="357408" cy="357408"/>
            <a:chOff x="6608877" y="3353074"/>
            <a:chExt cx="357408" cy="357408"/>
          </a:xfrm>
        </p:grpSpPr>
        <p:sp>
          <p:nvSpPr>
            <p:cNvPr id="12139" name="Google Shape;12139;p63"/>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3"/>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3"/>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3"/>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3"/>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3"/>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3"/>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6" name="Google Shape;12146;p63"/>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3"/>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8" name="Google Shape;12148;p63"/>
          <p:cNvGrpSpPr/>
          <p:nvPr/>
        </p:nvGrpSpPr>
        <p:grpSpPr>
          <a:xfrm>
            <a:off x="4931664" y="3446426"/>
            <a:ext cx="357408" cy="323488"/>
            <a:chOff x="4959533" y="3370226"/>
            <a:chExt cx="357408" cy="323488"/>
          </a:xfrm>
        </p:grpSpPr>
        <p:sp>
          <p:nvSpPr>
            <p:cNvPr id="12149" name="Google Shape;12149;p63"/>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3"/>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1" name="Google Shape;12151;p63"/>
          <p:cNvGrpSpPr/>
          <p:nvPr/>
        </p:nvGrpSpPr>
        <p:grpSpPr>
          <a:xfrm>
            <a:off x="7130768" y="3429274"/>
            <a:ext cx="357056" cy="357408"/>
            <a:chOff x="7158637" y="3353074"/>
            <a:chExt cx="357056" cy="357408"/>
          </a:xfrm>
        </p:grpSpPr>
        <p:sp>
          <p:nvSpPr>
            <p:cNvPr id="12152" name="Google Shape;12152;p63"/>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3"/>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3"/>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3"/>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6" name="Google Shape;12156;p63"/>
          <p:cNvGrpSpPr/>
          <p:nvPr/>
        </p:nvGrpSpPr>
        <p:grpSpPr>
          <a:xfrm>
            <a:off x="3288400" y="3428602"/>
            <a:ext cx="344832" cy="356544"/>
            <a:chOff x="3316269" y="3352402"/>
            <a:chExt cx="344832" cy="356544"/>
          </a:xfrm>
        </p:grpSpPr>
        <p:sp>
          <p:nvSpPr>
            <p:cNvPr id="12157" name="Google Shape;12157;p63"/>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3"/>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3"/>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0" name="Google Shape;12160;p63"/>
          <p:cNvGrpSpPr/>
          <p:nvPr/>
        </p:nvGrpSpPr>
        <p:grpSpPr>
          <a:xfrm>
            <a:off x="5481040" y="3447706"/>
            <a:ext cx="358560" cy="319552"/>
            <a:chOff x="5508909" y="3371506"/>
            <a:chExt cx="358560" cy="319552"/>
          </a:xfrm>
        </p:grpSpPr>
        <p:sp>
          <p:nvSpPr>
            <p:cNvPr id="12161" name="Google Shape;12161;p63"/>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3"/>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3"/>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3"/>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3"/>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3"/>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3"/>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3"/>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3"/>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3"/>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1" name="Google Shape;12171;p6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grpSp>
        <p:nvGrpSpPr>
          <p:cNvPr id="221" name="Google Shape;221;p28"/>
          <p:cNvGrpSpPr/>
          <p:nvPr/>
        </p:nvGrpSpPr>
        <p:grpSpPr>
          <a:xfrm>
            <a:off x="2174273" y="3695471"/>
            <a:ext cx="3781375" cy="845976"/>
            <a:chOff x="1846700" y="3419875"/>
            <a:chExt cx="4555325" cy="1019125"/>
          </a:xfrm>
        </p:grpSpPr>
        <p:cxnSp>
          <p:nvCxnSpPr>
            <p:cNvPr id="222" name="Google Shape;222;p28"/>
            <p:cNvCxnSpPr/>
            <p:nvPr/>
          </p:nvCxnSpPr>
          <p:spPr>
            <a:xfrm rot="10800000">
              <a:off x="2181750" y="3837100"/>
              <a:ext cx="3488400" cy="0"/>
            </a:xfrm>
            <a:prstGeom prst="straightConnector1">
              <a:avLst/>
            </a:prstGeom>
            <a:noFill/>
            <a:ln cap="flat" cmpd="sng" w="9525">
              <a:solidFill>
                <a:schemeClr val="dk1"/>
              </a:solidFill>
              <a:prstDash val="solid"/>
              <a:round/>
              <a:headEnd len="med" w="med" type="none"/>
              <a:tailEnd len="med" w="med" type="none"/>
            </a:ln>
          </p:spPr>
        </p:cxnSp>
        <p:cxnSp>
          <p:nvCxnSpPr>
            <p:cNvPr id="223" name="Google Shape;223;p28"/>
            <p:cNvCxnSpPr/>
            <p:nvPr/>
          </p:nvCxnSpPr>
          <p:spPr>
            <a:xfrm rot="10800000">
              <a:off x="1846700" y="3946550"/>
              <a:ext cx="2763300" cy="0"/>
            </a:xfrm>
            <a:prstGeom prst="straightConnector1">
              <a:avLst/>
            </a:prstGeom>
            <a:noFill/>
            <a:ln cap="flat" cmpd="sng" w="9525">
              <a:solidFill>
                <a:schemeClr val="dk1"/>
              </a:solidFill>
              <a:prstDash val="solid"/>
              <a:round/>
              <a:headEnd len="med" w="med" type="none"/>
              <a:tailEnd len="med" w="med" type="none"/>
            </a:ln>
          </p:spPr>
        </p:cxnSp>
        <p:cxnSp>
          <p:nvCxnSpPr>
            <p:cNvPr id="224" name="Google Shape;224;p28"/>
            <p:cNvCxnSpPr/>
            <p:nvPr/>
          </p:nvCxnSpPr>
          <p:spPr>
            <a:xfrm rot="10800000">
              <a:off x="2517175" y="4090172"/>
              <a:ext cx="2913600" cy="0"/>
            </a:xfrm>
            <a:prstGeom prst="straightConnector1">
              <a:avLst/>
            </a:prstGeom>
            <a:noFill/>
            <a:ln cap="flat" cmpd="sng" w="9525">
              <a:solidFill>
                <a:schemeClr val="dk1"/>
              </a:solidFill>
              <a:prstDash val="solid"/>
              <a:round/>
              <a:headEnd len="med" w="med" type="none"/>
              <a:tailEnd len="med" w="med" type="none"/>
            </a:ln>
          </p:spPr>
        </p:cxnSp>
        <p:cxnSp>
          <p:nvCxnSpPr>
            <p:cNvPr id="225" name="Google Shape;225;p28"/>
            <p:cNvCxnSpPr/>
            <p:nvPr/>
          </p:nvCxnSpPr>
          <p:spPr>
            <a:xfrm rot="10800000">
              <a:off x="2181750" y="4185936"/>
              <a:ext cx="3488400" cy="0"/>
            </a:xfrm>
            <a:prstGeom prst="straightConnector1">
              <a:avLst/>
            </a:prstGeom>
            <a:noFill/>
            <a:ln cap="flat" cmpd="sng" w="9525">
              <a:solidFill>
                <a:schemeClr val="dk1"/>
              </a:solidFill>
              <a:prstDash val="solid"/>
              <a:round/>
              <a:headEnd len="med" w="med" type="none"/>
              <a:tailEnd len="med" w="med" type="none"/>
            </a:ln>
          </p:spPr>
        </p:cxnSp>
        <p:cxnSp>
          <p:nvCxnSpPr>
            <p:cNvPr id="226" name="Google Shape;226;p28"/>
            <p:cNvCxnSpPr/>
            <p:nvPr/>
          </p:nvCxnSpPr>
          <p:spPr>
            <a:xfrm rot="10800000">
              <a:off x="3139400" y="4302225"/>
              <a:ext cx="1470600" cy="0"/>
            </a:xfrm>
            <a:prstGeom prst="straightConnector1">
              <a:avLst/>
            </a:prstGeom>
            <a:noFill/>
            <a:ln cap="flat" cmpd="sng" w="9525">
              <a:solidFill>
                <a:schemeClr val="dk1"/>
              </a:solidFill>
              <a:prstDash val="solid"/>
              <a:round/>
              <a:headEnd len="med" w="med" type="none"/>
              <a:tailEnd len="med" w="med" type="none"/>
            </a:ln>
          </p:spPr>
        </p:cxnSp>
        <p:cxnSp>
          <p:nvCxnSpPr>
            <p:cNvPr id="227" name="Google Shape;227;p28"/>
            <p:cNvCxnSpPr/>
            <p:nvPr/>
          </p:nvCxnSpPr>
          <p:spPr>
            <a:xfrm rot="10800000">
              <a:off x="2181750" y="4439000"/>
              <a:ext cx="3488400" cy="0"/>
            </a:xfrm>
            <a:prstGeom prst="straightConnector1">
              <a:avLst/>
            </a:prstGeom>
            <a:noFill/>
            <a:ln cap="flat" cmpd="sng" w="9525">
              <a:solidFill>
                <a:schemeClr val="dk1"/>
              </a:solidFill>
              <a:prstDash val="solid"/>
              <a:round/>
              <a:headEnd len="med" w="med" type="none"/>
              <a:tailEnd len="med" w="med" type="none"/>
            </a:ln>
          </p:spPr>
        </p:cxnSp>
        <p:cxnSp>
          <p:nvCxnSpPr>
            <p:cNvPr id="228" name="Google Shape;228;p28"/>
            <p:cNvCxnSpPr/>
            <p:nvPr/>
          </p:nvCxnSpPr>
          <p:spPr>
            <a:xfrm rot="10800000">
              <a:off x="2181625" y="3419875"/>
              <a:ext cx="4220400" cy="0"/>
            </a:xfrm>
            <a:prstGeom prst="straightConnector1">
              <a:avLst/>
            </a:prstGeom>
            <a:noFill/>
            <a:ln cap="flat" cmpd="sng" w="9525">
              <a:solidFill>
                <a:schemeClr val="dk1"/>
              </a:solidFill>
              <a:prstDash val="solid"/>
              <a:round/>
              <a:headEnd len="med" w="med" type="none"/>
              <a:tailEnd len="med" w="med" type="none"/>
            </a:ln>
          </p:spPr>
        </p:cxnSp>
        <p:cxnSp>
          <p:nvCxnSpPr>
            <p:cNvPr id="229" name="Google Shape;229;p28"/>
            <p:cNvCxnSpPr/>
            <p:nvPr/>
          </p:nvCxnSpPr>
          <p:spPr>
            <a:xfrm rot="10800000">
              <a:off x="2517175" y="3536147"/>
              <a:ext cx="2913600" cy="0"/>
            </a:xfrm>
            <a:prstGeom prst="straightConnector1">
              <a:avLst/>
            </a:prstGeom>
            <a:noFill/>
            <a:ln cap="flat" cmpd="sng" w="9525">
              <a:solidFill>
                <a:schemeClr val="dk1"/>
              </a:solidFill>
              <a:prstDash val="solid"/>
              <a:round/>
              <a:headEnd len="med" w="med" type="none"/>
              <a:tailEnd len="med" w="med" type="none"/>
            </a:ln>
          </p:spPr>
        </p:cxnSp>
        <p:cxnSp>
          <p:nvCxnSpPr>
            <p:cNvPr id="230" name="Google Shape;230;p28"/>
            <p:cNvCxnSpPr/>
            <p:nvPr/>
          </p:nvCxnSpPr>
          <p:spPr>
            <a:xfrm rot="10800000">
              <a:off x="2181675" y="3638750"/>
              <a:ext cx="3974100" cy="0"/>
            </a:xfrm>
            <a:prstGeom prst="straightConnector1">
              <a:avLst/>
            </a:prstGeom>
            <a:noFill/>
            <a:ln cap="flat" cmpd="sng" w="9525">
              <a:solidFill>
                <a:schemeClr val="dk1"/>
              </a:solidFill>
              <a:prstDash val="solid"/>
              <a:round/>
              <a:headEnd len="med" w="med" type="none"/>
              <a:tailEnd len="med" w="med" type="none"/>
            </a:ln>
          </p:spPr>
        </p:cxnSp>
      </p:grpSp>
      <p:sp>
        <p:nvSpPr>
          <p:cNvPr id="231" name="Google Shape;231;p28"/>
          <p:cNvSpPr txBox="1"/>
          <p:nvPr>
            <p:ph idx="1" type="subTitle"/>
          </p:nvPr>
        </p:nvSpPr>
        <p:spPr>
          <a:xfrm>
            <a:off x="720075" y="1199125"/>
            <a:ext cx="3773700" cy="206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a:t>
            </a:r>
            <a:r>
              <a:rPr lang="en"/>
              <a:t>milar to that of Earth's Moon, which means there are a lot of craters and plains</a:t>
            </a:r>
            <a:endParaRPr/>
          </a:p>
        </p:txBody>
      </p:sp>
      <p:sp>
        <p:nvSpPr>
          <p:cNvPr id="232" name="Google Shape;232;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233" name="Google Shape;233;p28"/>
          <p:cNvSpPr txBox="1"/>
          <p:nvPr>
            <p:ph idx="2" type="subTitle"/>
          </p:nvPr>
        </p:nvSpPr>
        <p:spPr>
          <a:xfrm>
            <a:off x="4650225" y="1199125"/>
            <a:ext cx="3773700" cy="206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grpSp>
        <p:nvGrpSpPr>
          <p:cNvPr id="234" name="Google Shape;234;p28"/>
          <p:cNvGrpSpPr/>
          <p:nvPr/>
        </p:nvGrpSpPr>
        <p:grpSpPr>
          <a:xfrm flipH="1">
            <a:off x="4855615" y="3580101"/>
            <a:ext cx="2113982" cy="1434804"/>
            <a:chOff x="3381775" y="698250"/>
            <a:chExt cx="3018250" cy="2048550"/>
          </a:xfrm>
        </p:grpSpPr>
        <p:sp>
          <p:nvSpPr>
            <p:cNvPr id="235" name="Google Shape;235;p28"/>
            <p:cNvSpPr/>
            <p:nvPr/>
          </p:nvSpPr>
          <p:spPr>
            <a:xfrm>
              <a:off x="5157600" y="1827400"/>
              <a:ext cx="678325" cy="815000"/>
            </a:xfrm>
            <a:custGeom>
              <a:rect b="b" l="l" r="r" t="t"/>
              <a:pathLst>
                <a:path extrusionOk="0" h="32600" w="27133">
                  <a:moveTo>
                    <a:pt x="20830" y="1"/>
                  </a:moveTo>
                  <a:cubicBezTo>
                    <a:pt x="19066" y="1"/>
                    <a:pt x="17311" y="622"/>
                    <a:pt x="15904" y="1684"/>
                  </a:cubicBezTo>
                  <a:cubicBezTo>
                    <a:pt x="15060" y="2323"/>
                    <a:pt x="14298" y="3132"/>
                    <a:pt x="13818" y="4083"/>
                  </a:cubicBezTo>
                  <a:cubicBezTo>
                    <a:pt x="13331" y="5046"/>
                    <a:pt x="12703" y="5726"/>
                    <a:pt x="11955" y="6515"/>
                  </a:cubicBezTo>
                  <a:cubicBezTo>
                    <a:pt x="10870" y="7663"/>
                    <a:pt x="9782" y="8810"/>
                    <a:pt x="8695" y="9958"/>
                  </a:cubicBezTo>
                  <a:cubicBezTo>
                    <a:pt x="7288" y="11444"/>
                    <a:pt x="5835" y="13780"/>
                    <a:pt x="7192" y="15314"/>
                  </a:cubicBezTo>
                  <a:cubicBezTo>
                    <a:pt x="8252" y="16512"/>
                    <a:pt x="10674" y="16582"/>
                    <a:pt x="10795" y="18178"/>
                  </a:cubicBezTo>
                  <a:cubicBezTo>
                    <a:pt x="10843" y="18818"/>
                    <a:pt x="10435" y="19393"/>
                    <a:pt x="10043" y="19900"/>
                  </a:cubicBezTo>
                  <a:cubicBezTo>
                    <a:pt x="6968" y="23878"/>
                    <a:pt x="3609" y="27637"/>
                    <a:pt x="0" y="31138"/>
                  </a:cubicBezTo>
                  <a:cubicBezTo>
                    <a:pt x="383" y="32115"/>
                    <a:pt x="1449" y="32599"/>
                    <a:pt x="2522" y="32599"/>
                  </a:cubicBezTo>
                  <a:cubicBezTo>
                    <a:pt x="2915" y="32599"/>
                    <a:pt x="3310" y="32534"/>
                    <a:pt x="3671" y="32405"/>
                  </a:cubicBezTo>
                  <a:cubicBezTo>
                    <a:pt x="5021" y="31923"/>
                    <a:pt x="6034" y="30817"/>
                    <a:pt x="7040" y="29796"/>
                  </a:cubicBezTo>
                  <a:cubicBezTo>
                    <a:pt x="9836" y="26957"/>
                    <a:pt x="13009" y="24490"/>
                    <a:pt x="16450" y="22480"/>
                  </a:cubicBezTo>
                  <a:cubicBezTo>
                    <a:pt x="17577" y="21822"/>
                    <a:pt x="18762" y="21190"/>
                    <a:pt x="19601" y="20189"/>
                  </a:cubicBezTo>
                  <a:cubicBezTo>
                    <a:pt x="20441" y="19189"/>
                    <a:pt x="20856" y="17702"/>
                    <a:pt x="20224" y="16560"/>
                  </a:cubicBezTo>
                  <a:cubicBezTo>
                    <a:pt x="19955" y="16075"/>
                    <a:pt x="19507" y="15651"/>
                    <a:pt x="19475" y="15098"/>
                  </a:cubicBezTo>
                  <a:cubicBezTo>
                    <a:pt x="19445" y="14561"/>
                    <a:pt x="19819" y="14093"/>
                    <a:pt x="20198" y="13712"/>
                  </a:cubicBezTo>
                  <a:cubicBezTo>
                    <a:pt x="21528" y="12376"/>
                    <a:pt x="23165" y="11386"/>
                    <a:pt x="24556" y="10115"/>
                  </a:cubicBezTo>
                  <a:cubicBezTo>
                    <a:pt x="25946" y="8844"/>
                    <a:pt x="27132" y="7146"/>
                    <a:pt x="27111" y="5261"/>
                  </a:cubicBezTo>
                  <a:cubicBezTo>
                    <a:pt x="27082" y="2581"/>
                    <a:pt x="24515" y="448"/>
                    <a:pt x="21860" y="73"/>
                  </a:cubicBezTo>
                  <a:cubicBezTo>
                    <a:pt x="21518" y="24"/>
                    <a:pt x="21174" y="1"/>
                    <a:pt x="20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8"/>
            <p:cNvSpPr/>
            <p:nvPr/>
          </p:nvSpPr>
          <p:spPr>
            <a:xfrm>
              <a:off x="4171425" y="1823600"/>
              <a:ext cx="585450" cy="829450"/>
            </a:xfrm>
            <a:custGeom>
              <a:rect b="b" l="l" r="r" t="t"/>
              <a:pathLst>
                <a:path extrusionOk="0" h="33178" w="23418">
                  <a:moveTo>
                    <a:pt x="17238" y="0"/>
                  </a:moveTo>
                  <a:cubicBezTo>
                    <a:pt x="15192" y="0"/>
                    <a:pt x="12781" y="930"/>
                    <a:pt x="11359" y="2043"/>
                  </a:cubicBezTo>
                  <a:lnTo>
                    <a:pt x="148" y="31854"/>
                  </a:lnTo>
                  <a:cubicBezTo>
                    <a:pt x="74" y="32047"/>
                    <a:pt x="1" y="32262"/>
                    <a:pt x="70" y="32457"/>
                  </a:cubicBezTo>
                  <a:cubicBezTo>
                    <a:pt x="185" y="32778"/>
                    <a:pt x="600" y="32853"/>
                    <a:pt x="941" y="32877"/>
                  </a:cubicBezTo>
                  <a:cubicBezTo>
                    <a:pt x="2434" y="32977"/>
                    <a:pt x="3928" y="33077"/>
                    <a:pt x="5421" y="33177"/>
                  </a:cubicBezTo>
                  <a:cubicBezTo>
                    <a:pt x="6764" y="30124"/>
                    <a:pt x="8269" y="26210"/>
                    <a:pt x="9612" y="23156"/>
                  </a:cubicBezTo>
                  <a:cubicBezTo>
                    <a:pt x="10761" y="20546"/>
                    <a:pt x="11948" y="17879"/>
                    <a:pt x="13917" y="15817"/>
                  </a:cubicBezTo>
                  <a:cubicBezTo>
                    <a:pt x="16316" y="13309"/>
                    <a:pt x="19685" y="11899"/>
                    <a:pt x="22072" y="9380"/>
                  </a:cubicBezTo>
                  <a:cubicBezTo>
                    <a:pt x="22496" y="8933"/>
                    <a:pt x="22891" y="8445"/>
                    <a:pt x="23120" y="7874"/>
                  </a:cubicBezTo>
                  <a:cubicBezTo>
                    <a:pt x="23409" y="7160"/>
                    <a:pt x="23418" y="6360"/>
                    <a:pt x="23295" y="5601"/>
                  </a:cubicBezTo>
                  <a:cubicBezTo>
                    <a:pt x="22915" y="3256"/>
                    <a:pt x="21230" y="1167"/>
                    <a:pt x="19018" y="299"/>
                  </a:cubicBezTo>
                  <a:cubicBezTo>
                    <a:pt x="18489" y="92"/>
                    <a:pt x="17882" y="0"/>
                    <a:pt x="172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8"/>
            <p:cNvSpPr/>
            <p:nvPr/>
          </p:nvSpPr>
          <p:spPr>
            <a:xfrm>
              <a:off x="3628575" y="744625"/>
              <a:ext cx="2634950" cy="1932900"/>
            </a:xfrm>
            <a:custGeom>
              <a:rect b="b" l="l" r="r" t="t"/>
              <a:pathLst>
                <a:path extrusionOk="0" h="77316" w="105398">
                  <a:moveTo>
                    <a:pt x="44317" y="1"/>
                  </a:moveTo>
                  <a:cubicBezTo>
                    <a:pt x="39570" y="1"/>
                    <a:pt x="34918" y="2079"/>
                    <a:pt x="30745" y="4480"/>
                  </a:cubicBezTo>
                  <a:cubicBezTo>
                    <a:pt x="22826" y="9036"/>
                    <a:pt x="15600" y="14988"/>
                    <a:pt x="10371" y="22479"/>
                  </a:cubicBezTo>
                  <a:cubicBezTo>
                    <a:pt x="9710" y="23424"/>
                    <a:pt x="9062" y="24454"/>
                    <a:pt x="8999" y="25606"/>
                  </a:cubicBezTo>
                  <a:cubicBezTo>
                    <a:pt x="8957" y="26402"/>
                    <a:pt x="9199" y="27182"/>
                    <a:pt x="9287" y="27973"/>
                  </a:cubicBezTo>
                  <a:cubicBezTo>
                    <a:pt x="9616" y="30947"/>
                    <a:pt x="7779" y="33680"/>
                    <a:pt x="6027" y="36107"/>
                  </a:cubicBezTo>
                  <a:cubicBezTo>
                    <a:pt x="5988" y="36106"/>
                    <a:pt x="5948" y="36105"/>
                    <a:pt x="5909" y="36105"/>
                  </a:cubicBezTo>
                  <a:cubicBezTo>
                    <a:pt x="3350" y="36105"/>
                    <a:pt x="429" y="38719"/>
                    <a:pt x="216" y="41259"/>
                  </a:cubicBezTo>
                  <a:cubicBezTo>
                    <a:pt x="0" y="43837"/>
                    <a:pt x="1413" y="46344"/>
                    <a:pt x="3365" y="48042"/>
                  </a:cubicBezTo>
                  <a:cubicBezTo>
                    <a:pt x="5317" y="49739"/>
                    <a:pt x="7759" y="50757"/>
                    <a:pt x="10183" y="51660"/>
                  </a:cubicBezTo>
                  <a:cubicBezTo>
                    <a:pt x="10906" y="51930"/>
                    <a:pt x="11717" y="52182"/>
                    <a:pt x="12476" y="52182"/>
                  </a:cubicBezTo>
                  <a:cubicBezTo>
                    <a:pt x="12995" y="52182"/>
                    <a:pt x="13491" y="52064"/>
                    <a:pt x="13918" y="51752"/>
                  </a:cubicBezTo>
                  <a:cubicBezTo>
                    <a:pt x="14657" y="51212"/>
                    <a:pt x="14977" y="50213"/>
                    <a:pt x="15761" y="49740"/>
                  </a:cubicBezTo>
                  <a:cubicBezTo>
                    <a:pt x="16667" y="49195"/>
                    <a:pt x="17938" y="49511"/>
                    <a:pt x="18778" y="48867"/>
                  </a:cubicBezTo>
                  <a:cubicBezTo>
                    <a:pt x="20534" y="47521"/>
                    <a:pt x="18253" y="44252"/>
                    <a:pt x="19726" y="42599"/>
                  </a:cubicBezTo>
                  <a:cubicBezTo>
                    <a:pt x="20063" y="42219"/>
                    <a:pt x="20552" y="42007"/>
                    <a:pt x="21037" y="41854"/>
                  </a:cubicBezTo>
                  <a:cubicBezTo>
                    <a:pt x="21847" y="41599"/>
                    <a:pt x="22680" y="41483"/>
                    <a:pt x="23516" y="41483"/>
                  </a:cubicBezTo>
                  <a:cubicBezTo>
                    <a:pt x="25801" y="41483"/>
                    <a:pt x="28117" y="42344"/>
                    <a:pt x="30086" y="43569"/>
                  </a:cubicBezTo>
                  <a:cubicBezTo>
                    <a:pt x="32775" y="45243"/>
                    <a:pt x="35000" y="47554"/>
                    <a:pt x="37441" y="49574"/>
                  </a:cubicBezTo>
                  <a:cubicBezTo>
                    <a:pt x="40920" y="52450"/>
                    <a:pt x="44932" y="54775"/>
                    <a:pt x="49322" y="55831"/>
                  </a:cubicBezTo>
                  <a:cubicBezTo>
                    <a:pt x="50950" y="56223"/>
                    <a:pt x="52634" y="56430"/>
                    <a:pt x="54313" y="56430"/>
                  </a:cubicBezTo>
                  <a:cubicBezTo>
                    <a:pt x="57159" y="56430"/>
                    <a:pt x="59993" y="55835"/>
                    <a:pt x="62519" y="54539"/>
                  </a:cubicBezTo>
                  <a:cubicBezTo>
                    <a:pt x="64244" y="53654"/>
                    <a:pt x="65801" y="52463"/>
                    <a:pt x="67550" y="51625"/>
                  </a:cubicBezTo>
                  <a:cubicBezTo>
                    <a:pt x="69784" y="50554"/>
                    <a:pt x="72255" y="50094"/>
                    <a:pt x="74692" y="49644"/>
                  </a:cubicBezTo>
                  <a:cubicBezTo>
                    <a:pt x="76301" y="49347"/>
                    <a:pt x="77999" y="49066"/>
                    <a:pt x="79644" y="49066"/>
                  </a:cubicBezTo>
                  <a:cubicBezTo>
                    <a:pt x="81380" y="49066"/>
                    <a:pt x="83058" y="49379"/>
                    <a:pt x="84509" y="50318"/>
                  </a:cubicBezTo>
                  <a:cubicBezTo>
                    <a:pt x="84808" y="53359"/>
                    <a:pt x="85194" y="56075"/>
                    <a:pt x="85495" y="59117"/>
                  </a:cubicBezTo>
                  <a:cubicBezTo>
                    <a:pt x="85549" y="59673"/>
                    <a:pt x="85616" y="60263"/>
                    <a:pt x="85963" y="60700"/>
                  </a:cubicBezTo>
                  <a:cubicBezTo>
                    <a:pt x="86328" y="61165"/>
                    <a:pt x="86929" y="61362"/>
                    <a:pt x="87493" y="61536"/>
                  </a:cubicBezTo>
                  <a:cubicBezTo>
                    <a:pt x="90482" y="62457"/>
                    <a:pt x="93472" y="63379"/>
                    <a:pt x="96461" y="64300"/>
                  </a:cubicBezTo>
                  <a:cubicBezTo>
                    <a:pt x="96878" y="64428"/>
                    <a:pt x="97304" y="64562"/>
                    <a:pt x="97635" y="64845"/>
                  </a:cubicBezTo>
                  <a:cubicBezTo>
                    <a:pt x="98206" y="65332"/>
                    <a:pt x="98361" y="66135"/>
                    <a:pt x="98481" y="66876"/>
                  </a:cubicBezTo>
                  <a:cubicBezTo>
                    <a:pt x="99037" y="70281"/>
                    <a:pt x="99592" y="73688"/>
                    <a:pt x="100147" y="77094"/>
                  </a:cubicBezTo>
                  <a:cubicBezTo>
                    <a:pt x="101609" y="77094"/>
                    <a:pt x="103025" y="77315"/>
                    <a:pt x="104485" y="77315"/>
                  </a:cubicBezTo>
                  <a:cubicBezTo>
                    <a:pt x="104852" y="72185"/>
                    <a:pt x="104903" y="67008"/>
                    <a:pt x="105270" y="61877"/>
                  </a:cubicBezTo>
                  <a:cubicBezTo>
                    <a:pt x="105336" y="60947"/>
                    <a:pt x="105398" y="59977"/>
                    <a:pt x="105047" y="59113"/>
                  </a:cubicBezTo>
                  <a:cubicBezTo>
                    <a:pt x="104497" y="57754"/>
                    <a:pt x="103090" y="56985"/>
                    <a:pt x="102047" y="55954"/>
                  </a:cubicBezTo>
                  <a:cubicBezTo>
                    <a:pt x="99700" y="53637"/>
                    <a:pt x="99251" y="49996"/>
                    <a:pt x="99578" y="46715"/>
                  </a:cubicBezTo>
                  <a:cubicBezTo>
                    <a:pt x="99904" y="43433"/>
                    <a:pt x="100866" y="40208"/>
                    <a:pt x="100810" y="36910"/>
                  </a:cubicBezTo>
                  <a:cubicBezTo>
                    <a:pt x="100756" y="33612"/>
                    <a:pt x="98033" y="30935"/>
                    <a:pt x="95833" y="28476"/>
                  </a:cubicBezTo>
                  <a:cubicBezTo>
                    <a:pt x="91950" y="24134"/>
                    <a:pt x="87900" y="19945"/>
                    <a:pt x="83851" y="15757"/>
                  </a:cubicBezTo>
                  <a:cubicBezTo>
                    <a:pt x="82951" y="14826"/>
                    <a:pt x="82014" y="13869"/>
                    <a:pt x="80818" y="13375"/>
                  </a:cubicBezTo>
                  <a:cubicBezTo>
                    <a:pt x="80179" y="13113"/>
                    <a:pt x="79497" y="12997"/>
                    <a:pt x="78808" y="12997"/>
                  </a:cubicBezTo>
                  <a:cubicBezTo>
                    <a:pt x="77934" y="12997"/>
                    <a:pt x="77049" y="13183"/>
                    <a:pt x="76229" y="13489"/>
                  </a:cubicBezTo>
                  <a:cubicBezTo>
                    <a:pt x="74760" y="14034"/>
                    <a:pt x="73051" y="15079"/>
                    <a:pt x="71762" y="15970"/>
                  </a:cubicBezTo>
                  <a:cubicBezTo>
                    <a:pt x="62415" y="12282"/>
                    <a:pt x="56448" y="1567"/>
                    <a:pt x="46501" y="153"/>
                  </a:cubicBezTo>
                  <a:cubicBezTo>
                    <a:pt x="45772" y="49"/>
                    <a:pt x="45043" y="1"/>
                    <a:pt x="443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8"/>
            <p:cNvSpPr/>
            <p:nvPr/>
          </p:nvSpPr>
          <p:spPr>
            <a:xfrm>
              <a:off x="4634225" y="1934925"/>
              <a:ext cx="561450" cy="606825"/>
            </a:xfrm>
            <a:custGeom>
              <a:rect b="b" l="l" r="r" t="t"/>
              <a:pathLst>
                <a:path extrusionOk="0" h="24273" w="22458">
                  <a:moveTo>
                    <a:pt x="16140" y="0"/>
                  </a:moveTo>
                  <a:cubicBezTo>
                    <a:pt x="13339" y="0"/>
                    <a:pt x="10266" y="1846"/>
                    <a:pt x="8282" y="3340"/>
                  </a:cubicBezTo>
                  <a:cubicBezTo>
                    <a:pt x="7226" y="4135"/>
                    <a:pt x="6400" y="5102"/>
                    <a:pt x="5477" y="6034"/>
                  </a:cubicBezTo>
                  <a:cubicBezTo>
                    <a:pt x="4364" y="7159"/>
                    <a:pt x="2865" y="7724"/>
                    <a:pt x="1732" y="8788"/>
                  </a:cubicBezTo>
                  <a:cubicBezTo>
                    <a:pt x="1" y="10410"/>
                    <a:pt x="1228" y="12424"/>
                    <a:pt x="2505" y="13867"/>
                  </a:cubicBezTo>
                  <a:cubicBezTo>
                    <a:pt x="4863" y="16534"/>
                    <a:pt x="7222" y="19202"/>
                    <a:pt x="9580" y="21869"/>
                  </a:cubicBezTo>
                  <a:cubicBezTo>
                    <a:pt x="10450" y="22852"/>
                    <a:pt x="11404" y="23887"/>
                    <a:pt x="12682" y="24185"/>
                  </a:cubicBezTo>
                  <a:cubicBezTo>
                    <a:pt x="12941" y="24245"/>
                    <a:pt x="13200" y="24272"/>
                    <a:pt x="13460" y="24272"/>
                  </a:cubicBezTo>
                  <a:cubicBezTo>
                    <a:pt x="14664" y="24272"/>
                    <a:pt x="15860" y="23685"/>
                    <a:pt x="16948" y="23100"/>
                  </a:cubicBezTo>
                  <a:cubicBezTo>
                    <a:pt x="18494" y="22268"/>
                    <a:pt x="20124" y="21305"/>
                    <a:pt x="20843" y="19701"/>
                  </a:cubicBezTo>
                  <a:cubicBezTo>
                    <a:pt x="21561" y="18099"/>
                    <a:pt x="20764" y="15744"/>
                    <a:pt x="19017" y="15578"/>
                  </a:cubicBezTo>
                  <a:cubicBezTo>
                    <a:pt x="18946" y="15571"/>
                    <a:pt x="18876" y="15568"/>
                    <a:pt x="18806" y="15568"/>
                  </a:cubicBezTo>
                  <a:cubicBezTo>
                    <a:pt x="17226" y="15568"/>
                    <a:pt x="15940" y="17235"/>
                    <a:pt x="14325" y="17245"/>
                  </a:cubicBezTo>
                  <a:cubicBezTo>
                    <a:pt x="14320" y="17245"/>
                    <a:pt x="14316" y="17245"/>
                    <a:pt x="14311" y="17245"/>
                  </a:cubicBezTo>
                  <a:cubicBezTo>
                    <a:pt x="12489" y="17245"/>
                    <a:pt x="11409" y="15252"/>
                    <a:pt x="10739" y="13553"/>
                  </a:cubicBezTo>
                  <a:cubicBezTo>
                    <a:pt x="13824" y="12882"/>
                    <a:pt x="16908" y="12209"/>
                    <a:pt x="19993" y="11537"/>
                  </a:cubicBezTo>
                  <a:cubicBezTo>
                    <a:pt x="20594" y="11405"/>
                    <a:pt x="21237" y="11250"/>
                    <a:pt x="21645" y="10791"/>
                  </a:cubicBezTo>
                  <a:cubicBezTo>
                    <a:pt x="21984" y="10410"/>
                    <a:pt x="22100" y="9881"/>
                    <a:pt x="22165" y="9376"/>
                  </a:cubicBezTo>
                  <a:cubicBezTo>
                    <a:pt x="22457" y="7115"/>
                    <a:pt x="21961" y="4759"/>
                    <a:pt x="20782" y="2809"/>
                  </a:cubicBezTo>
                  <a:cubicBezTo>
                    <a:pt x="20266" y="1955"/>
                    <a:pt x="19604" y="1161"/>
                    <a:pt x="18741" y="662"/>
                  </a:cubicBezTo>
                  <a:cubicBezTo>
                    <a:pt x="17934" y="195"/>
                    <a:pt x="17052" y="0"/>
                    <a:pt x="16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8"/>
            <p:cNvSpPr/>
            <p:nvPr/>
          </p:nvSpPr>
          <p:spPr>
            <a:xfrm>
              <a:off x="3578600" y="1636625"/>
              <a:ext cx="602900" cy="447850"/>
            </a:xfrm>
            <a:custGeom>
              <a:rect b="b" l="l" r="r" t="t"/>
              <a:pathLst>
                <a:path extrusionOk="0" h="17914" w="24116">
                  <a:moveTo>
                    <a:pt x="6759" y="0"/>
                  </a:moveTo>
                  <a:cubicBezTo>
                    <a:pt x="5964" y="0"/>
                    <a:pt x="5171" y="196"/>
                    <a:pt x="4451" y="524"/>
                  </a:cubicBezTo>
                  <a:cubicBezTo>
                    <a:pt x="2603" y="1365"/>
                    <a:pt x="1119" y="3103"/>
                    <a:pt x="700" y="5102"/>
                  </a:cubicBezTo>
                  <a:cubicBezTo>
                    <a:pt x="1" y="8427"/>
                    <a:pt x="1787" y="11919"/>
                    <a:pt x="4470" y="14003"/>
                  </a:cubicBezTo>
                  <a:cubicBezTo>
                    <a:pt x="6264" y="15397"/>
                    <a:pt x="8402" y="16263"/>
                    <a:pt x="10514" y="17103"/>
                  </a:cubicBezTo>
                  <a:cubicBezTo>
                    <a:pt x="11585" y="17529"/>
                    <a:pt x="12837" y="17914"/>
                    <a:pt x="13977" y="17914"/>
                  </a:cubicBezTo>
                  <a:cubicBezTo>
                    <a:pt x="14922" y="17914"/>
                    <a:pt x="15790" y="17649"/>
                    <a:pt x="16414" y="16926"/>
                  </a:cubicBezTo>
                  <a:cubicBezTo>
                    <a:pt x="17055" y="16183"/>
                    <a:pt x="17399" y="14990"/>
                    <a:pt x="18369" y="14847"/>
                  </a:cubicBezTo>
                  <a:cubicBezTo>
                    <a:pt x="18431" y="14838"/>
                    <a:pt x="18493" y="14834"/>
                    <a:pt x="18555" y="14834"/>
                  </a:cubicBezTo>
                  <a:cubicBezTo>
                    <a:pt x="18879" y="14834"/>
                    <a:pt x="19203" y="14945"/>
                    <a:pt x="19525" y="15011"/>
                  </a:cubicBezTo>
                  <a:cubicBezTo>
                    <a:pt x="19711" y="15049"/>
                    <a:pt x="19903" y="15068"/>
                    <a:pt x="20095" y="15068"/>
                  </a:cubicBezTo>
                  <a:cubicBezTo>
                    <a:pt x="21086" y="15068"/>
                    <a:pt x="22098" y="14574"/>
                    <a:pt x="22432" y="13657"/>
                  </a:cubicBezTo>
                  <a:cubicBezTo>
                    <a:pt x="23107" y="11802"/>
                    <a:pt x="20754" y="9723"/>
                    <a:pt x="21652" y="7965"/>
                  </a:cubicBezTo>
                  <a:cubicBezTo>
                    <a:pt x="21937" y="7405"/>
                    <a:pt x="22497" y="7043"/>
                    <a:pt x="22902" y="6563"/>
                  </a:cubicBezTo>
                  <a:cubicBezTo>
                    <a:pt x="24115" y="5121"/>
                    <a:pt x="23575" y="2644"/>
                    <a:pt x="21953" y="1686"/>
                  </a:cubicBezTo>
                  <a:cubicBezTo>
                    <a:pt x="21414" y="1368"/>
                    <a:pt x="20802" y="1220"/>
                    <a:pt x="20183" y="1220"/>
                  </a:cubicBezTo>
                  <a:cubicBezTo>
                    <a:pt x="18939" y="1220"/>
                    <a:pt x="17670" y="1818"/>
                    <a:pt x="16923" y="2831"/>
                  </a:cubicBezTo>
                  <a:cubicBezTo>
                    <a:pt x="16482" y="3426"/>
                    <a:pt x="16032" y="4230"/>
                    <a:pt x="15315" y="4230"/>
                  </a:cubicBezTo>
                  <a:cubicBezTo>
                    <a:pt x="15287" y="4230"/>
                    <a:pt x="15259" y="4229"/>
                    <a:pt x="15230" y="4226"/>
                  </a:cubicBezTo>
                  <a:cubicBezTo>
                    <a:pt x="14982" y="4205"/>
                    <a:pt x="14754" y="4081"/>
                    <a:pt x="14535" y="3959"/>
                  </a:cubicBezTo>
                  <a:cubicBezTo>
                    <a:pt x="13097" y="3159"/>
                    <a:pt x="11659" y="2360"/>
                    <a:pt x="10221" y="1559"/>
                  </a:cubicBezTo>
                  <a:cubicBezTo>
                    <a:pt x="9339" y="1070"/>
                    <a:pt x="8353" y="167"/>
                    <a:pt x="7347" y="37"/>
                  </a:cubicBezTo>
                  <a:cubicBezTo>
                    <a:pt x="7152" y="12"/>
                    <a:pt x="6955" y="0"/>
                    <a:pt x="67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8"/>
            <p:cNvSpPr/>
            <p:nvPr/>
          </p:nvSpPr>
          <p:spPr>
            <a:xfrm>
              <a:off x="3958525" y="1729975"/>
              <a:ext cx="176850" cy="296175"/>
            </a:xfrm>
            <a:custGeom>
              <a:rect b="b" l="l" r="r" t="t"/>
              <a:pathLst>
                <a:path extrusionOk="0" h="11847" w="7074">
                  <a:moveTo>
                    <a:pt x="4649" y="1"/>
                  </a:moveTo>
                  <a:cubicBezTo>
                    <a:pt x="4232" y="1"/>
                    <a:pt x="3807" y="101"/>
                    <a:pt x="3440" y="292"/>
                  </a:cubicBezTo>
                  <a:cubicBezTo>
                    <a:pt x="2518" y="771"/>
                    <a:pt x="1898" y="1678"/>
                    <a:pt x="1428" y="2605"/>
                  </a:cubicBezTo>
                  <a:cubicBezTo>
                    <a:pt x="900" y="3651"/>
                    <a:pt x="518" y="4770"/>
                    <a:pt x="290" y="5919"/>
                  </a:cubicBezTo>
                  <a:cubicBezTo>
                    <a:pt x="85" y="6945"/>
                    <a:pt x="1" y="7996"/>
                    <a:pt x="41" y="9042"/>
                  </a:cubicBezTo>
                  <a:cubicBezTo>
                    <a:pt x="59" y="9531"/>
                    <a:pt x="51" y="11648"/>
                    <a:pt x="585" y="11827"/>
                  </a:cubicBezTo>
                  <a:cubicBezTo>
                    <a:pt x="624" y="11840"/>
                    <a:pt x="662" y="11846"/>
                    <a:pt x="698" y="11846"/>
                  </a:cubicBezTo>
                  <a:cubicBezTo>
                    <a:pt x="1325" y="11846"/>
                    <a:pt x="1570" y="10013"/>
                    <a:pt x="1662" y="9633"/>
                  </a:cubicBezTo>
                  <a:cubicBezTo>
                    <a:pt x="1891" y="8679"/>
                    <a:pt x="2130" y="7698"/>
                    <a:pt x="2698" y="6881"/>
                  </a:cubicBezTo>
                  <a:cubicBezTo>
                    <a:pt x="3445" y="5811"/>
                    <a:pt x="4654" y="5166"/>
                    <a:pt x="5569" y="4237"/>
                  </a:cubicBezTo>
                  <a:cubicBezTo>
                    <a:pt x="6484" y="3307"/>
                    <a:pt x="7074" y="1761"/>
                    <a:pt x="6277" y="725"/>
                  </a:cubicBezTo>
                  <a:cubicBezTo>
                    <a:pt x="5896" y="230"/>
                    <a:pt x="5280" y="1"/>
                    <a:pt x="46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8"/>
            <p:cNvSpPr/>
            <p:nvPr/>
          </p:nvSpPr>
          <p:spPr>
            <a:xfrm>
              <a:off x="3750925" y="1752000"/>
              <a:ext cx="119550" cy="151125"/>
            </a:xfrm>
            <a:custGeom>
              <a:rect b="b" l="l" r="r" t="t"/>
              <a:pathLst>
                <a:path extrusionOk="0" h="6045" w="4782">
                  <a:moveTo>
                    <a:pt x="1416" y="1"/>
                  </a:moveTo>
                  <a:cubicBezTo>
                    <a:pt x="863" y="1"/>
                    <a:pt x="308" y="282"/>
                    <a:pt x="149" y="801"/>
                  </a:cubicBezTo>
                  <a:cubicBezTo>
                    <a:pt x="1" y="1285"/>
                    <a:pt x="222" y="1800"/>
                    <a:pt x="465" y="2244"/>
                  </a:cubicBezTo>
                  <a:cubicBezTo>
                    <a:pt x="1040" y="3297"/>
                    <a:pt x="1760" y="4269"/>
                    <a:pt x="2601" y="5123"/>
                  </a:cubicBezTo>
                  <a:cubicBezTo>
                    <a:pt x="2934" y="5463"/>
                    <a:pt x="3767" y="6044"/>
                    <a:pt x="4285" y="6044"/>
                  </a:cubicBezTo>
                  <a:cubicBezTo>
                    <a:pt x="4587" y="6044"/>
                    <a:pt x="4782" y="5846"/>
                    <a:pt x="4708" y="5287"/>
                  </a:cubicBezTo>
                  <a:cubicBezTo>
                    <a:pt x="4540" y="4007"/>
                    <a:pt x="4099" y="2747"/>
                    <a:pt x="3464" y="1624"/>
                  </a:cubicBezTo>
                  <a:cubicBezTo>
                    <a:pt x="3106" y="990"/>
                    <a:pt x="2642" y="362"/>
                    <a:pt x="1963" y="99"/>
                  </a:cubicBezTo>
                  <a:cubicBezTo>
                    <a:pt x="1791" y="33"/>
                    <a:pt x="1604" y="1"/>
                    <a:pt x="14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8"/>
            <p:cNvSpPr/>
            <p:nvPr/>
          </p:nvSpPr>
          <p:spPr>
            <a:xfrm>
              <a:off x="4000150" y="1386300"/>
              <a:ext cx="100900" cy="130225"/>
            </a:xfrm>
            <a:custGeom>
              <a:rect b="b" l="l" r="r" t="t"/>
              <a:pathLst>
                <a:path extrusionOk="0" h="5209" w="4036">
                  <a:moveTo>
                    <a:pt x="3518" y="0"/>
                  </a:moveTo>
                  <a:cubicBezTo>
                    <a:pt x="3379" y="0"/>
                    <a:pt x="3249" y="88"/>
                    <a:pt x="3266" y="267"/>
                  </a:cubicBezTo>
                  <a:cubicBezTo>
                    <a:pt x="3453" y="2190"/>
                    <a:pt x="2179" y="4115"/>
                    <a:pt x="315" y="4657"/>
                  </a:cubicBezTo>
                  <a:cubicBezTo>
                    <a:pt x="1" y="4750"/>
                    <a:pt x="96" y="5208"/>
                    <a:pt x="381" y="5208"/>
                  </a:cubicBezTo>
                  <a:cubicBezTo>
                    <a:pt x="407" y="5208"/>
                    <a:pt x="435" y="5205"/>
                    <a:pt x="465" y="5196"/>
                  </a:cubicBezTo>
                  <a:cubicBezTo>
                    <a:pt x="2547" y="4589"/>
                    <a:pt x="4036" y="2434"/>
                    <a:pt x="3825" y="267"/>
                  </a:cubicBezTo>
                  <a:cubicBezTo>
                    <a:pt x="3808" y="89"/>
                    <a:pt x="3659" y="0"/>
                    <a:pt x="3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8"/>
            <p:cNvSpPr/>
            <p:nvPr/>
          </p:nvSpPr>
          <p:spPr>
            <a:xfrm>
              <a:off x="4036300" y="1417925"/>
              <a:ext cx="112200" cy="95650"/>
            </a:xfrm>
            <a:custGeom>
              <a:rect b="b" l="l" r="r" t="t"/>
              <a:pathLst>
                <a:path extrusionOk="0" h="3826" w="4488">
                  <a:moveTo>
                    <a:pt x="2282" y="1"/>
                  </a:moveTo>
                  <a:cubicBezTo>
                    <a:pt x="2282" y="1"/>
                    <a:pt x="820" y="2419"/>
                    <a:pt x="1" y="3468"/>
                  </a:cubicBezTo>
                  <a:cubicBezTo>
                    <a:pt x="1" y="3468"/>
                    <a:pt x="1091" y="3826"/>
                    <a:pt x="2061" y="3826"/>
                  </a:cubicBezTo>
                  <a:cubicBezTo>
                    <a:pt x="3386" y="3826"/>
                    <a:pt x="4487" y="3158"/>
                    <a:pt x="22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8"/>
            <p:cNvSpPr/>
            <p:nvPr/>
          </p:nvSpPr>
          <p:spPr>
            <a:xfrm>
              <a:off x="3381775" y="1161025"/>
              <a:ext cx="643925" cy="286075"/>
            </a:xfrm>
            <a:custGeom>
              <a:rect b="b" l="l" r="r" t="t"/>
              <a:pathLst>
                <a:path extrusionOk="0" h="11443" w="25757">
                  <a:moveTo>
                    <a:pt x="22260" y="0"/>
                  </a:moveTo>
                  <a:cubicBezTo>
                    <a:pt x="19314" y="0"/>
                    <a:pt x="16194" y="598"/>
                    <a:pt x="14285" y="2888"/>
                  </a:cubicBezTo>
                  <a:cubicBezTo>
                    <a:pt x="13558" y="3760"/>
                    <a:pt x="13084" y="4821"/>
                    <a:pt x="12343" y="5681"/>
                  </a:cubicBezTo>
                  <a:cubicBezTo>
                    <a:pt x="11258" y="6940"/>
                    <a:pt x="9603" y="7679"/>
                    <a:pt x="7944" y="7679"/>
                  </a:cubicBezTo>
                  <a:cubicBezTo>
                    <a:pt x="7728" y="7679"/>
                    <a:pt x="7512" y="7666"/>
                    <a:pt x="7298" y="7641"/>
                  </a:cubicBezTo>
                  <a:cubicBezTo>
                    <a:pt x="5431" y="7421"/>
                    <a:pt x="3709" y="6224"/>
                    <a:pt x="2850" y="4554"/>
                  </a:cubicBezTo>
                  <a:cubicBezTo>
                    <a:pt x="2474" y="3826"/>
                    <a:pt x="2259" y="3027"/>
                    <a:pt x="1951" y="2266"/>
                  </a:cubicBezTo>
                  <a:lnTo>
                    <a:pt x="1951" y="2266"/>
                  </a:lnTo>
                  <a:cubicBezTo>
                    <a:pt x="1" y="4302"/>
                    <a:pt x="816" y="7950"/>
                    <a:pt x="3027" y="9701"/>
                  </a:cubicBezTo>
                  <a:cubicBezTo>
                    <a:pt x="4674" y="11004"/>
                    <a:pt x="6730" y="11443"/>
                    <a:pt x="8797" y="11443"/>
                  </a:cubicBezTo>
                  <a:cubicBezTo>
                    <a:pt x="9868" y="11443"/>
                    <a:pt x="10942" y="11325"/>
                    <a:pt x="11963" y="11148"/>
                  </a:cubicBezTo>
                  <a:cubicBezTo>
                    <a:pt x="14728" y="10669"/>
                    <a:pt x="17612" y="10098"/>
                    <a:pt x="20283" y="9214"/>
                  </a:cubicBezTo>
                  <a:cubicBezTo>
                    <a:pt x="21970" y="8653"/>
                    <a:pt x="23571" y="7805"/>
                    <a:pt x="24506" y="6234"/>
                  </a:cubicBezTo>
                  <a:cubicBezTo>
                    <a:pt x="25016" y="5378"/>
                    <a:pt x="25300" y="4409"/>
                    <a:pt x="25477" y="3436"/>
                  </a:cubicBezTo>
                  <a:cubicBezTo>
                    <a:pt x="25587" y="2832"/>
                    <a:pt x="25657" y="2218"/>
                    <a:pt x="25697" y="1606"/>
                  </a:cubicBezTo>
                  <a:cubicBezTo>
                    <a:pt x="25756" y="687"/>
                    <a:pt x="25712" y="213"/>
                    <a:pt x="24713" y="121"/>
                  </a:cubicBezTo>
                  <a:cubicBezTo>
                    <a:pt x="23931" y="49"/>
                    <a:pt x="23103" y="0"/>
                    <a:pt x="22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8"/>
            <p:cNvSpPr/>
            <p:nvPr/>
          </p:nvSpPr>
          <p:spPr>
            <a:xfrm>
              <a:off x="5061350" y="2297200"/>
              <a:ext cx="176050" cy="160550"/>
            </a:xfrm>
            <a:custGeom>
              <a:rect b="b" l="l" r="r" t="t"/>
              <a:pathLst>
                <a:path extrusionOk="0" h="6422" w="7042">
                  <a:moveTo>
                    <a:pt x="2572" y="1"/>
                  </a:moveTo>
                  <a:lnTo>
                    <a:pt x="0" y="1623"/>
                  </a:lnTo>
                  <a:lnTo>
                    <a:pt x="2955" y="6421"/>
                  </a:lnTo>
                  <a:lnTo>
                    <a:pt x="7041" y="4814"/>
                  </a:lnTo>
                  <a:lnTo>
                    <a:pt x="257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8"/>
            <p:cNvSpPr/>
            <p:nvPr/>
          </p:nvSpPr>
          <p:spPr>
            <a:xfrm>
              <a:off x="4134175" y="2583325"/>
              <a:ext cx="186725" cy="118150"/>
            </a:xfrm>
            <a:custGeom>
              <a:rect b="b" l="l" r="r" t="t"/>
              <a:pathLst>
                <a:path extrusionOk="0" h="4726" w="7469">
                  <a:moveTo>
                    <a:pt x="2143" y="0"/>
                  </a:moveTo>
                  <a:lnTo>
                    <a:pt x="1" y="3833"/>
                  </a:lnTo>
                  <a:lnTo>
                    <a:pt x="6508" y="4725"/>
                  </a:lnTo>
                  <a:lnTo>
                    <a:pt x="7469" y="1841"/>
                  </a:lnTo>
                  <a:lnTo>
                    <a:pt x="21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8"/>
            <p:cNvSpPr/>
            <p:nvPr/>
          </p:nvSpPr>
          <p:spPr>
            <a:xfrm>
              <a:off x="5120350" y="2559375"/>
              <a:ext cx="186700" cy="118150"/>
            </a:xfrm>
            <a:custGeom>
              <a:rect b="b" l="l" r="r" t="t"/>
              <a:pathLst>
                <a:path extrusionOk="0" h="4726" w="7468">
                  <a:moveTo>
                    <a:pt x="2143" y="0"/>
                  </a:moveTo>
                  <a:lnTo>
                    <a:pt x="0" y="3833"/>
                  </a:lnTo>
                  <a:lnTo>
                    <a:pt x="6507" y="4725"/>
                  </a:lnTo>
                  <a:lnTo>
                    <a:pt x="7468" y="1840"/>
                  </a:lnTo>
                  <a:lnTo>
                    <a:pt x="214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8"/>
            <p:cNvSpPr/>
            <p:nvPr/>
          </p:nvSpPr>
          <p:spPr>
            <a:xfrm>
              <a:off x="6102050" y="2632000"/>
              <a:ext cx="159575" cy="114800"/>
            </a:xfrm>
            <a:custGeom>
              <a:rect b="b" l="l" r="r" t="t"/>
              <a:pathLst>
                <a:path extrusionOk="0" h="4592" w="6383">
                  <a:moveTo>
                    <a:pt x="6220" y="1"/>
                  </a:moveTo>
                  <a:lnTo>
                    <a:pt x="591" y="240"/>
                  </a:lnTo>
                  <a:lnTo>
                    <a:pt x="1" y="4591"/>
                  </a:lnTo>
                  <a:lnTo>
                    <a:pt x="1" y="4591"/>
                  </a:lnTo>
                  <a:lnTo>
                    <a:pt x="6383" y="3037"/>
                  </a:lnTo>
                  <a:lnTo>
                    <a:pt x="62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8"/>
            <p:cNvSpPr/>
            <p:nvPr/>
          </p:nvSpPr>
          <p:spPr>
            <a:xfrm>
              <a:off x="6029625" y="854025"/>
              <a:ext cx="285675" cy="722500"/>
            </a:xfrm>
            <a:custGeom>
              <a:rect b="b" l="l" r="r" t="t"/>
              <a:pathLst>
                <a:path extrusionOk="0" h="28900" w="11427">
                  <a:moveTo>
                    <a:pt x="7987" y="0"/>
                  </a:moveTo>
                  <a:cubicBezTo>
                    <a:pt x="7944" y="0"/>
                    <a:pt x="7899" y="6"/>
                    <a:pt x="7852" y="18"/>
                  </a:cubicBezTo>
                  <a:cubicBezTo>
                    <a:pt x="5514" y="617"/>
                    <a:pt x="3641" y="2447"/>
                    <a:pt x="2847" y="4711"/>
                  </a:cubicBezTo>
                  <a:cubicBezTo>
                    <a:pt x="2008" y="7107"/>
                    <a:pt x="2580" y="9860"/>
                    <a:pt x="4072" y="11874"/>
                  </a:cubicBezTo>
                  <a:cubicBezTo>
                    <a:pt x="4826" y="12892"/>
                    <a:pt x="5794" y="13646"/>
                    <a:pt x="6837" y="14346"/>
                  </a:cubicBezTo>
                  <a:cubicBezTo>
                    <a:pt x="7920" y="15073"/>
                    <a:pt x="9093" y="15790"/>
                    <a:pt x="9757" y="16954"/>
                  </a:cubicBezTo>
                  <a:cubicBezTo>
                    <a:pt x="11134" y="19362"/>
                    <a:pt x="9907" y="22477"/>
                    <a:pt x="8518" y="24589"/>
                  </a:cubicBezTo>
                  <a:cubicBezTo>
                    <a:pt x="7707" y="25821"/>
                    <a:pt x="6613" y="26966"/>
                    <a:pt x="5224" y="27531"/>
                  </a:cubicBezTo>
                  <a:cubicBezTo>
                    <a:pt x="4618" y="27779"/>
                    <a:pt x="3971" y="27912"/>
                    <a:pt x="3329" y="27912"/>
                  </a:cubicBezTo>
                  <a:cubicBezTo>
                    <a:pt x="2483" y="27912"/>
                    <a:pt x="1647" y="27681"/>
                    <a:pt x="929" y="27178"/>
                  </a:cubicBezTo>
                  <a:cubicBezTo>
                    <a:pt x="840" y="27116"/>
                    <a:pt x="752" y="27089"/>
                    <a:pt x="670" y="27089"/>
                  </a:cubicBezTo>
                  <a:cubicBezTo>
                    <a:pt x="268" y="27089"/>
                    <a:pt x="0" y="27730"/>
                    <a:pt x="430" y="28032"/>
                  </a:cubicBezTo>
                  <a:cubicBezTo>
                    <a:pt x="1292" y="28635"/>
                    <a:pt x="2264" y="28899"/>
                    <a:pt x="3244" y="28899"/>
                  </a:cubicBezTo>
                  <a:cubicBezTo>
                    <a:pt x="4788" y="28899"/>
                    <a:pt x="6353" y="28243"/>
                    <a:pt x="7539" y="27226"/>
                  </a:cubicBezTo>
                  <a:cubicBezTo>
                    <a:pt x="9527" y="25524"/>
                    <a:pt x="10955" y="22796"/>
                    <a:pt x="11267" y="20205"/>
                  </a:cubicBezTo>
                  <a:cubicBezTo>
                    <a:pt x="11426" y="18895"/>
                    <a:pt x="11253" y="17528"/>
                    <a:pt x="10570" y="16380"/>
                  </a:cubicBezTo>
                  <a:cubicBezTo>
                    <a:pt x="9899" y="15256"/>
                    <a:pt x="8821" y="14486"/>
                    <a:pt x="7754" y="13771"/>
                  </a:cubicBezTo>
                  <a:cubicBezTo>
                    <a:pt x="6618" y="13009"/>
                    <a:pt x="5515" y="12256"/>
                    <a:pt x="4735" y="11107"/>
                  </a:cubicBezTo>
                  <a:cubicBezTo>
                    <a:pt x="3983" y="10003"/>
                    <a:pt x="3510" y="8698"/>
                    <a:pt x="3453" y="7359"/>
                  </a:cubicBezTo>
                  <a:cubicBezTo>
                    <a:pt x="3328" y="4453"/>
                    <a:pt x="5276" y="1698"/>
                    <a:pt x="8115" y="971"/>
                  </a:cubicBezTo>
                  <a:cubicBezTo>
                    <a:pt x="8685" y="825"/>
                    <a:pt x="8505" y="0"/>
                    <a:pt x="7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8"/>
            <p:cNvSpPr/>
            <p:nvPr/>
          </p:nvSpPr>
          <p:spPr>
            <a:xfrm>
              <a:off x="6149775" y="698250"/>
              <a:ext cx="250250" cy="245875"/>
            </a:xfrm>
            <a:custGeom>
              <a:rect b="b" l="l" r="r" t="t"/>
              <a:pathLst>
                <a:path extrusionOk="0" h="9835" w="10010">
                  <a:moveTo>
                    <a:pt x="9975" y="0"/>
                  </a:moveTo>
                  <a:lnTo>
                    <a:pt x="9975" y="0"/>
                  </a:lnTo>
                  <a:cubicBezTo>
                    <a:pt x="9227" y="965"/>
                    <a:pt x="8013" y="1448"/>
                    <a:pt x="6819" y="1700"/>
                  </a:cubicBezTo>
                  <a:cubicBezTo>
                    <a:pt x="5625" y="1952"/>
                    <a:pt x="4391" y="2016"/>
                    <a:pt x="3220" y="2356"/>
                  </a:cubicBezTo>
                  <a:cubicBezTo>
                    <a:pt x="1822" y="2763"/>
                    <a:pt x="282" y="3746"/>
                    <a:pt x="162" y="5340"/>
                  </a:cubicBezTo>
                  <a:cubicBezTo>
                    <a:pt x="1" y="7465"/>
                    <a:pt x="1092" y="9089"/>
                    <a:pt x="3089" y="9676"/>
                  </a:cubicBezTo>
                  <a:cubicBezTo>
                    <a:pt x="3458" y="9784"/>
                    <a:pt x="3821" y="9834"/>
                    <a:pt x="4177" y="9834"/>
                  </a:cubicBezTo>
                  <a:cubicBezTo>
                    <a:pt x="6426" y="9834"/>
                    <a:pt x="8347" y="7822"/>
                    <a:pt x="9161" y="5818"/>
                  </a:cubicBezTo>
                  <a:cubicBezTo>
                    <a:pt x="9903" y="3990"/>
                    <a:pt x="10010" y="1972"/>
                    <a:pt x="997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8"/>
            <p:cNvSpPr/>
            <p:nvPr/>
          </p:nvSpPr>
          <p:spPr>
            <a:xfrm>
              <a:off x="5716400" y="1746700"/>
              <a:ext cx="111300" cy="320975"/>
            </a:xfrm>
            <a:custGeom>
              <a:rect b="b" l="l" r="r" t="t"/>
              <a:pathLst>
                <a:path extrusionOk="0" h="12839" w="4452">
                  <a:moveTo>
                    <a:pt x="3930" y="1"/>
                  </a:moveTo>
                  <a:cubicBezTo>
                    <a:pt x="3817" y="1"/>
                    <a:pt x="3702" y="49"/>
                    <a:pt x="3621" y="166"/>
                  </a:cubicBezTo>
                  <a:cubicBezTo>
                    <a:pt x="1135" y="3736"/>
                    <a:pt x="1" y="8159"/>
                    <a:pt x="470" y="12484"/>
                  </a:cubicBezTo>
                  <a:cubicBezTo>
                    <a:pt x="496" y="12719"/>
                    <a:pt x="695" y="12838"/>
                    <a:pt x="880" y="12838"/>
                  </a:cubicBezTo>
                  <a:cubicBezTo>
                    <a:pt x="1065" y="12838"/>
                    <a:pt x="1237" y="12721"/>
                    <a:pt x="1211" y="12484"/>
                  </a:cubicBezTo>
                  <a:cubicBezTo>
                    <a:pt x="754" y="8273"/>
                    <a:pt x="1839" y="4016"/>
                    <a:pt x="4261" y="539"/>
                  </a:cubicBezTo>
                  <a:cubicBezTo>
                    <a:pt x="4452" y="265"/>
                    <a:pt x="4195" y="1"/>
                    <a:pt x="39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8"/>
            <p:cNvSpPr/>
            <p:nvPr/>
          </p:nvSpPr>
          <p:spPr>
            <a:xfrm>
              <a:off x="4745100" y="2068300"/>
              <a:ext cx="180875" cy="57700"/>
            </a:xfrm>
            <a:custGeom>
              <a:rect b="b" l="l" r="r" t="t"/>
              <a:pathLst>
                <a:path extrusionOk="0" h="2308" w="7235">
                  <a:moveTo>
                    <a:pt x="6710" y="1"/>
                  </a:moveTo>
                  <a:cubicBezTo>
                    <a:pt x="6678" y="1"/>
                    <a:pt x="6645" y="5"/>
                    <a:pt x="6610" y="14"/>
                  </a:cubicBezTo>
                  <a:cubicBezTo>
                    <a:pt x="4549" y="536"/>
                    <a:pt x="2489" y="1058"/>
                    <a:pt x="428" y="1580"/>
                  </a:cubicBezTo>
                  <a:cubicBezTo>
                    <a:pt x="0" y="1688"/>
                    <a:pt x="136" y="2308"/>
                    <a:pt x="524" y="2308"/>
                  </a:cubicBezTo>
                  <a:cubicBezTo>
                    <a:pt x="556" y="2308"/>
                    <a:pt x="589" y="2304"/>
                    <a:pt x="624" y="2295"/>
                  </a:cubicBezTo>
                  <a:cubicBezTo>
                    <a:pt x="2685" y="1773"/>
                    <a:pt x="4746" y="1250"/>
                    <a:pt x="6807" y="729"/>
                  </a:cubicBezTo>
                  <a:cubicBezTo>
                    <a:pt x="7234" y="620"/>
                    <a:pt x="7100" y="1"/>
                    <a:pt x="67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8"/>
            <p:cNvSpPr/>
            <p:nvPr/>
          </p:nvSpPr>
          <p:spPr>
            <a:xfrm>
              <a:off x="4175825" y="972450"/>
              <a:ext cx="254425" cy="265500"/>
            </a:xfrm>
            <a:custGeom>
              <a:rect b="b" l="l" r="r" t="t"/>
              <a:pathLst>
                <a:path extrusionOk="0" h="10620" w="10177">
                  <a:moveTo>
                    <a:pt x="7668" y="1"/>
                  </a:moveTo>
                  <a:cubicBezTo>
                    <a:pt x="7577" y="1"/>
                    <a:pt x="7489" y="34"/>
                    <a:pt x="7423" y="110"/>
                  </a:cubicBezTo>
                  <a:cubicBezTo>
                    <a:pt x="5086" y="2802"/>
                    <a:pt x="2696" y="5446"/>
                    <a:pt x="252" y="8042"/>
                  </a:cubicBezTo>
                  <a:cubicBezTo>
                    <a:pt x="1" y="8308"/>
                    <a:pt x="251" y="8679"/>
                    <a:pt x="529" y="8679"/>
                  </a:cubicBezTo>
                  <a:cubicBezTo>
                    <a:pt x="613" y="8679"/>
                    <a:pt x="700" y="8645"/>
                    <a:pt x="776" y="8565"/>
                  </a:cubicBezTo>
                  <a:cubicBezTo>
                    <a:pt x="3108" y="6089"/>
                    <a:pt x="5391" y="3568"/>
                    <a:pt x="7625" y="1004"/>
                  </a:cubicBezTo>
                  <a:lnTo>
                    <a:pt x="7625" y="1004"/>
                  </a:lnTo>
                  <a:cubicBezTo>
                    <a:pt x="8786" y="3118"/>
                    <a:pt x="9278" y="5955"/>
                    <a:pt x="7773" y="8011"/>
                  </a:cubicBezTo>
                  <a:cubicBezTo>
                    <a:pt x="6951" y="9132"/>
                    <a:pt x="5542" y="9875"/>
                    <a:pt x="4161" y="9875"/>
                  </a:cubicBezTo>
                  <a:cubicBezTo>
                    <a:pt x="3460" y="9875"/>
                    <a:pt x="2767" y="9684"/>
                    <a:pt x="2161" y="9254"/>
                  </a:cubicBezTo>
                  <a:cubicBezTo>
                    <a:pt x="2094" y="9207"/>
                    <a:pt x="2028" y="9187"/>
                    <a:pt x="1966" y="9187"/>
                  </a:cubicBezTo>
                  <a:cubicBezTo>
                    <a:pt x="1667" y="9187"/>
                    <a:pt x="1467" y="9667"/>
                    <a:pt x="1787" y="9893"/>
                  </a:cubicBezTo>
                  <a:cubicBezTo>
                    <a:pt x="2497" y="10396"/>
                    <a:pt x="3311" y="10620"/>
                    <a:pt x="4133" y="10620"/>
                  </a:cubicBezTo>
                  <a:cubicBezTo>
                    <a:pt x="5706" y="10620"/>
                    <a:pt x="7309" y="9802"/>
                    <a:pt x="8277" y="8563"/>
                  </a:cubicBezTo>
                  <a:cubicBezTo>
                    <a:pt x="10177" y="6134"/>
                    <a:pt x="9526" y="2619"/>
                    <a:pt x="8005" y="184"/>
                  </a:cubicBezTo>
                  <a:cubicBezTo>
                    <a:pt x="7934" y="72"/>
                    <a:pt x="7799" y="1"/>
                    <a:pt x="76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8"/>
            <p:cNvSpPr/>
            <p:nvPr/>
          </p:nvSpPr>
          <p:spPr>
            <a:xfrm>
              <a:off x="4314450" y="1385800"/>
              <a:ext cx="237275" cy="374875"/>
            </a:xfrm>
            <a:custGeom>
              <a:rect b="b" l="l" r="r" t="t"/>
              <a:pathLst>
                <a:path extrusionOk="0" h="14995" w="9491">
                  <a:moveTo>
                    <a:pt x="5913" y="1"/>
                  </a:moveTo>
                  <a:cubicBezTo>
                    <a:pt x="5613" y="1"/>
                    <a:pt x="5350" y="374"/>
                    <a:pt x="5634" y="620"/>
                  </a:cubicBezTo>
                  <a:cubicBezTo>
                    <a:pt x="8011" y="2689"/>
                    <a:pt x="8974" y="6172"/>
                    <a:pt x="7912" y="9158"/>
                  </a:cubicBezTo>
                  <a:cubicBezTo>
                    <a:pt x="6834" y="12184"/>
                    <a:pt x="3726" y="14254"/>
                    <a:pt x="546" y="14254"/>
                  </a:cubicBezTo>
                  <a:cubicBezTo>
                    <a:pt x="523" y="14254"/>
                    <a:pt x="500" y="14254"/>
                    <a:pt x="476" y="14254"/>
                  </a:cubicBezTo>
                  <a:cubicBezTo>
                    <a:pt x="475" y="14254"/>
                    <a:pt x="473" y="14254"/>
                    <a:pt x="471" y="14254"/>
                  </a:cubicBezTo>
                  <a:cubicBezTo>
                    <a:pt x="0" y="14254"/>
                    <a:pt x="1" y="14990"/>
                    <a:pt x="476" y="14994"/>
                  </a:cubicBezTo>
                  <a:cubicBezTo>
                    <a:pt x="503" y="14994"/>
                    <a:pt x="529" y="14994"/>
                    <a:pt x="556" y="14994"/>
                  </a:cubicBezTo>
                  <a:cubicBezTo>
                    <a:pt x="3253" y="14994"/>
                    <a:pt x="5847" y="13655"/>
                    <a:pt x="7467" y="11506"/>
                  </a:cubicBezTo>
                  <a:cubicBezTo>
                    <a:pt x="9115" y="9319"/>
                    <a:pt x="9490" y="6411"/>
                    <a:pt x="8626" y="3830"/>
                  </a:cubicBezTo>
                  <a:cubicBezTo>
                    <a:pt x="8143" y="2392"/>
                    <a:pt x="7304" y="1094"/>
                    <a:pt x="6158" y="96"/>
                  </a:cubicBezTo>
                  <a:cubicBezTo>
                    <a:pt x="6080" y="29"/>
                    <a:pt x="5995" y="1"/>
                    <a:pt x="59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175" name="Shape 12175"/>
        <p:cNvGrpSpPr/>
        <p:nvPr/>
      </p:nvGrpSpPr>
      <p:grpSpPr>
        <a:xfrm>
          <a:off x="0" y="0"/>
          <a:ext cx="0" cy="0"/>
          <a:chOff x="0" y="0"/>
          <a:chExt cx="0" cy="0"/>
        </a:xfrm>
      </p:grpSpPr>
      <p:sp>
        <p:nvSpPr>
          <p:cNvPr id="12176" name="Google Shape;12176;p64"/>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7" name="Google Shape;12177;p64"/>
          <p:cNvGrpSpPr/>
          <p:nvPr/>
        </p:nvGrpSpPr>
        <p:grpSpPr>
          <a:xfrm>
            <a:off x="3026217" y="3893352"/>
            <a:ext cx="346056" cy="345674"/>
            <a:chOff x="3303268" y="3817349"/>
            <a:chExt cx="346056" cy="345674"/>
          </a:xfrm>
        </p:grpSpPr>
        <p:sp>
          <p:nvSpPr>
            <p:cNvPr id="12178" name="Google Shape;12178;p64"/>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4"/>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4"/>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4"/>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2" name="Google Shape;12182;p64"/>
          <p:cNvGrpSpPr/>
          <p:nvPr/>
        </p:nvGrpSpPr>
        <p:grpSpPr>
          <a:xfrm>
            <a:off x="3475306" y="3893352"/>
            <a:ext cx="346056" cy="345674"/>
            <a:chOff x="3752358" y="3817349"/>
            <a:chExt cx="346056" cy="345674"/>
          </a:xfrm>
        </p:grpSpPr>
        <p:sp>
          <p:nvSpPr>
            <p:cNvPr id="12183" name="Google Shape;12183;p64"/>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4"/>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4"/>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4"/>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7" name="Google Shape;12187;p64"/>
          <p:cNvGrpSpPr/>
          <p:nvPr/>
        </p:nvGrpSpPr>
        <p:grpSpPr>
          <a:xfrm>
            <a:off x="4822956" y="3893352"/>
            <a:ext cx="346024" cy="345674"/>
            <a:chOff x="5100008" y="3817349"/>
            <a:chExt cx="346024" cy="345674"/>
          </a:xfrm>
        </p:grpSpPr>
        <p:sp>
          <p:nvSpPr>
            <p:cNvPr id="12188" name="Google Shape;12188;p64"/>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4"/>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4"/>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1" name="Google Shape;12191;p64"/>
          <p:cNvGrpSpPr/>
          <p:nvPr/>
        </p:nvGrpSpPr>
        <p:grpSpPr>
          <a:xfrm>
            <a:off x="5721867" y="3893352"/>
            <a:ext cx="345674" cy="345674"/>
            <a:chOff x="5998919" y="3817349"/>
            <a:chExt cx="345674" cy="345674"/>
          </a:xfrm>
        </p:grpSpPr>
        <p:sp>
          <p:nvSpPr>
            <p:cNvPr id="12192" name="Google Shape;12192;p64"/>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4"/>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4"/>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5" name="Google Shape;12195;p64"/>
          <p:cNvGrpSpPr/>
          <p:nvPr/>
        </p:nvGrpSpPr>
        <p:grpSpPr>
          <a:xfrm>
            <a:off x="3924396" y="3893352"/>
            <a:ext cx="346024" cy="345674"/>
            <a:chOff x="4201447" y="3817349"/>
            <a:chExt cx="346024" cy="345674"/>
          </a:xfrm>
        </p:grpSpPr>
        <p:sp>
          <p:nvSpPr>
            <p:cNvPr id="12196" name="Google Shape;12196;p64"/>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4"/>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8" name="Google Shape;12198;p64"/>
          <p:cNvGrpSpPr/>
          <p:nvPr/>
        </p:nvGrpSpPr>
        <p:grpSpPr>
          <a:xfrm>
            <a:off x="4373867" y="3893352"/>
            <a:ext cx="346024" cy="345674"/>
            <a:chOff x="4650919" y="3817349"/>
            <a:chExt cx="346024" cy="345674"/>
          </a:xfrm>
        </p:grpSpPr>
        <p:sp>
          <p:nvSpPr>
            <p:cNvPr id="12199" name="Google Shape;12199;p64"/>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4"/>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4"/>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2" name="Google Shape;12202;p64"/>
          <p:cNvGrpSpPr/>
          <p:nvPr/>
        </p:nvGrpSpPr>
        <p:grpSpPr>
          <a:xfrm>
            <a:off x="5272810" y="3893352"/>
            <a:ext cx="345642" cy="345674"/>
            <a:chOff x="5549861" y="3817349"/>
            <a:chExt cx="345642" cy="345674"/>
          </a:xfrm>
        </p:grpSpPr>
        <p:sp>
          <p:nvSpPr>
            <p:cNvPr id="12203" name="Google Shape;12203;p64"/>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4"/>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4"/>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6" name="Google Shape;12206;p64"/>
          <p:cNvGrpSpPr/>
          <p:nvPr/>
        </p:nvGrpSpPr>
        <p:grpSpPr>
          <a:xfrm>
            <a:off x="1281335" y="3474029"/>
            <a:ext cx="367255" cy="269855"/>
            <a:chOff x="1306445" y="3397829"/>
            <a:chExt cx="367255" cy="269855"/>
          </a:xfrm>
        </p:grpSpPr>
        <p:sp>
          <p:nvSpPr>
            <p:cNvPr id="12207" name="Google Shape;12207;p64"/>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4"/>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4"/>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4"/>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4"/>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4"/>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3" name="Google Shape;12213;p64"/>
          <p:cNvGrpSpPr/>
          <p:nvPr/>
        </p:nvGrpSpPr>
        <p:grpSpPr>
          <a:xfrm>
            <a:off x="1756207" y="3467600"/>
            <a:ext cx="367255" cy="282364"/>
            <a:chOff x="1781317" y="3391400"/>
            <a:chExt cx="367255" cy="282364"/>
          </a:xfrm>
        </p:grpSpPr>
        <p:sp>
          <p:nvSpPr>
            <p:cNvPr id="12214" name="Google Shape;12214;p64"/>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4"/>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4"/>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4"/>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4"/>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4"/>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0" name="Google Shape;12220;p64"/>
          <p:cNvGrpSpPr/>
          <p:nvPr/>
        </p:nvGrpSpPr>
        <p:grpSpPr>
          <a:xfrm>
            <a:off x="3653720" y="3447133"/>
            <a:ext cx="369164" cy="323297"/>
            <a:chOff x="3678830" y="3370933"/>
            <a:chExt cx="369164" cy="323297"/>
          </a:xfrm>
        </p:grpSpPr>
        <p:sp>
          <p:nvSpPr>
            <p:cNvPr id="12221" name="Google Shape;12221;p64"/>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4"/>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4"/>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4"/>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4"/>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4"/>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4"/>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4"/>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4"/>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4"/>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4"/>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2" name="Google Shape;12232;p64"/>
          <p:cNvGrpSpPr/>
          <p:nvPr/>
        </p:nvGrpSpPr>
        <p:grpSpPr>
          <a:xfrm>
            <a:off x="834155" y="3424375"/>
            <a:ext cx="312316" cy="368400"/>
            <a:chOff x="859265" y="3348175"/>
            <a:chExt cx="312316" cy="368400"/>
          </a:xfrm>
        </p:grpSpPr>
        <p:sp>
          <p:nvSpPr>
            <p:cNvPr id="12233" name="Google Shape;12233;p64"/>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4"/>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4"/>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4"/>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4"/>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38" name="Google Shape;12238;p64"/>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9" name="Google Shape;12239;p64"/>
          <p:cNvGrpSpPr/>
          <p:nvPr/>
        </p:nvGrpSpPr>
        <p:grpSpPr>
          <a:xfrm>
            <a:off x="2741264" y="3437213"/>
            <a:ext cx="330110" cy="308908"/>
            <a:chOff x="2766264" y="3394042"/>
            <a:chExt cx="294873" cy="275934"/>
          </a:xfrm>
        </p:grpSpPr>
        <p:sp>
          <p:nvSpPr>
            <p:cNvPr id="12240" name="Google Shape;12240;p64"/>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4"/>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4"/>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4"/>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4" name="Google Shape;12244;p64"/>
          <p:cNvGrpSpPr/>
          <p:nvPr/>
        </p:nvGrpSpPr>
        <p:grpSpPr>
          <a:xfrm>
            <a:off x="3189862" y="3435388"/>
            <a:ext cx="346406" cy="347552"/>
            <a:chOff x="3214972" y="3359188"/>
            <a:chExt cx="346406" cy="347552"/>
          </a:xfrm>
        </p:grpSpPr>
        <p:sp>
          <p:nvSpPr>
            <p:cNvPr id="12245" name="Google Shape;12245;p64"/>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4"/>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4"/>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4"/>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4"/>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4"/>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4"/>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4"/>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4"/>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4"/>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4"/>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4"/>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4"/>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4"/>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9" name="Google Shape;12259;p64"/>
          <p:cNvGrpSpPr/>
          <p:nvPr/>
        </p:nvGrpSpPr>
        <p:grpSpPr>
          <a:xfrm>
            <a:off x="4604196" y="3485393"/>
            <a:ext cx="367255" cy="244486"/>
            <a:chOff x="4629306" y="3409193"/>
            <a:chExt cx="367255" cy="244486"/>
          </a:xfrm>
        </p:grpSpPr>
        <p:sp>
          <p:nvSpPr>
            <p:cNvPr id="12260" name="Google Shape;12260;p64"/>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4"/>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4"/>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4"/>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4"/>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4"/>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4"/>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4"/>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64"/>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4"/>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0" name="Google Shape;12270;p64"/>
          <p:cNvGrpSpPr/>
          <p:nvPr/>
        </p:nvGrpSpPr>
        <p:grpSpPr>
          <a:xfrm>
            <a:off x="4168380" y="3426284"/>
            <a:ext cx="289939" cy="334661"/>
            <a:chOff x="4193490" y="3350084"/>
            <a:chExt cx="289939" cy="334661"/>
          </a:xfrm>
        </p:grpSpPr>
        <p:sp>
          <p:nvSpPr>
            <p:cNvPr id="12271" name="Google Shape;12271;p64"/>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4"/>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4"/>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4"/>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4"/>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4"/>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4"/>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4"/>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4"/>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4"/>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1" name="Google Shape;12281;p64"/>
          <p:cNvGrpSpPr/>
          <p:nvPr/>
        </p:nvGrpSpPr>
        <p:grpSpPr>
          <a:xfrm>
            <a:off x="6508171" y="3427430"/>
            <a:ext cx="357037" cy="357005"/>
            <a:chOff x="6533281" y="3351230"/>
            <a:chExt cx="357037" cy="357005"/>
          </a:xfrm>
        </p:grpSpPr>
        <p:sp>
          <p:nvSpPr>
            <p:cNvPr id="12282" name="Google Shape;12282;p64"/>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4"/>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4"/>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5" name="Google Shape;12285;p64"/>
          <p:cNvGrpSpPr/>
          <p:nvPr/>
        </p:nvGrpSpPr>
        <p:grpSpPr>
          <a:xfrm>
            <a:off x="6033331" y="3427430"/>
            <a:ext cx="357387" cy="357005"/>
            <a:chOff x="6058441" y="3351230"/>
            <a:chExt cx="357387" cy="357005"/>
          </a:xfrm>
        </p:grpSpPr>
        <p:sp>
          <p:nvSpPr>
            <p:cNvPr id="12286" name="Google Shape;12286;p64"/>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4"/>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8" name="Google Shape;12288;p64"/>
          <p:cNvGrpSpPr/>
          <p:nvPr/>
        </p:nvGrpSpPr>
        <p:grpSpPr>
          <a:xfrm>
            <a:off x="7932373" y="3427048"/>
            <a:ext cx="357387" cy="357387"/>
            <a:chOff x="7957483" y="3350848"/>
            <a:chExt cx="357387" cy="357387"/>
          </a:xfrm>
        </p:grpSpPr>
        <p:sp>
          <p:nvSpPr>
            <p:cNvPr id="12289" name="Google Shape;12289;p64"/>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64"/>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4"/>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2" name="Google Shape;12292;p64"/>
          <p:cNvGrpSpPr/>
          <p:nvPr/>
        </p:nvGrpSpPr>
        <p:grpSpPr>
          <a:xfrm>
            <a:off x="6982661" y="3427430"/>
            <a:ext cx="357387" cy="357005"/>
            <a:chOff x="7007771" y="3351230"/>
            <a:chExt cx="357387" cy="357005"/>
          </a:xfrm>
        </p:grpSpPr>
        <p:sp>
          <p:nvSpPr>
            <p:cNvPr id="12293" name="Google Shape;12293;p64"/>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4"/>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4"/>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4"/>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4"/>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8" name="Google Shape;12298;p64"/>
          <p:cNvGrpSpPr/>
          <p:nvPr/>
        </p:nvGrpSpPr>
        <p:grpSpPr>
          <a:xfrm>
            <a:off x="5083620" y="3427430"/>
            <a:ext cx="357005" cy="357005"/>
            <a:chOff x="5108729" y="3351230"/>
            <a:chExt cx="357005" cy="357005"/>
          </a:xfrm>
        </p:grpSpPr>
        <p:sp>
          <p:nvSpPr>
            <p:cNvPr id="12299" name="Google Shape;12299;p64"/>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4"/>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1" name="Google Shape;12301;p64"/>
          <p:cNvGrpSpPr/>
          <p:nvPr/>
        </p:nvGrpSpPr>
        <p:grpSpPr>
          <a:xfrm>
            <a:off x="5558459" y="3427430"/>
            <a:ext cx="357419" cy="357005"/>
            <a:chOff x="5583569" y="3351230"/>
            <a:chExt cx="357419" cy="357005"/>
          </a:xfrm>
        </p:grpSpPr>
        <p:sp>
          <p:nvSpPr>
            <p:cNvPr id="12302" name="Google Shape;12302;p64"/>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4"/>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4" name="Google Shape;12304;p64"/>
          <p:cNvGrpSpPr/>
          <p:nvPr/>
        </p:nvGrpSpPr>
        <p:grpSpPr>
          <a:xfrm>
            <a:off x="7457119" y="3427430"/>
            <a:ext cx="357419" cy="357005"/>
            <a:chOff x="7482229" y="3351230"/>
            <a:chExt cx="357419" cy="357005"/>
          </a:xfrm>
        </p:grpSpPr>
        <p:sp>
          <p:nvSpPr>
            <p:cNvPr id="12305" name="Google Shape;12305;p64"/>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4"/>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4"/>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64"/>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4"/>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0" name="Google Shape;12310;p64"/>
          <p:cNvGrpSpPr/>
          <p:nvPr/>
        </p:nvGrpSpPr>
        <p:grpSpPr>
          <a:xfrm>
            <a:off x="3739375" y="2966882"/>
            <a:ext cx="222874" cy="345737"/>
            <a:chOff x="3764485" y="2890682"/>
            <a:chExt cx="222874" cy="345737"/>
          </a:xfrm>
        </p:grpSpPr>
        <p:sp>
          <p:nvSpPr>
            <p:cNvPr id="12311" name="Google Shape;12311;p64"/>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4"/>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4"/>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4" name="Google Shape;12314;p64"/>
          <p:cNvGrpSpPr/>
          <p:nvPr/>
        </p:nvGrpSpPr>
        <p:grpSpPr>
          <a:xfrm>
            <a:off x="2213507" y="2984331"/>
            <a:ext cx="422596" cy="310382"/>
            <a:chOff x="2278533" y="2937377"/>
            <a:chExt cx="346788" cy="254704"/>
          </a:xfrm>
        </p:grpSpPr>
        <p:sp>
          <p:nvSpPr>
            <p:cNvPr id="12315" name="Google Shape;12315;p64"/>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4"/>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17" name="Google Shape;12317;p64"/>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8" name="Google Shape;12318;p64"/>
          <p:cNvGrpSpPr/>
          <p:nvPr/>
        </p:nvGrpSpPr>
        <p:grpSpPr>
          <a:xfrm>
            <a:off x="1811527" y="2967710"/>
            <a:ext cx="286152" cy="346438"/>
            <a:chOff x="1836637" y="2891510"/>
            <a:chExt cx="286152" cy="346438"/>
          </a:xfrm>
        </p:grpSpPr>
        <p:sp>
          <p:nvSpPr>
            <p:cNvPr id="12319" name="Google Shape;12319;p64"/>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4"/>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4"/>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2" name="Google Shape;12322;p64"/>
          <p:cNvGrpSpPr/>
          <p:nvPr/>
        </p:nvGrpSpPr>
        <p:grpSpPr>
          <a:xfrm>
            <a:off x="5560751" y="2982129"/>
            <a:ext cx="379764" cy="337684"/>
            <a:chOff x="5585861" y="2905929"/>
            <a:chExt cx="379764" cy="337684"/>
          </a:xfrm>
        </p:grpSpPr>
        <p:sp>
          <p:nvSpPr>
            <p:cNvPr id="12323" name="Google Shape;12323;p64"/>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4"/>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4"/>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64"/>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7" name="Google Shape;12327;p64"/>
          <p:cNvGrpSpPr/>
          <p:nvPr/>
        </p:nvGrpSpPr>
        <p:grpSpPr>
          <a:xfrm>
            <a:off x="1302566" y="2986680"/>
            <a:ext cx="347934" cy="310024"/>
            <a:chOff x="1327676" y="2910480"/>
            <a:chExt cx="347934" cy="310024"/>
          </a:xfrm>
        </p:grpSpPr>
        <p:sp>
          <p:nvSpPr>
            <p:cNvPr id="12328" name="Google Shape;12328;p64"/>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4"/>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4"/>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4"/>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4"/>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33" name="Google Shape;12333;p64"/>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34" name="Google Shape;12334;p64"/>
          <p:cNvGrpSpPr/>
          <p:nvPr/>
        </p:nvGrpSpPr>
        <p:grpSpPr>
          <a:xfrm>
            <a:off x="2728291" y="2945764"/>
            <a:ext cx="382828" cy="358601"/>
            <a:chOff x="2753373" y="2902523"/>
            <a:chExt cx="347552" cy="325557"/>
          </a:xfrm>
        </p:grpSpPr>
        <p:sp>
          <p:nvSpPr>
            <p:cNvPr id="12335" name="Google Shape;12335;p64"/>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4"/>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4"/>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4"/>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4"/>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4"/>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1" name="Google Shape;12341;p64"/>
          <p:cNvGrpSpPr/>
          <p:nvPr/>
        </p:nvGrpSpPr>
        <p:grpSpPr>
          <a:xfrm>
            <a:off x="823906" y="2979455"/>
            <a:ext cx="356655" cy="335425"/>
            <a:chOff x="849016" y="2903255"/>
            <a:chExt cx="356655" cy="335425"/>
          </a:xfrm>
        </p:grpSpPr>
        <p:sp>
          <p:nvSpPr>
            <p:cNvPr id="12342" name="Google Shape;12342;p64"/>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4"/>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4"/>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4"/>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4"/>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64"/>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4"/>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4"/>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4"/>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64"/>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4"/>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3" name="Google Shape;12353;p64"/>
          <p:cNvGrpSpPr/>
          <p:nvPr/>
        </p:nvGrpSpPr>
        <p:grpSpPr>
          <a:xfrm>
            <a:off x="4185823" y="3002977"/>
            <a:ext cx="280072" cy="275520"/>
            <a:chOff x="4210933" y="2926777"/>
            <a:chExt cx="280072" cy="275520"/>
          </a:xfrm>
        </p:grpSpPr>
        <p:sp>
          <p:nvSpPr>
            <p:cNvPr id="12354" name="Google Shape;12354;p64"/>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4"/>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64"/>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4"/>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4"/>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4"/>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4"/>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4"/>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4"/>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4"/>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4"/>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64"/>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4"/>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7" name="Google Shape;12367;p64"/>
          <p:cNvGrpSpPr/>
          <p:nvPr/>
        </p:nvGrpSpPr>
        <p:grpSpPr>
          <a:xfrm>
            <a:off x="4642106" y="2991582"/>
            <a:ext cx="320273" cy="318395"/>
            <a:chOff x="4667216" y="2915382"/>
            <a:chExt cx="320273" cy="318395"/>
          </a:xfrm>
        </p:grpSpPr>
        <p:sp>
          <p:nvSpPr>
            <p:cNvPr id="12368" name="Google Shape;12368;p64"/>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4"/>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4"/>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4"/>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2" name="Google Shape;12372;p64"/>
          <p:cNvGrpSpPr/>
          <p:nvPr/>
        </p:nvGrpSpPr>
        <p:grpSpPr>
          <a:xfrm>
            <a:off x="5145370" y="3010839"/>
            <a:ext cx="261929" cy="280550"/>
            <a:chOff x="5170480" y="2934639"/>
            <a:chExt cx="261929" cy="280550"/>
          </a:xfrm>
        </p:grpSpPr>
        <p:sp>
          <p:nvSpPr>
            <p:cNvPr id="12373" name="Google Shape;12373;p64"/>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4"/>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4"/>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4"/>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64"/>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4"/>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4"/>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0" name="Google Shape;12380;p64"/>
          <p:cNvGrpSpPr/>
          <p:nvPr/>
        </p:nvGrpSpPr>
        <p:grpSpPr>
          <a:xfrm>
            <a:off x="6044313" y="2968091"/>
            <a:ext cx="362321" cy="364231"/>
            <a:chOff x="6069423" y="2891892"/>
            <a:chExt cx="362321" cy="364231"/>
          </a:xfrm>
        </p:grpSpPr>
        <p:sp>
          <p:nvSpPr>
            <p:cNvPr id="12381" name="Google Shape;12381;p64"/>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4"/>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4"/>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4"/>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4"/>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4"/>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7" name="Google Shape;12387;p64"/>
          <p:cNvGrpSpPr/>
          <p:nvPr/>
        </p:nvGrpSpPr>
        <p:grpSpPr>
          <a:xfrm>
            <a:off x="6546845" y="2995370"/>
            <a:ext cx="308878" cy="311170"/>
            <a:chOff x="6571955" y="2919170"/>
            <a:chExt cx="308878" cy="311170"/>
          </a:xfrm>
        </p:grpSpPr>
        <p:sp>
          <p:nvSpPr>
            <p:cNvPr id="12388" name="Google Shape;12388;p64"/>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4"/>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4"/>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4"/>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4"/>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64"/>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4"/>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4"/>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4"/>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4"/>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8" name="Google Shape;12398;p64"/>
          <p:cNvGrpSpPr/>
          <p:nvPr/>
        </p:nvGrpSpPr>
        <p:grpSpPr>
          <a:xfrm>
            <a:off x="7474944" y="3010935"/>
            <a:ext cx="350576" cy="280454"/>
            <a:chOff x="7500054" y="2934735"/>
            <a:chExt cx="350576" cy="280454"/>
          </a:xfrm>
        </p:grpSpPr>
        <p:sp>
          <p:nvSpPr>
            <p:cNvPr id="12399" name="Google Shape;12399;p64"/>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4"/>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4"/>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4"/>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4"/>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4"/>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4"/>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4"/>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7" name="Google Shape;12407;p64"/>
          <p:cNvGrpSpPr/>
          <p:nvPr/>
        </p:nvGrpSpPr>
        <p:grpSpPr>
          <a:xfrm>
            <a:off x="6987570" y="2950862"/>
            <a:ext cx="332012" cy="355454"/>
            <a:chOff x="7055134" y="2919170"/>
            <a:chExt cx="290321" cy="310820"/>
          </a:xfrm>
        </p:grpSpPr>
        <p:sp>
          <p:nvSpPr>
            <p:cNvPr id="12408" name="Google Shape;12408;p64"/>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4"/>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4"/>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4"/>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4"/>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4"/>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4"/>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4"/>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4"/>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4"/>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4"/>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4"/>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64"/>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64"/>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2" name="Google Shape;12422;p64"/>
          <p:cNvGrpSpPr/>
          <p:nvPr/>
        </p:nvGrpSpPr>
        <p:grpSpPr>
          <a:xfrm>
            <a:off x="7960033" y="2976813"/>
            <a:ext cx="330109" cy="347552"/>
            <a:chOff x="7985143" y="2900613"/>
            <a:chExt cx="330109" cy="347552"/>
          </a:xfrm>
        </p:grpSpPr>
        <p:sp>
          <p:nvSpPr>
            <p:cNvPr id="12423" name="Google Shape;12423;p64"/>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4"/>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4"/>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4"/>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4"/>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4"/>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4"/>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4"/>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1" name="Google Shape;12431;p64"/>
          <p:cNvGrpSpPr/>
          <p:nvPr/>
        </p:nvGrpSpPr>
        <p:grpSpPr>
          <a:xfrm>
            <a:off x="7965731" y="2511426"/>
            <a:ext cx="354363" cy="353631"/>
            <a:chOff x="7990840" y="2435226"/>
            <a:chExt cx="354363" cy="353631"/>
          </a:xfrm>
        </p:grpSpPr>
        <p:sp>
          <p:nvSpPr>
            <p:cNvPr id="12432" name="Google Shape;12432;p64"/>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64"/>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4"/>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5" name="Google Shape;12435;p64"/>
          <p:cNvGrpSpPr/>
          <p:nvPr/>
        </p:nvGrpSpPr>
        <p:grpSpPr>
          <a:xfrm>
            <a:off x="1792207" y="2556530"/>
            <a:ext cx="350958" cy="263043"/>
            <a:chOff x="1817317" y="2480330"/>
            <a:chExt cx="350958" cy="263043"/>
          </a:xfrm>
        </p:grpSpPr>
        <p:sp>
          <p:nvSpPr>
            <p:cNvPr id="12436" name="Google Shape;12436;p64"/>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4"/>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4"/>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64"/>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64"/>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1" name="Google Shape;12441;p64"/>
          <p:cNvGrpSpPr/>
          <p:nvPr/>
        </p:nvGrpSpPr>
        <p:grpSpPr>
          <a:xfrm>
            <a:off x="1316617" y="2559549"/>
            <a:ext cx="419913" cy="308109"/>
            <a:chOff x="1341727" y="2483349"/>
            <a:chExt cx="419913" cy="308109"/>
          </a:xfrm>
        </p:grpSpPr>
        <p:sp>
          <p:nvSpPr>
            <p:cNvPr id="12442" name="Google Shape;12442;p64"/>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4"/>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4"/>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5" name="Google Shape;12445;p64"/>
          <p:cNvGrpSpPr/>
          <p:nvPr/>
        </p:nvGrpSpPr>
        <p:grpSpPr>
          <a:xfrm>
            <a:off x="829222" y="2523936"/>
            <a:ext cx="376358" cy="330109"/>
            <a:chOff x="854332" y="2447736"/>
            <a:chExt cx="376358" cy="330109"/>
          </a:xfrm>
        </p:grpSpPr>
        <p:sp>
          <p:nvSpPr>
            <p:cNvPr id="12446" name="Google Shape;12446;p64"/>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4"/>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4"/>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4"/>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4"/>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4"/>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4"/>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64"/>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4" name="Google Shape;12454;p64"/>
          <p:cNvGrpSpPr/>
          <p:nvPr/>
        </p:nvGrpSpPr>
        <p:grpSpPr>
          <a:xfrm>
            <a:off x="4181653" y="2527151"/>
            <a:ext cx="322151" cy="322374"/>
            <a:chOff x="4206763" y="2450951"/>
            <a:chExt cx="322151" cy="322374"/>
          </a:xfrm>
        </p:grpSpPr>
        <p:sp>
          <p:nvSpPr>
            <p:cNvPr id="12455" name="Google Shape;12455;p64"/>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4"/>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7" name="Google Shape;12457;p64"/>
          <p:cNvGrpSpPr/>
          <p:nvPr/>
        </p:nvGrpSpPr>
        <p:grpSpPr>
          <a:xfrm>
            <a:off x="7491236" y="2526259"/>
            <a:ext cx="327976" cy="324316"/>
            <a:chOff x="7528096" y="2450059"/>
            <a:chExt cx="327976" cy="324316"/>
          </a:xfrm>
        </p:grpSpPr>
        <p:sp>
          <p:nvSpPr>
            <p:cNvPr id="12458" name="Google Shape;12458;p64"/>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4"/>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4"/>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64"/>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64"/>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3" name="Google Shape;12463;p64"/>
          <p:cNvGrpSpPr/>
          <p:nvPr/>
        </p:nvGrpSpPr>
        <p:grpSpPr>
          <a:xfrm>
            <a:off x="7052019" y="2588742"/>
            <a:ext cx="282364" cy="198619"/>
            <a:chOff x="7077129" y="2512542"/>
            <a:chExt cx="282364" cy="198619"/>
          </a:xfrm>
        </p:grpSpPr>
        <p:sp>
          <p:nvSpPr>
            <p:cNvPr id="12464" name="Google Shape;12464;p64"/>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4"/>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4"/>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64"/>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64"/>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64"/>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0" name="Google Shape;12470;p64"/>
          <p:cNvGrpSpPr/>
          <p:nvPr/>
        </p:nvGrpSpPr>
        <p:grpSpPr>
          <a:xfrm>
            <a:off x="3700351" y="2520912"/>
            <a:ext cx="334279" cy="334661"/>
            <a:chOff x="3725461" y="2444712"/>
            <a:chExt cx="334279" cy="334661"/>
          </a:xfrm>
        </p:grpSpPr>
        <p:sp>
          <p:nvSpPr>
            <p:cNvPr id="12471" name="Google Shape;12471;p64"/>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4"/>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4"/>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4"/>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4"/>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4"/>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4"/>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8" name="Google Shape;12478;p64"/>
          <p:cNvGrpSpPr/>
          <p:nvPr/>
        </p:nvGrpSpPr>
        <p:grpSpPr>
          <a:xfrm>
            <a:off x="6552128" y="2533421"/>
            <a:ext cx="332019" cy="310788"/>
            <a:chOff x="6577238" y="2457221"/>
            <a:chExt cx="332019" cy="310788"/>
          </a:xfrm>
        </p:grpSpPr>
        <p:sp>
          <p:nvSpPr>
            <p:cNvPr id="12479" name="Google Shape;12479;p64"/>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4"/>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4"/>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4"/>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4"/>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4"/>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5" name="Google Shape;12485;p64"/>
          <p:cNvGrpSpPr/>
          <p:nvPr/>
        </p:nvGrpSpPr>
        <p:grpSpPr>
          <a:xfrm>
            <a:off x="2793451" y="2515978"/>
            <a:ext cx="247892" cy="346024"/>
            <a:chOff x="2818561" y="2439778"/>
            <a:chExt cx="247892" cy="346024"/>
          </a:xfrm>
        </p:grpSpPr>
        <p:sp>
          <p:nvSpPr>
            <p:cNvPr id="12486" name="Google Shape;12486;p64"/>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4"/>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4"/>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4"/>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4"/>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4"/>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4"/>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64"/>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4"/>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4"/>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4"/>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4"/>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8" name="Google Shape;12498;p64"/>
          <p:cNvGrpSpPr/>
          <p:nvPr/>
        </p:nvGrpSpPr>
        <p:grpSpPr>
          <a:xfrm>
            <a:off x="3182668" y="2550832"/>
            <a:ext cx="419933" cy="275170"/>
            <a:chOff x="3207778" y="2474632"/>
            <a:chExt cx="419933" cy="275170"/>
          </a:xfrm>
        </p:grpSpPr>
        <p:sp>
          <p:nvSpPr>
            <p:cNvPr id="12499" name="Google Shape;12499;p64"/>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4"/>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64"/>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64"/>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4"/>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4"/>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4"/>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4"/>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4"/>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4"/>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64"/>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4"/>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4"/>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4"/>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3" name="Google Shape;12513;p64"/>
          <p:cNvGrpSpPr/>
          <p:nvPr/>
        </p:nvGrpSpPr>
        <p:grpSpPr>
          <a:xfrm>
            <a:off x="6074265" y="2532275"/>
            <a:ext cx="337684" cy="314194"/>
            <a:chOff x="6099375" y="2456075"/>
            <a:chExt cx="337684" cy="314194"/>
          </a:xfrm>
        </p:grpSpPr>
        <p:sp>
          <p:nvSpPr>
            <p:cNvPr id="12514" name="Google Shape;12514;p64"/>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64"/>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6" name="Google Shape;12516;p64"/>
          <p:cNvGrpSpPr/>
          <p:nvPr/>
        </p:nvGrpSpPr>
        <p:grpSpPr>
          <a:xfrm>
            <a:off x="2287513" y="2544784"/>
            <a:ext cx="312698" cy="286534"/>
            <a:chOff x="2312623" y="2468584"/>
            <a:chExt cx="312698" cy="286534"/>
          </a:xfrm>
        </p:grpSpPr>
        <p:sp>
          <p:nvSpPr>
            <p:cNvPr id="12517" name="Google Shape;12517;p64"/>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4"/>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64"/>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0" name="Google Shape;12520;p64"/>
          <p:cNvGrpSpPr/>
          <p:nvPr/>
        </p:nvGrpSpPr>
        <p:grpSpPr>
          <a:xfrm>
            <a:off x="5593695" y="2517124"/>
            <a:ext cx="345292" cy="342618"/>
            <a:chOff x="5618805" y="2440924"/>
            <a:chExt cx="345292" cy="342618"/>
          </a:xfrm>
        </p:grpSpPr>
        <p:sp>
          <p:nvSpPr>
            <p:cNvPr id="12521" name="Google Shape;12521;p64"/>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4"/>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4"/>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64"/>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64"/>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6" name="Google Shape;12526;p64"/>
          <p:cNvGrpSpPr/>
          <p:nvPr/>
        </p:nvGrpSpPr>
        <p:grpSpPr>
          <a:xfrm>
            <a:off x="4628069" y="2522790"/>
            <a:ext cx="377886" cy="331255"/>
            <a:chOff x="4653179" y="2446590"/>
            <a:chExt cx="377886" cy="331255"/>
          </a:xfrm>
        </p:grpSpPr>
        <p:sp>
          <p:nvSpPr>
            <p:cNvPr id="12527" name="Google Shape;12527;p64"/>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4"/>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4"/>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4"/>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1" name="Google Shape;12531;p64"/>
          <p:cNvGrpSpPr/>
          <p:nvPr/>
        </p:nvGrpSpPr>
        <p:grpSpPr>
          <a:xfrm>
            <a:off x="5159407" y="2535681"/>
            <a:ext cx="252062" cy="305122"/>
            <a:chOff x="5184517" y="2459481"/>
            <a:chExt cx="252062" cy="305122"/>
          </a:xfrm>
        </p:grpSpPr>
        <p:sp>
          <p:nvSpPr>
            <p:cNvPr id="12532" name="Google Shape;12532;p64"/>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64"/>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4"/>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4"/>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4"/>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4"/>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38" name="Google Shape;12538;p64"/>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39" name="Google Shape;12539;p64"/>
          <p:cNvGrpSpPr/>
          <p:nvPr/>
        </p:nvGrpSpPr>
        <p:grpSpPr>
          <a:xfrm>
            <a:off x="6130349" y="2045308"/>
            <a:ext cx="249770" cy="363849"/>
            <a:chOff x="6155459" y="1969108"/>
            <a:chExt cx="249770" cy="363849"/>
          </a:xfrm>
        </p:grpSpPr>
        <p:sp>
          <p:nvSpPr>
            <p:cNvPr id="12540" name="Google Shape;12540;p64"/>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64"/>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4"/>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4"/>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4"/>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4"/>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4"/>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4"/>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4"/>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9" name="Google Shape;12549;p64"/>
          <p:cNvGrpSpPr/>
          <p:nvPr/>
        </p:nvGrpSpPr>
        <p:grpSpPr>
          <a:xfrm>
            <a:off x="2254919" y="2046804"/>
            <a:ext cx="353631" cy="354395"/>
            <a:chOff x="2280029" y="1970604"/>
            <a:chExt cx="353631" cy="354395"/>
          </a:xfrm>
        </p:grpSpPr>
        <p:sp>
          <p:nvSpPr>
            <p:cNvPr id="12550" name="Google Shape;12550;p64"/>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4"/>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4"/>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4"/>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4" name="Google Shape;12554;p64"/>
          <p:cNvGrpSpPr/>
          <p:nvPr/>
        </p:nvGrpSpPr>
        <p:grpSpPr>
          <a:xfrm>
            <a:off x="8039990" y="2076374"/>
            <a:ext cx="255086" cy="301685"/>
            <a:chOff x="8065100" y="2000174"/>
            <a:chExt cx="255086" cy="301685"/>
          </a:xfrm>
        </p:grpSpPr>
        <p:sp>
          <p:nvSpPr>
            <p:cNvPr id="12555" name="Google Shape;12555;p64"/>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64"/>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4"/>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4"/>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9" name="Google Shape;12559;p64"/>
          <p:cNvGrpSpPr/>
          <p:nvPr/>
        </p:nvGrpSpPr>
        <p:grpSpPr>
          <a:xfrm>
            <a:off x="6608595" y="2045308"/>
            <a:ext cx="249420" cy="363849"/>
            <a:chOff x="6633705" y="1969108"/>
            <a:chExt cx="249420" cy="363849"/>
          </a:xfrm>
        </p:grpSpPr>
        <p:sp>
          <p:nvSpPr>
            <p:cNvPr id="12560" name="Google Shape;12560;p64"/>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4"/>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64"/>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4"/>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64"/>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4"/>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4"/>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4"/>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8" name="Google Shape;12568;p64"/>
          <p:cNvGrpSpPr/>
          <p:nvPr/>
        </p:nvGrpSpPr>
        <p:grpSpPr>
          <a:xfrm>
            <a:off x="5185921" y="2045308"/>
            <a:ext cx="226661" cy="363467"/>
            <a:chOff x="5211031" y="1969108"/>
            <a:chExt cx="226661" cy="363467"/>
          </a:xfrm>
        </p:grpSpPr>
        <p:sp>
          <p:nvSpPr>
            <p:cNvPr id="12569" name="Google Shape;12569;p64"/>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4"/>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1" name="Google Shape;12571;p64"/>
          <p:cNvGrpSpPr/>
          <p:nvPr/>
        </p:nvGrpSpPr>
        <p:grpSpPr>
          <a:xfrm>
            <a:off x="3687842" y="2046804"/>
            <a:ext cx="354363" cy="354395"/>
            <a:chOff x="3712952" y="1970604"/>
            <a:chExt cx="354363" cy="354395"/>
          </a:xfrm>
        </p:grpSpPr>
        <p:sp>
          <p:nvSpPr>
            <p:cNvPr id="12572" name="Google Shape;12572;p64"/>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64"/>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64"/>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64"/>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64"/>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64"/>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64"/>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64"/>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64"/>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1" name="Google Shape;12581;p64"/>
          <p:cNvGrpSpPr/>
          <p:nvPr/>
        </p:nvGrpSpPr>
        <p:grpSpPr>
          <a:xfrm>
            <a:off x="3210329" y="2046804"/>
            <a:ext cx="354363" cy="354745"/>
            <a:chOff x="3235438" y="1970604"/>
            <a:chExt cx="354363" cy="354745"/>
          </a:xfrm>
        </p:grpSpPr>
        <p:sp>
          <p:nvSpPr>
            <p:cNvPr id="12582" name="Google Shape;12582;p64"/>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64"/>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4"/>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4"/>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64"/>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64"/>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64"/>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64"/>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4"/>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4"/>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64"/>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64"/>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4"/>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5" name="Google Shape;12595;p64"/>
          <p:cNvGrpSpPr/>
          <p:nvPr/>
        </p:nvGrpSpPr>
        <p:grpSpPr>
          <a:xfrm>
            <a:off x="1304475" y="2066125"/>
            <a:ext cx="341472" cy="335074"/>
            <a:chOff x="1329585" y="1989925"/>
            <a:chExt cx="341472" cy="335074"/>
          </a:xfrm>
        </p:grpSpPr>
        <p:sp>
          <p:nvSpPr>
            <p:cNvPr id="12596" name="Google Shape;12596;p64"/>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64"/>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64"/>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9" name="Google Shape;12599;p64"/>
          <p:cNvGrpSpPr/>
          <p:nvPr/>
        </p:nvGrpSpPr>
        <p:grpSpPr>
          <a:xfrm>
            <a:off x="5566761" y="2066106"/>
            <a:ext cx="416649" cy="325597"/>
            <a:chOff x="5626763" y="2013829"/>
            <a:chExt cx="351722" cy="274788"/>
          </a:xfrm>
        </p:grpSpPr>
        <p:sp>
          <p:nvSpPr>
            <p:cNvPr id="12600" name="Google Shape;12600;p64"/>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64"/>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64"/>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4"/>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4"/>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4"/>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4"/>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64"/>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64"/>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4"/>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0" name="Google Shape;12610;p64"/>
          <p:cNvGrpSpPr/>
          <p:nvPr/>
        </p:nvGrpSpPr>
        <p:grpSpPr>
          <a:xfrm>
            <a:off x="7551495" y="2060077"/>
            <a:ext cx="276698" cy="333133"/>
            <a:chOff x="7576605" y="1983877"/>
            <a:chExt cx="276698" cy="333133"/>
          </a:xfrm>
        </p:grpSpPr>
        <p:sp>
          <p:nvSpPr>
            <p:cNvPr id="12611" name="Google Shape;12611;p64"/>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64"/>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3" name="Google Shape;12613;p64"/>
          <p:cNvGrpSpPr/>
          <p:nvPr/>
        </p:nvGrpSpPr>
        <p:grpSpPr>
          <a:xfrm>
            <a:off x="828458" y="2051738"/>
            <a:ext cx="337334" cy="353599"/>
            <a:chOff x="853568" y="1975538"/>
            <a:chExt cx="337334" cy="353599"/>
          </a:xfrm>
        </p:grpSpPr>
        <p:sp>
          <p:nvSpPr>
            <p:cNvPr id="12614" name="Google Shape;12614;p64"/>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4"/>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4"/>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4"/>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8" name="Google Shape;12618;p64"/>
          <p:cNvGrpSpPr/>
          <p:nvPr/>
        </p:nvGrpSpPr>
        <p:grpSpPr>
          <a:xfrm>
            <a:off x="2733192" y="2085828"/>
            <a:ext cx="327085" cy="277080"/>
            <a:chOff x="2770052" y="2009628"/>
            <a:chExt cx="327085" cy="277080"/>
          </a:xfrm>
        </p:grpSpPr>
        <p:sp>
          <p:nvSpPr>
            <p:cNvPr id="12619" name="Google Shape;12619;p64"/>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64"/>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21" name="Google Shape;12621;p64"/>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22" name="Google Shape;12622;p64"/>
          <p:cNvGrpSpPr/>
          <p:nvPr/>
        </p:nvGrpSpPr>
        <p:grpSpPr>
          <a:xfrm>
            <a:off x="4170289" y="2046804"/>
            <a:ext cx="344878" cy="343573"/>
            <a:chOff x="4195399" y="1970604"/>
            <a:chExt cx="344878" cy="343573"/>
          </a:xfrm>
        </p:grpSpPr>
        <p:sp>
          <p:nvSpPr>
            <p:cNvPr id="12623" name="Google Shape;12623;p64"/>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4"/>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4"/>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4"/>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7" name="Google Shape;12627;p64"/>
          <p:cNvGrpSpPr/>
          <p:nvPr/>
        </p:nvGrpSpPr>
        <p:grpSpPr>
          <a:xfrm>
            <a:off x="4649681" y="2053647"/>
            <a:ext cx="344528" cy="344114"/>
            <a:chOff x="4674791" y="1977447"/>
            <a:chExt cx="344528" cy="344114"/>
          </a:xfrm>
        </p:grpSpPr>
        <p:sp>
          <p:nvSpPr>
            <p:cNvPr id="12628" name="Google Shape;12628;p64"/>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64"/>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4"/>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4"/>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4"/>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64"/>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64"/>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4"/>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4"/>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4"/>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4"/>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64"/>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64"/>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64"/>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64"/>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64"/>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64"/>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4"/>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4"/>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64"/>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64"/>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64"/>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4"/>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4"/>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64"/>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64"/>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4" name="Google Shape;12654;p64"/>
          <p:cNvGrpSpPr/>
          <p:nvPr/>
        </p:nvGrpSpPr>
        <p:grpSpPr>
          <a:xfrm>
            <a:off x="6058700" y="1623497"/>
            <a:ext cx="382819" cy="310788"/>
            <a:chOff x="6083810" y="1547297"/>
            <a:chExt cx="382819" cy="310788"/>
          </a:xfrm>
        </p:grpSpPr>
        <p:sp>
          <p:nvSpPr>
            <p:cNvPr id="12655" name="Google Shape;12655;p64"/>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64"/>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64"/>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4"/>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4"/>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64"/>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64"/>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4"/>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4"/>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4"/>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64"/>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64"/>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4"/>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4"/>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4"/>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4"/>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4"/>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4"/>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3" name="Google Shape;12673;p64"/>
          <p:cNvGrpSpPr/>
          <p:nvPr/>
        </p:nvGrpSpPr>
        <p:grpSpPr>
          <a:xfrm>
            <a:off x="6533190" y="1614393"/>
            <a:ext cx="382788" cy="328613"/>
            <a:chOff x="6558300" y="1538193"/>
            <a:chExt cx="382788" cy="328613"/>
          </a:xfrm>
        </p:grpSpPr>
        <p:sp>
          <p:nvSpPr>
            <p:cNvPr id="12674" name="Google Shape;12674;p64"/>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64"/>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6" name="Google Shape;12676;p64"/>
          <p:cNvGrpSpPr/>
          <p:nvPr/>
        </p:nvGrpSpPr>
        <p:grpSpPr>
          <a:xfrm>
            <a:off x="5168892" y="1587497"/>
            <a:ext cx="259605" cy="346024"/>
            <a:chOff x="5194002" y="1511297"/>
            <a:chExt cx="259605" cy="346024"/>
          </a:xfrm>
        </p:grpSpPr>
        <p:sp>
          <p:nvSpPr>
            <p:cNvPr id="12677" name="Google Shape;12677;p64"/>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64"/>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64"/>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64"/>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1" name="Google Shape;12681;p64"/>
          <p:cNvGrpSpPr/>
          <p:nvPr/>
        </p:nvGrpSpPr>
        <p:grpSpPr>
          <a:xfrm>
            <a:off x="1369631" y="1588261"/>
            <a:ext cx="252444" cy="351722"/>
            <a:chOff x="1394741" y="1512061"/>
            <a:chExt cx="252444" cy="351722"/>
          </a:xfrm>
        </p:grpSpPr>
        <p:sp>
          <p:nvSpPr>
            <p:cNvPr id="12682" name="Google Shape;12682;p64"/>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64"/>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64"/>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64"/>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4"/>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4"/>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64"/>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64"/>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4"/>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64"/>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64"/>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64"/>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64"/>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4"/>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4"/>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64"/>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64"/>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9" name="Google Shape;12699;p64"/>
          <p:cNvGrpSpPr/>
          <p:nvPr/>
        </p:nvGrpSpPr>
        <p:grpSpPr>
          <a:xfrm>
            <a:off x="829986" y="1580685"/>
            <a:ext cx="380910" cy="339594"/>
            <a:chOff x="855096" y="1504485"/>
            <a:chExt cx="380910" cy="339594"/>
          </a:xfrm>
        </p:grpSpPr>
        <p:sp>
          <p:nvSpPr>
            <p:cNvPr id="12700" name="Google Shape;12700;p64"/>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64"/>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64"/>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64"/>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4"/>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5" name="Google Shape;12705;p64"/>
          <p:cNvGrpSpPr/>
          <p:nvPr/>
        </p:nvGrpSpPr>
        <p:grpSpPr>
          <a:xfrm>
            <a:off x="1794466" y="1587879"/>
            <a:ext cx="352103" cy="352103"/>
            <a:chOff x="1819576" y="1511679"/>
            <a:chExt cx="352103" cy="352103"/>
          </a:xfrm>
        </p:grpSpPr>
        <p:sp>
          <p:nvSpPr>
            <p:cNvPr id="12706" name="Google Shape;12706;p64"/>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4"/>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64"/>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64"/>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0" name="Google Shape;12710;p64"/>
          <p:cNvGrpSpPr/>
          <p:nvPr/>
        </p:nvGrpSpPr>
        <p:grpSpPr>
          <a:xfrm>
            <a:off x="5595987" y="1576961"/>
            <a:ext cx="371424" cy="355446"/>
            <a:chOff x="5621097" y="1500761"/>
            <a:chExt cx="371424" cy="355446"/>
          </a:xfrm>
        </p:grpSpPr>
        <p:sp>
          <p:nvSpPr>
            <p:cNvPr id="12711" name="Google Shape;12711;p64"/>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64"/>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3" name="Google Shape;12713;p64"/>
          <p:cNvGrpSpPr/>
          <p:nvPr/>
        </p:nvGrpSpPr>
        <p:grpSpPr>
          <a:xfrm>
            <a:off x="4645129" y="1617799"/>
            <a:ext cx="359679" cy="321833"/>
            <a:chOff x="4670239" y="1541599"/>
            <a:chExt cx="359679" cy="321833"/>
          </a:xfrm>
        </p:grpSpPr>
        <p:sp>
          <p:nvSpPr>
            <p:cNvPr id="12714" name="Google Shape;12714;p64"/>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64"/>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64"/>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64"/>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4"/>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9" name="Google Shape;12719;p64"/>
          <p:cNvGrpSpPr/>
          <p:nvPr/>
        </p:nvGrpSpPr>
        <p:grpSpPr>
          <a:xfrm>
            <a:off x="4187319" y="1578585"/>
            <a:ext cx="321037" cy="353822"/>
            <a:chOff x="4212429" y="1502385"/>
            <a:chExt cx="321037" cy="353822"/>
          </a:xfrm>
        </p:grpSpPr>
        <p:sp>
          <p:nvSpPr>
            <p:cNvPr id="12720" name="Google Shape;12720;p64"/>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64"/>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64"/>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4"/>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4" name="Google Shape;12724;p64"/>
          <p:cNvGrpSpPr/>
          <p:nvPr/>
        </p:nvGrpSpPr>
        <p:grpSpPr>
          <a:xfrm>
            <a:off x="2277678" y="1582181"/>
            <a:ext cx="336188" cy="335425"/>
            <a:chOff x="2302788" y="1505981"/>
            <a:chExt cx="336188" cy="335425"/>
          </a:xfrm>
        </p:grpSpPr>
        <p:sp>
          <p:nvSpPr>
            <p:cNvPr id="12725" name="Google Shape;12725;p64"/>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4"/>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4"/>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4"/>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4"/>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4"/>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64"/>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64"/>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4"/>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4"/>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4"/>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4"/>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4"/>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4"/>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4"/>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64"/>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64"/>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2" name="Google Shape;12742;p64"/>
          <p:cNvGrpSpPr/>
          <p:nvPr/>
        </p:nvGrpSpPr>
        <p:grpSpPr>
          <a:xfrm>
            <a:off x="2755191" y="1598096"/>
            <a:ext cx="333133" cy="321037"/>
            <a:chOff x="2780301" y="1521896"/>
            <a:chExt cx="333133" cy="321037"/>
          </a:xfrm>
        </p:grpSpPr>
        <p:sp>
          <p:nvSpPr>
            <p:cNvPr id="12743" name="Google Shape;12743;p64"/>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64"/>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64"/>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64"/>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64"/>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4"/>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4"/>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4"/>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4"/>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64"/>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64"/>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4"/>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4"/>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4"/>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4"/>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4"/>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4"/>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64"/>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64"/>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64"/>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3" name="Google Shape;12763;p64"/>
          <p:cNvGrpSpPr/>
          <p:nvPr/>
        </p:nvGrpSpPr>
        <p:grpSpPr>
          <a:xfrm>
            <a:off x="3291049" y="1591285"/>
            <a:ext cx="211892" cy="339594"/>
            <a:chOff x="3316159" y="1515085"/>
            <a:chExt cx="211892" cy="339594"/>
          </a:xfrm>
        </p:grpSpPr>
        <p:sp>
          <p:nvSpPr>
            <p:cNvPr id="12764" name="Google Shape;12764;p64"/>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64"/>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64"/>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7" name="Google Shape;12767;p64"/>
            <p:cNvGrpSpPr/>
            <p:nvPr/>
          </p:nvGrpSpPr>
          <p:grpSpPr>
            <a:xfrm>
              <a:off x="3316159" y="1515085"/>
              <a:ext cx="211892" cy="339594"/>
              <a:chOff x="3316159" y="1515085"/>
              <a:chExt cx="211892" cy="339594"/>
            </a:xfrm>
          </p:grpSpPr>
          <p:sp>
            <p:nvSpPr>
              <p:cNvPr id="12768" name="Google Shape;12768;p64"/>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4"/>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64"/>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4"/>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4"/>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4"/>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74" name="Google Shape;12774;p64"/>
          <p:cNvGrpSpPr/>
          <p:nvPr/>
        </p:nvGrpSpPr>
        <p:grpSpPr>
          <a:xfrm>
            <a:off x="3691248" y="1620855"/>
            <a:ext cx="361971" cy="314958"/>
            <a:chOff x="3716358" y="1544655"/>
            <a:chExt cx="361971" cy="314958"/>
          </a:xfrm>
        </p:grpSpPr>
        <p:sp>
          <p:nvSpPr>
            <p:cNvPr id="12775" name="Google Shape;12775;p64"/>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64"/>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4"/>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4"/>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64"/>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0" name="Google Shape;12780;p64"/>
            <p:cNvGrpSpPr/>
            <p:nvPr/>
          </p:nvGrpSpPr>
          <p:grpSpPr>
            <a:xfrm>
              <a:off x="3716358" y="1544655"/>
              <a:ext cx="361971" cy="314958"/>
              <a:chOff x="3716358" y="1544655"/>
              <a:chExt cx="361971" cy="314958"/>
            </a:xfrm>
          </p:grpSpPr>
          <p:sp>
            <p:nvSpPr>
              <p:cNvPr id="12781" name="Google Shape;12781;p64"/>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64"/>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64"/>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64"/>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4"/>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86" name="Google Shape;12786;p64"/>
          <p:cNvGrpSpPr/>
          <p:nvPr/>
        </p:nvGrpSpPr>
        <p:grpSpPr>
          <a:xfrm>
            <a:off x="6986814" y="1633752"/>
            <a:ext cx="499533" cy="305136"/>
            <a:chOff x="7009649" y="1541981"/>
            <a:chExt cx="524940" cy="320655"/>
          </a:xfrm>
        </p:grpSpPr>
        <p:sp>
          <p:nvSpPr>
            <p:cNvPr id="12787" name="Google Shape;12787;p64"/>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4"/>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64"/>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64"/>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64"/>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64"/>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64"/>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64"/>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5" name="Google Shape;12795;p64"/>
          <p:cNvGrpSpPr/>
          <p:nvPr/>
        </p:nvGrpSpPr>
        <p:grpSpPr>
          <a:xfrm>
            <a:off x="8008924" y="1594309"/>
            <a:ext cx="282746" cy="340358"/>
            <a:chOff x="8034034" y="1518109"/>
            <a:chExt cx="282746" cy="340358"/>
          </a:xfrm>
        </p:grpSpPr>
        <p:sp>
          <p:nvSpPr>
            <p:cNvPr id="12796" name="Google Shape;12796;p64"/>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4"/>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64"/>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4"/>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0" name="Google Shape;12800;p64"/>
          <p:cNvGrpSpPr/>
          <p:nvPr/>
        </p:nvGrpSpPr>
        <p:grpSpPr>
          <a:xfrm>
            <a:off x="7557192" y="1576134"/>
            <a:ext cx="369133" cy="360411"/>
            <a:chOff x="7582302" y="1499934"/>
            <a:chExt cx="369133" cy="360411"/>
          </a:xfrm>
        </p:grpSpPr>
        <p:sp>
          <p:nvSpPr>
            <p:cNvPr id="12801" name="Google Shape;12801;p64"/>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4"/>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64"/>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64"/>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64"/>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6" name="Google Shape;12806;p64"/>
          <p:cNvGrpSpPr/>
          <p:nvPr/>
        </p:nvGrpSpPr>
        <p:grpSpPr>
          <a:xfrm>
            <a:off x="6170979" y="3893352"/>
            <a:ext cx="346056" cy="345674"/>
            <a:chOff x="2238181" y="4120624"/>
            <a:chExt cx="346056" cy="345674"/>
          </a:xfrm>
        </p:grpSpPr>
        <p:grpSp>
          <p:nvGrpSpPr>
            <p:cNvPr id="12807" name="Google Shape;12807;p64"/>
            <p:cNvGrpSpPr/>
            <p:nvPr/>
          </p:nvGrpSpPr>
          <p:grpSpPr>
            <a:xfrm>
              <a:off x="2309155" y="4177413"/>
              <a:ext cx="203862" cy="231903"/>
              <a:chOff x="1512725" y="258500"/>
              <a:chExt cx="4570900" cy="5199625"/>
            </a:xfrm>
          </p:grpSpPr>
          <p:sp>
            <p:nvSpPr>
              <p:cNvPr id="12808" name="Google Shape;12808;p64"/>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4"/>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10" name="Google Shape;12810;p64"/>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11" name="Google Shape;12811;p6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15" name="Shape 12815"/>
        <p:cNvGrpSpPr/>
        <p:nvPr/>
      </p:nvGrpSpPr>
      <p:grpSpPr>
        <a:xfrm>
          <a:off x="0" y="0"/>
          <a:ext cx="0" cy="0"/>
          <a:chOff x="0" y="0"/>
          <a:chExt cx="0" cy="0"/>
        </a:xfrm>
      </p:grpSpPr>
      <p:pic>
        <p:nvPicPr>
          <p:cNvPr id="12816" name="Google Shape;12816;p6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9"/>
          <p:cNvSpPr txBox="1"/>
          <p:nvPr>
            <p:ph idx="1" type="subTitle"/>
          </p:nvPr>
        </p:nvSpPr>
        <p:spPr>
          <a:xfrm>
            <a:off x="1743375" y="3277900"/>
            <a:ext cx="5657400" cy="47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260" name="Google Shape;260;p29"/>
          <p:cNvSpPr txBox="1"/>
          <p:nvPr>
            <p:ph type="title"/>
          </p:nvPr>
        </p:nvSpPr>
        <p:spPr>
          <a:xfrm>
            <a:off x="1743375" y="2512300"/>
            <a:ext cx="56574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Name of the section</a:t>
            </a:r>
            <a:endParaRPr/>
          </a:p>
        </p:txBody>
      </p:sp>
      <p:sp>
        <p:nvSpPr>
          <p:cNvPr id="261" name="Google Shape;261;p29"/>
          <p:cNvSpPr txBox="1"/>
          <p:nvPr>
            <p:ph idx="2" type="title"/>
          </p:nvPr>
        </p:nvSpPr>
        <p:spPr>
          <a:xfrm>
            <a:off x="3925875" y="1391300"/>
            <a:ext cx="1268400" cy="788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62" name="Google Shape;262;p29"/>
          <p:cNvSpPr/>
          <p:nvPr/>
        </p:nvSpPr>
        <p:spPr>
          <a:xfrm flipH="1">
            <a:off x="7313565" y="432525"/>
            <a:ext cx="2047444" cy="1219074"/>
          </a:xfrm>
          <a:custGeom>
            <a:rect b="b" l="l" r="r" t="t"/>
            <a:pathLst>
              <a:path extrusionOk="0" h="59627" w="100144">
                <a:moveTo>
                  <a:pt x="59733" y="32162"/>
                </a:moveTo>
                <a:cubicBezTo>
                  <a:pt x="62033" y="32162"/>
                  <a:pt x="64142" y="33192"/>
                  <a:pt x="65546" y="34895"/>
                </a:cubicBezTo>
                <a:cubicBezTo>
                  <a:pt x="65856" y="35272"/>
                  <a:pt x="66132" y="35680"/>
                  <a:pt x="66368" y="36117"/>
                </a:cubicBezTo>
                <a:cubicBezTo>
                  <a:pt x="66376" y="36132"/>
                  <a:pt x="66384" y="36147"/>
                  <a:pt x="66392" y="36163"/>
                </a:cubicBezTo>
                <a:cubicBezTo>
                  <a:pt x="66461" y="36294"/>
                  <a:pt x="66527" y="36427"/>
                  <a:pt x="66589" y="36564"/>
                </a:cubicBezTo>
                <a:cubicBezTo>
                  <a:pt x="66596" y="36578"/>
                  <a:pt x="66603" y="36591"/>
                  <a:pt x="66609" y="36606"/>
                </a:cubicBezTo>
                <a:cubicBezTo>
                  <a:pt x="66740" y="36895"/>
                  <a:pt x="66852" y="37197"/>
                  <a:pt x="66948" y="37509"/>
                </a:cubicBezTo>
                <a:cubicBezTo>
                  <a:pt x="66962" y="37550"/>
                  <a:pt x="66972" y="37592"/>
                  <a:pt x="66984" y="37633"/>
                </a:cubicBezTo>
                <a:cubicBezTo>
                  <a:pt x="67018" y="37748"/>
                  <a:pt x="67048" y="37864"/>
                  <a:pt x="67076" y="37982"/>
                </a:cubicBezTo>
                <a:cubicBezTo>
                  <a:pt x="67087" y="38026"/>
                  <a:pt x="67099" y="38070"/>
                  <a:pt x="67108" y="38116"/>
                </a:cubicBezTo>
                <a:cubicBezTo>
                  <a:pt x="67143" y="38272"/>
                  <a:pt x="67175" y="38431"/>
                  <a:pt x="67200" y="38592"/>
                </a:cubicBezTo>
                <a:cubicBezTo>
                  <a:pt x="67890" y="42940"/>
                  <a:pt x="64945" y="47200"/>
                  <a:pt x="60636" y="48093"/>
                </a:cubicBezTo>
                <a:lnTo>
                  <a:pt x="59106" y="48409"/>
                </a:lnTo>
                <a:lnTo>
                  <a:pt x="56606" y="32644"/>
                </a:lnTo>
                <a:lnTo>
                  <a:pt x="58135" y="32328"/>
                </a:lnTo>
                <a:cubicBezTo>
                  <a:pt x="58673" y="32216"/>
                  <a:pt x="59208" y="32162"/>
                  <a:pt x="59733" y="32162"/>
                </a:cubicBezTo>
                <a:close/>
                <a:moveTo>
                  <a:pt x="54070" y="33168"/>
                </a:moveTo>
                <a:lnTo>
                  <a:pt x="56571" y="48933"/>
                </a:lnTo>
                <a:lnTo>
                  <a:pt x="49920" y="50310"/>
                </a:lnTo>
                <a:lnTo>
                  <a:pt x="47420" y="34545"/>
                </a:lnTo>
                <a:lnTo>
                  <a:pt x="54070" y="33168"/>
                </a:lnTo>
                <a:close/>
                <a:moveTo>
                  <a:pt x="44884" y="35069"/>
                </a:moveTo>
                <a:lnTo>
                  <a:pt x="47385" y="50834"/>
                </a:lnTo>
                <a:lnTo>
                  <a:pt x="40734" y="52211"/>
                </a:lnTo>
                <a:lnTo>
                  <a:pt x="38233" y="36446"/>
                </a:lnTo>
                <a:lnTo>
                  <a:pt x="44884" y="35069"/>
                </a:lnTo>
                <a:close/>
                <a:moveTo>
                  <a:pt x="35698" y="36970"/>
                </a:moveTo>
                <a:lnTo>
                  <a:pt x="38198" y="52735"/>
                </a:lnTo>
                <a:lnTo>
                  <a:pt x="36669" y="53051"/>
                </a:lnTo>
                <a:cubicBezTo>
                  <a:pt x="36508" y="53085"/>
                  <a:pt x="36348" y="53111"/>
                  <a:pt x="36188" y="53135"/>
                </a:cubicBezTo>
                <a:cubicBezTo>
                  <a:pt x="36145" y="53141"/>
                  <a:pt x="36102" y="53146"/>
                  <a:pt x="36060" y="53151"/>
                </a:cubicBezTo>
                <a:cubicBezTo>
                  <a:pt x="35936" y="53167"/>
                  <a:pt x="35813" y="53179"/>
                  <a:pt x="35690" y="53190"/>
                </a:cubicBezTo>
                <a:cubicBezTo>
                  <a:pt x="35650" y="53193"/>
                  <a:pt x="35609" y="53197"/>
                  <a:pt x="35569" y="53199"/>
                </a:cubicBezTo>
                <a:cubicBezTo>
                  <a:pt x="35400" y="53210"/>
                  <a:pt x="35232" y="53215"/>
                  <a:pt x="35065" y="53215"/>
                </a:cubicBezTo>
                <a:cubicBezTo>
                  <a:pt x="34909" y="53215"/>
                  <a:pt x="34754" y="53210"/>
                  <a:pt x="34599" y="53201"/>
                </a:cubicBezTo>
                <a:cubicBezTo>
                  <a:pt x="34586" y="53199"/>
                  <a:pt x="34572" y="53198"/>
                  <a:pt x="34559" y="53198"/>
                </a:cubicBezTo>
                <a:cubicBezTo>
                  <a:pt x="34407" y="53187"/>
                  <a:pt x="34257" y="53173"/>
                  <a:pt x="34108" y="53154"/>
                </a:cubicBezTo>
                <a:cubicBezTo>
                  <a:pt x="34092" y="53151"/>
                  <a:pt x="34076" y="53150"/>
                  <a:pt x="34061" y="53147"/>
                </a:cubicBezTo>
                <a:cubicBezTo>
                  <a:pt x="33568" y="53082"/>
                  <a:pt x="33087" y="52969"/>
                  <a:pt x="32626" y="52811"/>
                </a:cubicBezTo>
                <a:cubicBezTo>
                  <a:pt x="30059" y="51936"/>
                  <a:pt x="28068" y="49710"/>
                  <a:pt x="27603" y="46787"/>
                </a:cubicBezTo>
                <a:cubicBezTo>
                  <a:pt x="26914" y="42439"/>
                  <a:pt x="29859" y="38178"/>
                  <a:pt x="34169" y="37286"/>
                </a:cubicBezTo>
                <a:lnTo>
                  <a:pt x="35698" y="36970"/>
                </a:lnTo>
                <a:close/>
                <a:moveTo>
                  <a:pt x="92467" y="0"/>
                </a:moveTo>
                <a:cubicBezTo>
                  <a:pt x="92382" y="0"/>
                  <a:pt x="92294" y="9"/>
                  <a:pt x="92206" y="27"/>
                </a:cubicBezTo>
                <a:cubicBezTo>
                  <a:pt x="91506" y="171"/>
                  <a:pt x="91030" y="861"/>
                  <a:pt x="91142" y="1568"/>
                </a:cubicBezTo>
                <a:lnTo>
                  <a:pt x="91765" y="5501"/>
                </a:lnTo>
                <a:cubicBezTo>
                  <a:pt x="89908" y="10418"/>
                  <a:pt x="84570" y="20372"/>
                  <a:pt x="71180" y="23143"/>
                </a:cubicBezTo>
                <a:lnTo>
                  <a:pt x="64334" y="24560"/>
                </a:lnTo>
                <a:lnTo>
                  <a:pt x="57139" y="26048"/>
                </a:lnTo>
                <a:lnTo>
                  <a:pt x="55609" y="26365"/>
                </a:lnTo>
                <a:lnTo>
                  <a:pt x="54952" y="22214"/>
                </a:lnTo>
                <a:lnTo>
                  <a:pt x="55305" y="22141"/>
                </a:lnTo>
                <a:cubicBezTo>
                  <a:pt x="56006" y="21996"/>
                  <a:pt x="56483" y="21306"/>
                  <a:pt x="56371" y="20600"/>
                </a:cubicBezTo>
                <a:cubicBezTo>
                  <a:pt x="56273" y="19983"/>
                  <a:pt x="55756" y="19557"/>
                  <a:pt x="55159" y="19557"/>
                </a:cubicBezTo>
                <a:cubicBezTo>
                  <a:pt x="55074" y="19557"/>
                  <a:pt x="54987" y="19566"/>
                  <a:pt x="54900" y="19584"/>
                </a:cubicBezTo>
                <a:lnTo>
                  <a:pt x="51655" y="20256"/>
                </a:lnTo>
                <a:cubicBezTo>
                  <a:pt x="50955" y="20400"/>
                  <a:pt x="50479" y="21090"/>
                  <a:pt x="50591" y="21797"/>
                </a:cubicBezTo>
                <a:cubicBezTo>
                  <a:pt x="50689" y="22415"/>
                  <a:pt x="51205" y="22840"/>
                  <a:pt x="51802" y="22840"/>
                </a:cubicBezTo>
                <a:cubicBezTo>
                  <a:pt x="51887" y="22840"/>
                  <a:pt x="51974" y="22831"/>
                  <a:pt x="52061" y="22813"/>
                </a:cubicBezTo>
                <a:lnTo>
                  <a:pt x="52416" y="22740"/>
                </a:lnTo>
                <a:lnTo>
                  <a:pt x="53073" y="26890"/>
                </a:lnTo>
                <a:lnTo>
                  <a:pt x="46423" y="28266"/>
                </a:lnTo>
                <a:lnTo>
                  <a:pt x="45764" y="24115"/>
                </a:lnTo>
                <a:lnTo>
                  <a:pt x="46119" y="24042"/>
                </a:lnTo>
                <a:cubicBezTo>
                  <a:pt x="46820" y="23897"/>
                  <a:pt x="47297" y="23207"/>
                  <a:pt x="47185" y="22501"/>
                </a:cubicBezTo>
                <a:cubicBezTo>
                  <a:pt x="47087" y="21884"/>
                  <a:pt x="46571" y="21458"/>
                  <a:pt x="45974" y="21458"/>
                </a:cubicBezTo>
                <a:cubicBezTo>
                  <a:pt x="45889" y="21458"/>
                  <a:pt x="45802" y="21467"/>
                  <a:pt x="45714" y="21485"/>
                </a:cubicBezTo>
                <a:lnTo>
                  <a:pt x="42469" y="22156"/>
                </a:lnTo>
                <a:cubicBezTo>
                  <a:pt x="41769" y="22301"/>
                  <a:pt x="41293" y="22991"/>
                  <a:pt x="41405" y="23697"/>
                </a:cubicBezTo>
                <a:cubicBezTo>
                  <a:pt x="41503" y="24315"/>
                  <a:pt x="42018" y="24740"/>
                  <a:pt x="42614" y="24740"/>
                </a:cubicBezTo>
                <a:cubicBezTo>
                  <a:pt x="42700" y="24740"/>
                  <a:pt x="42787" y="24731"/>
                  <a:pt x="42875" y="24713"/>
                </a:cubicBezTo>
                <a:lnTo>
                  <a:pt x="43230" y="24640"/>
                </a:lnTo>
                <a:lnTo>
                  <a:pt x="43888" y="28791"/>
                </a:lnTo>
                <a:lnTo>
                  <a:pt x="37238" y="30166"/>
                </a:lnTo>
                <a:lnTo>
                  <a:pt x="36579" y="26016"/>
                </a:lnTo>
                <a:lnTo>
                  <a:pt x="36933" y="25943"/>
                </a:lnTo>
                <a:cubicBezTo>
                  <a:pt x="37634" y="25798"/>
                  <a:pt x="38111" y="25108"/>
                  <a:pt x="37998" y="24402"/>
                </a:cubicBezTo>
                <a:cubicBezTo>
                  <a:pt x="37901" y="23784"/>
                  <a:pt x="37385" y="23359"/>
                  <a:pt x="36789" y="23359"/>
                </a:cubicBezTo>
                <a:cubicBezTo>
                  <a:pt x="36703" y="23359"/>
                  <a:pt x="36616" y="23367"/>
                  <a:pt x="36528" y="23386"/>
                </a:cubicBezTo>
                <a:lnTo>
                  <a:pt x="33284" y="24057"/>
                </a:lnTo>
                <a:cubicBezTo>
                  <a:pt x="32583" y="24202"/>
                  <a:pt x="32107" y="24892"/>
                  <a:pt x="32219" y="25598"/>
                </a:cubicBezTo>
                <a:cubicBezTo>
                  <a:pt x="32317" y="26216"/>
                  <a:pt x="32832" y="26641"/>
                  <a:pt x="33428" y="26641"/>
                </a:cubicBezTo>
                <a:cubicBezTo>
                  <a:pt x="33514" y="26641"/>
                  <a:pt x="33601" y="26632"/>
                  <a:pt x="33689" y="26614"/>
                </a:cubicBezTo>
                <a:lnTo>
                  <a:pt x="34044" y="26541"/>
                </a:lnTo>
                <a:lnTo>
                  <a:pt x="34702" y="30691"/>
                </a:lnTo>
                <a:lnTo>
                  <a:pt x="34583" y="30716"/>
                </a:lnTo>
                <a:lnTo>
                  <a:pt x="33173" y="31008"/>
                </a:lnTo>
                <a:lnTo>
                  <a:pt x="14705" y="34829"/>
                </a:lnTo>
                <a:lnTo>
                  <a:pt x="6797" y="36466"/>
                </a:lnTo>
                <a:cubicBezTo>
                  <a:pt x="6520" y="35484"/>
                  <a:pt x="5818" y="34733"/>
                  <a:pt x="4930" y="34375"/>
                </a:cubicBezTo>
                <a:cubicBezTo>
                  <a:pt x="4926" y="34373"/>
                  <a:pt x="4922" y="34373"/>
                  <a:pt x="4917" y="34370"/>
                </a:cubicBezTo>
                <a:cubicBezTo>
                  <a:pt x="4800" y="34323"/>
                  <a:pt x="4680" y="34285"/>
                  <a:pt x="4557" y="34253"/>
                </a:cubicBezTo>
                <a:cubicBezTo>
                  <a:pt x="4525" y="34244"/>
                  <a:pt x="4495" y="34235"/>
                  <a:pt x="4463" y="34228"/>
                </a:cubicBezTo>
                <a:cubicBezTo>
                  <a:pt x="4411" y="34216"/>
                  <a:pt x="4359" y="34206"/>
                  <a:pt x="4307" y="34196"/>
                </a:cubicBezTo>
                <a:cubicBezTo>
                  <a:pt x="4260" y="34187"/>
                  <a:pt x="4213" y="34180"/>
                  <a:pt x="4166" y="34174"/>
                </a:cubicBezTo>
                <a:cubicBezTo>
                  <a:pt x="4122" y="34168"/>
                  <a:pt x="4080" y="34162"/>
                  <a:pt x="4036" y="34158"/>
                </a:cubicBezTo>
                <a:cubicBezTo>
                  <a:pt x="3946" y="34148"/>
                  <a:pt x="3857" y="34144"/>
                  <a:pt x="3768" y="34144"/>
                </a:cubicBezTo>
                <a:cubicBezTo>
                  <a:pt x="3761" y="34144"/>
                  <a:pt x="3755" y="34144"/>
                  <a:pt x="3748" y="34144"/>
                </a:cubicBezTo>
                <a:cubicBezTo>
                  <a:pt x="3723" y="34144"/>
                  <a:pt x="3697" y="34146"/>
                  <a:pt x="3672" y="34146"/>
                </a:cubicBezTo>
                <a:cubicBezTo>
                  <a:pt x="3600" y="34147"/>
                  <a:pt x="3527" y="34151"/>
                  <a:pt x="3455" y="34156"/>
                </a:cubicBezTo>
                <a:cubicBezTo>
                  <a:pt x="3425" y="34159"/>
                  <a:pt x="3395" y="34162"/>
                  <a:pt x="3365" y="34166"/>
                </a:cubicBezTo>
                <a:cubicBezTo>
                  <a:pt x="3263" y="34176"/>
                  <a:pt x="3163" y="34191"/>
                  <a:pt x="3061" y="34212"/>
                </a:cubicBezTo>
                <a:cubicBezTo>
                  <a:pt x="1241" y="34589"/>
                  <a:pt x="0" y="36383"/>
                  <a:pt x="293" y="38218"/>
                </a:cubicBezTo>
                <a:lnTo>
                  <a:pt x="1162" y="43708"/>
                </a:lnTo>
                <a:cubicBezTo>
                  <a:pt x="1418" y="45314"/>
                  <a:pt x="2760" y="46420"/>
                  <a:pt x="4311" y="46420"/>
                </a:cubicBezTo>
                <a:cubicBezTo>
                  <a:pt x="4533" y="46420"/>
                  <a:pt x="4759" y="46398"/>
                  <a:pt x="4987" y="46351"/>
                </a:cubicBezTo>
                <a:cubicBezTo>
                  <a:pt x="5087" y="46329"/>
                  <a:pt x="5184" y="46303"/>
                  <a:pt x="5280" y="46275"/>
                </a:cubicBezTo>
                <a:cubicBezTo>
                  <a:pt x="5307" y="46267"/>
                  <a:pt x="5332" y="46258"/>
                  <a:pt x="5359" y="46249"/>
                </a:cubicBezTo>
                <a:cubicBezTo>
                  <a:pt x="5448" y="46220"/>
                  <a:pt x="5538" y="46188"/>
                  <a:pt x="5625" y="46152"/>
                </a:cubicBezTo>
                <a:cubicBezTo>
                  <a:pt x="5650" y="46141"/>
                  <a:pt x="5674" y="46128"/>
                  <a:pt x="5699" y="46117"/>
                </a:cubicBezTo>
                <a:cubicBezTo>
                  <a:pt x="5759" y="46089"/>
                  <a:pt x="5819" y="46060"/>
                  <a:pt x="5878" y="46029"/>
                </a:cubicBezTo>
                <a:cubicBezTo>
                  <a:pt x="5917" y="46009"/>
                  <a:pt x="5955" y="45989"/>
                  <a:pt x="5993" y="45968"/>
                </a:cubicBezTo>
                <a:cubicBezTo>
                  <a:pt x="6042" y="45940"/>
                  <a:pt x="6091" y="45909"/>
                  <a:pt x="6139" y="45878"/>
                </a:cubicBezTo>
                <a:cubicBezTo>
                  <a:pt x="6203" y="45837"/>
                  <a:pt x="6265" y="45794"/>
                  <a:pt x="6326" y="45750"/>
                </a:cubicBezTo>
                <a:cubicBezTo>
                  <a:pt x="6353" y="45730"/>
                  <a:pt x="6381" y="45710"/>
                  <a:pt x="6408" y="45689"/>
                </a:cubicBezTo>
                <a:cubicBezTo>
                  <a:pt x="7296" y="44999"/>
                  <a:pt x="7839" y="43901"/>
                  <a:pt x="7792" y="42743"/>
                </a:cubicBezTo>
                <a:lnTo>
                  <a:pt x="15702" y="41107"/>
                </a:lnTo>
                <a:lnTo>
                  <a:pt x="22510" y="39698"/>
                </a:lnTo>
                <a:lnTo>
                  <a:pt x="22510" y="39698"/>
                </a:lnTo>
                <a:cubicBezTo>
                  <a:pt x="22323" y="40117"/>
                  <a:pt x="22154" y="40544"/>
                  <a:pt x="22006" y="40979"/>
                </a:cubicBezTo>
                <a:cubicBezTo>
                  <a:pt x="21395" y="42762"/>
                  <a:pt x="21112" y="44671"/>
                  <a:pt x="21222" y="46613"/>
                </a:cubicBezTo>
                <a:cubicBezTo>
                  <a:pt x="21248" y="47099"/>
                  <a:pt x="21300" y="47586"/>
                  <a:pt x="21378" y="48074"/>
                </a:cubicBezTo>
                <a:cubicBezTo>
                  <a:pt x="21414" y="48294"/>
                  <a:pt x="21454" y="48512"/>
                  <a:pt x="21499" y="48728"/>
                </a:cubicBezTo>
                <a:cubicBezTo>
                  <a:pt x="21507" y="48766"/>
                  <a:pt x="21515" y="48805"/>
                  <a:pt x="21523" y="48844"/>
                </a:cubicBezTo>
                <a:cubicBezTo>
                  <a:pt x="21567" y="49049"/>
                  <a:pt x="21615" y="49253"/>
                  <a:pt x="21668" y="49455"/>
                </a:cubicBezTo>
                <a:cubicBezTo>
                  <a:pt x="21679" y="49495"/>
                  <a:pt x="21690" y="49535"/>
                  <a:pt x="21701" y="49573"/>
                </a:cubicBezTo>
                <a:cubicBezTo>
                  <a:pt x="21757" y="49780"/>
                  <a:pt x="21815" y="49986"/>
                  <a:pt x="21879" y="50187"/>
                </a:cubicBezTo>
                <a:cubicBezTo>
                  <a:pt x="21883" y="50198"/>
                  <a:pt x="21887" y="50207"/>
                  <a:pt x="21890" y="50218"/>
                </a:cubicBezTo>
                <a:cubicBezTo>
                  <a:pt x="21953" y="50413"/>
                  <a:pt x="22021" y="50606"/>
                  <a:pt x="22093" y="50797"/>
                </a:cubicBezTo>
                <a:cubicBezTo>
                  <a:pt x="22106" y="50833"/>
                  <a:pt x="22118" y="50869"/>
                  <a:pt x="22133" y="50905"/>
                </a:cubicBezTo>
                <a:cubicBezTo>
                  <a:pt x="22205" y="51094"/>
                  <a:pt x="22281" y="51280"/>
                  <a:pt x="22359" y="51465"/>
                </a:cubicBezTo>
                <a:cubicBezTo>
                  <a:pt x="22377" y="51505"/>
                  <a:pt x="22396" y="51544"/>
                  <a:pt x="22413" y="51584"/>
                </a:cubicBezTo>
                <a:cubicBezTo>
                  <a:pt x="22496" y="51771"/>
                  <a:pt x="22581" y="51955"/>
                  <a:pt x="22670" y="52135"/>
                </a:cubicBezTo>
                <a:cubicBezTo>
                  <a:pt x="22681" y="52155"/>
                  <a:pt x="22690" y="52173"/>
                  <a:pt x="22701" y="52193"/>
                </a:cubicBezTo>
                <a:cubicBezTo>
                  <a:pt x="22786" y="52362"/>
                  <a:pt x="22874" y="52528"/>
                  <a:pt x="22966" y="52692"/>
                </a:cubicBezTo>
                <a:cubicBezTo>
                  <a:pt x="22986" y="52727"/>
                  <a:pt x="23005" y="52763"/>
                  <a:pt x="23025" y="52798"/>
                </a:cubicBezTo>
                <a:cubicBezTo>
                  <a:pt x="23121" y="52966"/>
                  <a:pt x="23220" y="53133"/>
                  <a:pt x="23323" y="53295"/>
                </a:cubicBezTo>
                <a:cubicBezTo>
                  <a:pt x="23348" y="53337"/>
                  <a:pt x="23375" y="53377"/>
                  <a:pt x="23400" y="53418"/>
                </a:cubicBezTo>
                <a:cubicBezTo>
                  <a:pt x="23505" y="53581"/>
                  <a:pt x="23612" y="53741"/>
                  <a:pt x="23723" y="53898"/>
                </a:cubicBezTo>
                <a:cubicBezTo>
                  <a:pt x="23742" y="53926"/>
                  <a:pt x="23763" y="53953"/>
                  <a:pt x="23783" y="53981"/>
                </a:cubicBezTo>
                <a:cubicBezTo>
                  <a:pt x="23883" y="54122"/>
                  <a:pt x="23987" y="54260"/>
                  <a:pt x="24092" y="54397"/>
                </a:cubicBezTo>
                <a:cubicBezTo>
                  <a:pt x="24119" y="54432"/>
                  <a:pt x="24146" y="54467"/>
                  <a:pt x="24172" y="54500"/>
                </a:cubicBezTo>
                <a:cubicBezTo>
                  <a:pt x="24287" y="54647"/>
                  <a:pt x="24406" y="54789"/>
                  <a:pt x="24527" y="54929"/>
                </a:cubicBezTo>
                <a:cubicBezTo>
                  <a:pt x="24563" y="54971"/>
                  <a:pt x="24599" y="55012"/>
                  <a:pt x="24635" y="55052"/>
                </a:cubicBezTo>
                <a:cubicBezTo>
                  <a:pt x="24757" y="55191"/>
                  <a:pt x="24881" y="55327"/>
                  <a:pt x="25007" y="55460"/>
                </a:cubicBezTo>
                <a:cubicBezTo>
                  <a:pt x="25039" y="55492"/>
                  <a:pt x="25072" y="55524"/>
                  <a:pt x="25102" y="55556"/>
                </a:cubicBezTo>
                <a:cubicBezTo>
                  <a:pt x="25214" y="55671"/>
                  <a:pt x="25328" y="55783"/>
                  <a:pt x="25442" y="55893"/>
                </a:cubicBezTo>
                <a:cubicBezTo>
                  <a:pt x="25477" y="55926"/>
                  <a:pt x="25512" y="55961"/>
                  <a:pt x="25546" y="55993"/>
                </a:cubicBezTo>
                <a:cubicBezTo>
                  <a:pt x="25678" y="56115"/>
                  <a:pt x="25812" y="56234"/>
                  <a:pt x="25948" y="56352"/>
                </a:cubicBezTo>
                <a:cubicBezTo>
                  <a:pt x="25993" y="56392"/>
                  <a:pt x="26040" y="56430"/>
                  <a:pt x="26087" y="56469"/>
                </a:cubicBezTo>
                <a:cubicBezTo>
                  <a:pt x="26221" y="56582"/>
                  <a:pt x="26359" y="56694"/>
                  <a:pt x="26499" y="56802"/>
                </a:cubicBezTo>
                <a:cubicBezTo>
                  <a:pt x="26543" y="56836"/>
                  <a:pt x="26587" y="56868"/>
                  <a:pt x="26630" y="56901"/>
                </a:cubicBezTo>
                <a:cubicBezTo>
                  <a:pt x="26750" y="56992"/>
                  <a:pt x="26871" y="57080"/>
                  <a:pt x="26992" y="57165"/>
                </a:cubicBezTo>
                <a:cubicBezTo>
                  <a:pt x="27035" y="57195"/>
                  <a:pt x="27077" y="57225"/>
                  <a:pt x="27119" y="57255"/>
                </a:cubicBezTo>
                <a:cubicBezTo>
                  <a:pt x="27263" y="57353"/>
                  <a:pt x="27411" y="57449"/>
                  <a:pt x="27559" y="57543"/>
                </a:cubicBezTo>
                <a:cubicBezTo>
                  <a:pt x="27614" y="57577"/>
                  <a:pt x="27669" y="57612"/>
                  <a:pt x="27723" y="57646"/>
                </a:cubicBezTo>
                <a:cubicBezTo>
                  <a:pt x="27872" y="57736"/>
                  <a:pt x="28021" y="57824"/>
                  <a:pt x="28173" y="57908"/>
                </a:cubicBezTo>
                <a:cubicBezTo>
                  <a:pt x="28225" y="57938"/>
                  <a:pt x="28278" y="57966"/>
                  <a:pt x="28330" y="57994"/>
                </a:cubicBezTo>
                <a:cubicBezTo>
                  <a:pt x="28460" y="58064"/>
                  <a:pt x="28591" y="58132"/>
                  <a:pt x="28721" y="58198"/>
                </a:cubicBezTo>
                <a:cubicBezTo>
                  <a:pt x="30565" y="59119"/>
                  <a:pt x="32635" y="59626"/>
                  <a:pt x="34798" y="59626"/>
                </a:cubicBezTo>
                <a:cubicBezTo>
                  <a:pt x="35739" y="59626"/>
                  <a:pt x="36699" y="59530"/>
                  <a:pt x="37664" y="59330"/>
                </a:cubicBezTo>
                <a:lnTo>
                  <a:pt x="61631" y="54371"/>
                </a:lnTo>
                <a:cubicBezTo>
                  <a:pt x="69374" y="52770"/>
                  <a:pt x="74664" y="45113"/>
                  <a:pt x="73426" y="37305"/>
                </a:cubicBezTo>
                <a:cubicBezTo>
                  <a:pt x="72963" y="34389"/>
                  <a:pt x="71655" y="31858"/>
                  <a:pt x="69792" y="29914"/>
                </a:cubicBezTo>
                <a:lnTo>
                  <a:pt x="72175" y="29422"/>
                </a:lnTo>
                <a:cubicBezTo>
                  <a:pt x="74254" y="28992"/>
                  <a:pt x="76205" y="28802"/>
                  <a:pt x="78028" y="28802"/>
                </a:cubicBezTo>
                <a:cubicBezTo>
                  <a:pt x="87952" y="28802"/>
                  <a:pt x="94127" y="34433"/>
                  <a:pt x="96871" y="37696"/>
                </a:cubicBezTo>
                <a:lnTo>
                  <a:pt x="97495" y="41628"/>
                </a:lnTo>
                <a:cubicBezTo>
                  <a:pt x="97593" y="42245"/>
                  <a:pt x="98109" y="42672"/>
                  <a:pt x="98705" y="42672"/>
                </a:cubicBezTo>
                <a:cubicBezTo>
                  <a:pt x="98790" y="42672"/>
                  <a:pt x="98878" y="42663"/>
                  <a:pt x="98966" y="42645"/>
                </a:cubicBezTo>
                <a:cubicBezTo>
                  <a:pt x="99666" y="42499"/>
                  <a:pt x="100143" y="41810"/>
                  <a:pt x="100031" y="41104"/>
                </a:cubicBezTo>
                <a:lnTo>
                  <a:pt x="93676" y="1043"/>
                </a:lnTo>
                <a:cubicBezTo>
                  <a:pt x="93578" y="426"/>
                  <a:pt x="93063" y="0"/>
                  <a:pt x="92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9"/>
          <p:cNvSpPr/>
          <p:nvPr/>
        </p:nvSpPr>
        <p:spPr>
          <a:xfrm>
            <a:off x="-217010" y="3491900"/>
            <a:ext cx="2047444" cy="1219074"/>
          </a:xfrm>
          <a:custGeom>
            <a:rect b="b" l="l" r="r" t="t"/>
            <a:pathLst>
              <a:path extrusionOk="0" h="59627" w="100144">
                <a:moveTo>
                  <a:pt x="59733" y="32162"/>
                </a:moveTo>
                <a:cubicBezTo>
                  <a:pt x="62033" y="32162"/>
                  <a:pt x="64142" y="33192"/>
                  <a:pt x="65546" y="34895"/>
                </a:cubicBezTo>
                <a:cubicBezTo>
                  <a:pt x="65856" y="35272"/>
                  <a:pt x="66132" y="35680"/>
                  <a:pt x="66368" y="36117"/>
                </a:cubicBezTo>
                <a:cubicBezTo>
                  <a:pt x="66376" y="36132"/>
                  <a:pt x="66384" y="36147"/>
                  <a:pt x="66392" y="36163"/>
                </a:cubicBezTo>
                <a:cubicBezTo>
                  <a:pt x="66461" y="36294"/>
                  <a:pt x="66527" y="36427"/>
                  <a:pt x="66589" y="36564"/>
                </a:cubicBezTo>
                <a:cubicBezTo>
                  <a:pt x="66596" y="36578"/>
                  <a:pt x="66603" y="36591"/>
                  <a:pt x="66609" y="36606"/>
                </a:cubicBezTo>
                <a:cubicBezTo>
                  <a:pt x="66740" y="36895"/>
                  <a:pt x="66852" y="37197"/>
                  <a:pt x="66948" y="37509"/>
                </a:cubicBezTo>
                <a:cubicBezTo>
                  <a:pt x="66962" y="37550"/>
                  <a:pt x="66972" y="37592"/>
                  <a:pt x="66984" y="37633"/>
                </a:cubicBezTo>
                <a:cubicBezTo>
                  <a:pt x="67018" y="37748"/>
                  <a:pt x="67048" y="37864"/>
                  <a:pt x="67076" y="37982"/>
                </a:cubicBezTo>
                <a:cubicBezTo>
                  <a:pt x="67087" y="38026"/>
                  <a:pt x="67099" y="38070"/>
                  <a:pt x="67108" y="38116"/>
                </a:cubicBezTo>
                <a:cubicBezTo>
                  <a:pt x="67143" y="38272"/>
                  <a:pt x="67175" y="38431"/>
                  <a:pt x="67200" y="38592"/>
                </a:cubicBezTo>
                <a:cubicBezTo>
                  <a:pt x="67890" y="42940"/>
                  <a:pt x="64945" y="47200"/>
                  <a:pt x="60636" y="48093"/>
                </a:cubicBezTo>
                <a:lnTo>
                  <a:pt x="59106" y="48409"/>
                </a:lnTo>
                <a:lnTo>
                  <a:pt x="56606" y="32644"/>
                </a:lnTo>
                <a:lnTo>
                  <a:pt x="58135" y="32328"/>
                </a:lnTo>
                <a:cubicBezTo>
                  <a:pt x="58673" y="32216"/>
                  <a:pt x="59208" y="32162"/>
                  <a:pt x="59733" y="32162"/>
                </a:cubicBezTo>
                <a:close/>
                <a:moveTo>
                  <a:pt x="54070" y="33168"/>
                </a:moveTo>
                <a:lnTo>
                  <a:pt x="56571" y="48933"/>
                </a:lnTo>
                <a:lnTo>
                  <a:pt x="49920" y="50310"/>
                </a:lnTo>
                <a:lnTo>
                  <a:pt x="47420" y="34545"/>
                </a:lnTo>
                <a:lnTo>
                  <a:pt x="54070" y="33168"/>
                </a:lnTo>
                <a:close/>
                <a:moveTo>
                  <a:pt x="44884" y="35069"/>
                </a:moveTo>
                <a:lnTo>
                  <a:pt x="47385" y="50834"/>
                </a:lnTo>
                <a:lnTo>
                  <a:pt x="40734" y="52211"/>
                </a:lnTo>
                <a:lnTo>
                  <a:pt x="38233" y="36446"/>
                </a:lnTo>
                <a:lnTo>
                  <a:pt x="44884" y="35069"/>
                </a:lnTo>
                <a:close/>
                <a:moveTo>
                  <a:pt x="35698" y="36970"/>
                </a:moveTo>
                <a:lnTo>
                  <a:pt x="38198" y="52735"/>
                </a:lnTo>
                <a:lnTo>
                  <a:pt x="36669" y="53051"/>
                </a:lnTo>
                <a:cubicBezTo>
                  <a:pt x="36508" y="53085"/>
                  <a:pt x="36348" y="53111"/>
                  <a:pt x="36188" y="53135"/>
                </a:cubicBezTo>
                <a:cubicBezTo>
                  <a:pt x="36145" y="53141"/>
                  <a:pt x="36102" y="53146"/>
                  <a:pt x="36060" y="53151"/>
                </a:cubicBezTo>
                <a:cubicBezTo>
                  <a:pt x="35936" y="53167"/>
                  <a:pt x="35813" y="53179"/>
                  <a:pt x="35690" y="53190"/>
                </a:cubicBezTo>
                <a:cubicBezTo>
                  <a:pt x="35650" y="53193"/>
                  <a:pt x="35609" y="53197"/>
                  <a:pt x="35569" y="53199"/>
                </a:cubicBezTo>
                <a:cubicBezTo>
                  <a:pt x="35400" y="53210"/>
                  <a:pt x="35232" y="53215"/>
                  <a:pt x="35065" y="53215"/>
                </a:cubicBezTo>
                <a:cubicBezTo>
                  <a:pt x="34909" y="53215"/>
                  <a:pt x="34754" y="53210"/>
                  <a:pt x="34599" y="53201"/>
                </a:cubicBezTo>
                <a:cubicBezTo>
                  <a:pt x="34586" y="53199"/>
                  <a:pt x="34572" y="53198"/>
                  <a:pt x="34559" y="53198"/>
                </a:cubicBezTo>
                <a:cubicBezTo>
                  <a:pt x="34407" y="53187"/>
                  <a:pt x="34257" y="53173"/>
                  <a:pt x="34108" y="53154"/>
                </a:cubicBezTo>
                <a:cubicBezTo>
                  <a:pt x="34092" y="53151"/>
                  <a:pt x="34076" y="53150"/>
                  <a:pt x="34061" y="53147"/>
                </a:cubicBezTo>
                <a:cubicBezTo>
                  <a:pt x="33568" y="53082"/>
                  <a:pt x="33087" y="52969"/>
                  <a:pt x="32626" y="52811"/>
                </a:cubicBezTo>
                <a:cubicBezTo>
                  <a:pt x="30059" y="51936"/>
                  <a:pt x="28068" y="49710"/>
                  <a:pt x="27603" y="46787"/>
                </a:cubicBezTo>
                <a:cubicBezTo>
                  <a:pt x="26914" y="42439"/>
                  <a:pt x="29859" y="38178"/>
                  <a:pt x="34169" y="37286"/>
                </a:cubicBezTo>
                <a:lnTo>
                  <a:pt x="35698" y="36970"/>
                </a:lnTo>
                <a:close/>
                <a:moveTo>
                  <a:pt x="92467" y="0"/>
                </a:moveTo>
                <a:cubicBezTo>
                  <a:pt x="92382" y="0"/>
                  <a:pt x="92294" y="9"/>
                  <a:pt x="92206" y="27"/>
                </a:cubicBezTo>
                <a:cubicBezTo>
                  <a:pt x="91506" y="171"/>
                  <a:pt x="91030" y="861"/>
                  <a:pt x="91142" y="1568"/>
                </a:cubicBezTo>
                <a:lnTo>
                  <a:pt x="91765" y="5501"/>
                </a:lnTo>
                <a:cubicBezTo>
                  <a:pt x="89908" y="10418"/>
                  <a:pt x="84570" y="20372"/>
                  <a:pt x="71180" y="23143"/>
                </a:cubicBezTo>
                <a:lnTo>
                  <a:pt x="64334" y="24560"/>
                </a:lnTo>
                <a:lnTo>
                  <a:pt x="57139" y="26048"/>
                </a:lnTo>
                <a:lnTo>
                  <a:pt x="55609" y="26365"/>
                </a:lnTo>
                <a:lnTo>
                  <a:pt x="54952" y="22214"/>
                </a:lnTo>
                <a:lnTo>
                  <a:pt x="55305" y="22141"/>
                </a:lnTo>
                <a:cubicBezTo>
                  <a:pt x="56006" y="21996"/>
                  <a:pt x="56483" y="21306"/>
                  <a:pt x="56371" y="20600"/>
                </a:cubicBezTo>
                <a:cubicBezTo>
                  <a:pt x="56273" y="19983"/>
                  <a:pt x="55756" y="19557"/>
                  <a:pt x="55159" y="19557"/>
                </a:cubicBezTo>
                <a:cubicBezTo>
                  <a:pt x="55074" y="19557"/>
                  <a:pt x="54987" y="19566"/>
                  <a:pt x="54900" y="19584"/>
                </a:cubicBezTo>
                <a:lnTo>
                  <a:pt x="51655" y="20256"/>
                </a:lnTo>
                <a:cubicBezTo>
                  <a:pt x="50955" y="20400"/>
                  <a:pt x="50479" y="21090"/>
                  <a:pt x="50591" y="21797"/>
                </a:cubicBezTo>
                <a:cubicBezTo>
                  <a:pt x="50689" y="22415"/>
                  <a:pt x="51205" y="22840"/>
                  <a:pt x="51802" y="22840"/>
                </a:cubicBezTo>
                <a:cubicBezTo>
                  <a:pt x="51887" y="22840"/>
                  <a:pt x="51974" y="22831"/>
                  <a:pt x="52061" y="22813"/>
                </a:cubicBezTo>
                <a:lnTo>
                  <a:pt x="52416" y="22740"/>
                </a:lnTo>
                <a:lnTo>
                  <a:pt x="53073" y="26890"/>
                </a:lnTo>
                <a:lnTo>
                  <a:pt x="46423" y="28266"/>
                </a:lnTo>
                <a:lnTo>
                  <a:pt x="45764" y="24115"/>
                </a:lnTo>
                <a:lnTo>
                  <a:pt x="46119" y="24042"/>
                </a:lnTo>
                <a:cubicBezTo>
                  <a:pt x="46820" y="23897"/>
                  <a:pt x="47297" y="23207"/>
                  <a:pt x="47185" y="22501"/>
                </a:cubicBezTo>
                <a:cubicBezTo>
                  <a:pt x="47087" y="21884"/>
                  <a:pt x="46571" y="21458"/>
                  <a:pt x="45974" y="21458"/>
                </a:cubicBezTo>
                <a:cubicBezTo>
                  <a:pt x="45889" y="21458"/>
                  <a:pt x="45802" y="21467"/>
                  <a:pt x="45714" y="21485"/>
                </a:cubicBezTo>
                <a:lnTo>
                  <a:pt x="42469" y="22156"/>
                </a:lnTo>
                <a:cubicBezTo>
                  <a:pt x="41769" y="22301"/>
                  <a:pt x="41293" y="22991"/>
                  <a:pt x="41405" y="23697"/>
                </a:cubicBezTo>
                <a:cubicBezTo>
                  <a:pt x="41503" y="24315"/>
                  <a:pt x="42018" y="24740"/>
                  <a:pt x="42614" y="24740"/>
                </a:cubicBezTo>
                <a:cubicBezTo>
                  <a:pt x="42700" y="24740"/>
                  <a:pt x="42787" y="24731"/>
                  <a:pt x="42875" y="24713"/>
                </a:cubicBezTo>
                <a:lnTo>
                  <a:pt x="43230" y="24640"/>
                </a:lnTo>
                <a:lnTo>
                  <a:pt x="43888" y="28791"/>
                </a:lnTo>
                <a:lnTo>
                  <a:pt x="37238" y="30166"/>
                </a:lnTo>
                <a:lnTo>
                  <a:pt x="36579" y="26016"/>
                </a:lnTo>
                <a:lnTo>
                  <a:pt x="36933" y="25943"/>
                </a:lnTo>
                <a:cubicBezTo>
                  <a:pt x="37634" y="25798"/>
                  <a:pt x="38111" y="25108"/>
                  <a:pt x="37998" y="24402"/>
                </a:cubicBezTo>
                <a:cubicBezTo>
                  <a:pt x="37901" y="23784"/>
                  <a:pt x="37385" y="23359"/>
                  <a:pt x="36789" y="23359"/>
                </a:cubicBezTo>
                <a:cubicBezTo>
                  <a:pt x="36703" y="23359"/>
                  <a:pt x="36616" y="23367"/>
                  <a:pt x="36528" y="23386"/>
                </a:cubicBezTo>
                <a:lnTo>
                  <a:pt x="33284" y="24057"/>
                </a:lnTo>
                <a:cubicBezTo>
                  <a:pt x="32583" y="24202"/>
                  <a:pt x="32107" y="24892"/>
                  <a:pt x="32219" y="25598"/>
                </a:cubicBezTo>
                <a:cubicBezTo>
                  <a:pt x="32317" y="26216"/>
                  <a:pt x="32832" y="26641"/>
                  <a:pt x="33428" y="26641"/>
                </a:cubicBezTo>
                <a:cubicBezTo>
                  <a:pt x="33514" y="26641"/>
                  <a:pt x="33601" y="26632"/>
                  <a:pt x="33689" y="26614"/>
                </a:cubicBezTo>
                <a:lnTo>
                  <a:pt x="34044" y="26541"/>
                </a:lnTo>
                <a:lnTo>
                  <a:pt x="34702" y="30691"/>
                </a:lnTo>
                <a:lnTo>
                  <a:pt x="34583" y="30716"/>
                </a:lnTo>
                <a:lnTo>
                  <a:pt x="33173" y="31008"/>
                </a:lnTo>
                <a:lnTo>
                  <a:pt x="14705" y="34829"/>
                </a:lnTo>
                <a:lnTo>
                  <a:pt x="6797" y="36466"/>
                </a:lnTo>
                <a:cubicBezTo>
                  <a:pt x="6520" y="35484"/>
                  <a:pt x="5818" y="34733"/>
                  <a:pt x="4930" y="34375"/>
                </a:cubicBezTo>
                <a:cubicBezTo>
                  <a:pt x="4926" y="34373"/>
                  <a:pt x="4922" y="34373"/>
                  <a:pt x="4917" y="34370"/>
                </a:cubicBezTo>
                <a:cubicBezTo>
                  <a:pt x="4800" y="34323"/>
                  <a:pt x="4680" y="34285"/>
                  <a:pt x="4557" y="34253"/>
                </a:cubicBezTo>
                <a:cubicBezTo>
                  <a:pt x="4525" y="34244"/>
                  <a:pt x="4495" y="34235"/>
                  <a:pt x="4463" y="34228"/>
                </a:cubicBezTo>
                <a:cubicBezTo>
                  <a:pt x="4411" y="34216"/>
                  <a:pt x="4359" y="34206"/>
                  <a:pt x="4307" y="34196"/>
                </a:cubicBezTo>
                <a:cubicBezTo>
                  <a:pt x="4260" y="34187"/>
                  <a:pt x="4213" y="34180"/>
                  <a:pt x="4166" y="34174"/>
                </a:cubicBezTo>
                <a:cubicBezTo>
                  <a:pt x="4122" y="34168"/>
                  <a:pt x="4080" y="34162"/>
                  <a:pt x="4036" y="34158"/>
                </a:cubicBezTo>
                <a:cubicBezTo>
                  <a:pt x="3946" y="34148"/>
                  <a:pt x="3857" y="34144"/>
                  <a:pt x="3768" y="34144"/>
                </a:cubicBezTo>
                <a:cubicBezTo>
                  <a:pt x="3761" y="34144"/>
                  <a:pt x="3755" y="34144"/>
                  <a:pt x="3748" y="34144"/>
                </a:cubicBezTo>
                <a:cubicBezTo>
                  <a:pt x="3723" y="34144"/>
                  <a:pt x="3697" y="34146"/>
                  <a:pt x="3672" y="34146"/>
                </a:cubicBezTo>
                <a:cubicBezTo>
                  <a:pt x="3600" y="34147"/>
                  <a:pt x="3527" y="34151"/>
                  <a:pt x="3455" y="34156"/>
                </a:cubicBezTo>
                <a:cubicBezTo>
                  <a:pt x="3425" y="34159"/>
                  <a:pt x="3395" y="34162"/>
                  <a:pt x="3365" y="34166"/>
                </a:cubicBezTo>
                <a:cubicBezTo>
                  <a:pt x="3263" y="34176"/>
                  <a:pt x="3163" y="34191"/>
                  <a:pt x="3061" y="34212"/>
                </a:cubicBezTo>
                <a:cubicBezTo>
                  <a:pt x="1241" y="34589"/>
                  <a:pt x="0" y="36383"/>
                  <a:pt x="293" y="38218"/>
                </a:cubicBezTo>
                <a:lnTo>
                  <a:pt x="1162" y="43708"/>
                </a:lnTo>
                <a:cubicBezTo>
                  <a:pt x="1418" y="45314"/>
                  <a:pt x="2760" y="46420"/>
                  <a:pt x="4311" y="46420"/>
                </a:cubicBezTo>
                <a:cubicBezTo>
                  <a:pt x="4533" y="46420"/>
                  <a:pt x="4759" y="46398"/>
                  <a:pt x="4987" y="46351"/>
                </a:cubicBezTo>
                <a:cubicBezTo>
                  <a:pt x="5087" y="46329"/>
                  <a:pt x="5184" y="46303"/>
                  <a:pt x="5280" y="46275"/>
                </a:cubicBezTo>
                <a:cubicBezTo>
                  <a:pt x="5307" y="46267"/>
                  <a:pt x="5332" y="46258"/>
                  <a:pt x="5359" y="46249"/>
                </a:cubicBezTo>
                <a:cubicBezTo>
                  <a:pt x="5448" y="46220"/>
                  <a:pt x="5538" y="46188"/>
                  <a:pt x="5625" y="46152"/>
                </a:cubicBezTo>
                <a:cubicBezTo>
                  <a:pt x="5650" y="46141"/>
                  <a:pt x="5674" y="46128"/>
                  <a:pt x="5699" y="46117"/>
                </a:cubicBezTo>
                <a:cubicBezTo>
                  <a:pt x="5759" y="46089"/>
                  <a:pt x="5819" y="46060"/>
                  <a:pt x="5878" y="46029"/>
                </a:cubicBezTo>
                <a:cubicBezTo>
                  <a:pt x="5917" y="46009"/>
                  <a:pt x="5955" y="45989"/>
                  <a:pt x="5993" y="45968"/>
                </a:cubicBezTo>
                <a:cubicBezTo>
                  <a:pt x="6042" y="45940"/>
                  <a:pt x="6091" y="45909"/>
                  <a:pt x="6139" y="45878"/>
                </a:cubicBezTo>
                <a:cubicBezTo>
                  <a:pt x="6203" y="45837"/>
                  <a:pt x="6265" y="45794"/>
                  <a:pt x="6326" y="45750"/>
                </a:cubicBezTo>
                <a:cubicBezTo>
                  <a:pt x="6353" y="45730"/>
                  <a:pt x="6381" y="45710"/>
                  <a:pt x="6408" y="45689"/>
                </a:cubicBezTo>
                <a:cubicBezTo>
                  <a:pt x="7296" y="44999"/>
                  <a:pt x="7839" y="43901"/>
                  <a:pt x="7792" y="42743"/>
                </a:cubicBezTo>
                <a:lnTo>
                  <a:pt x="15702" y="41107"/>
                </a:lnTo>
                <a:lnTo>
                  <a:pt x="22510" y="39698"/>
                </a:lnTo>
                <a:lnTo>
                  <a:pt x="22510" y="39698"/>
                </a:lnTo>
                <a:cubicBezTo>
                  <a:pt x="22323" y="40117"/>
                  <a:pt x="22154" y="40544"/>
                  <a:pt x="22006" y="40979"/>
                </a:cubicBezTo>
                <a:cubicBezTo>
                  <a:pt x="21395" y="42762"/>
                  <a:pt x="21112" y="44671"/>
                  <a:pt x="21222" y="46613"/>
                </a:cubicBezTo>
                <a:cubicBezTo>
                  <a:pt x="21248" y="47099"/>
                  <a:pt x="21300" y="47586"/>
                  <a:pt x="21378" y="48074"/>
                </a:cubicBezTo>
                <a:cubicBezTo>
                  <a:pt x="21414" y="48294"/>
                  <a:pt x="21454" y="48512"/>
                  <a:pt x="21499" y="48728"/>
                </a:cubicBezTo>
                <a:cubicBezTo>
                  <a:pt x="21507" y="48766"/>
                  <a:pt x="21515" y="48805"/>
                  <a:pt x="21523" y="48844"/>
                </a:cubicBezTo>
                <a:cubicBezTo>
                  <a:pt x="21567" y="49049"/>
                  <a:pt x="21615" y="49253"/>
                  <a:pt x="21668" y="49455"/>
                </a:cubicBezTo>
                <a:cubicBezTo>
                  <a:pt x="21679" y="49495"/>
                  <a:pt x="21690" y="49535"/>
                  <a:pt x="21701" y="49573"/>
                </a:cubicBezTo>
                <a:cubicBezTo>
                  <a:pt x="21757" y="49780"/>
                  <a:pt x="21815" y="49986"/>
                  <a:pt x="21879" y="50187"/>
                </a:cubicBezTo>
                <a:cubicBezTo>
                  <a:pt x="21883" y="50198"/>
                  <a:pt x="21887" y="50207"/>
                  <a:pt x="21890" y="50218"/>
                </a:cubicBezTo>
                <a:cubicBezTo>
                  <a:pt x="21953" y="50413"/>
                  <a:pt x="22021" y="50606"/>
                  <a:pt x="22093" y="50797"/>
                </a:cubicBezTo>
                <a:cubicBezTo>
                  <a:pt x="22106" y="50833"/>
                  <a:pt x="22118" y="50869"/>
                  <a:pt x="22133" y="50905"/>
                </a:cubicBezTo>
                <a:cubicBezTo>
                  <a:pt x="22205" y="51094"/>
                  <a:pt x="22281" y="51280"/>
                  <a:pt x="22359" y="51465"/>
                </a:cubicBezTo>
                <a:cubicBezTo>
                  <a:pt x="22377" y="51505"/>
                  <a:pt x="22396" y="51544"/>
                  <a:pt x="22413" y="51584"/>
                </a:cubicBezTo>
                <a:cubicBezTo>
                  <a:pt x="22496" y="51771"/>
                  <a:pt x="22581" y="51955"/>
                  <a:pt x="22670" y="52135"/>
                </a:cubicBezTo>
                <a:cubicBezTo>
                  <a:pt x="22681" y="52155"/>
                  <a:pt x="22690" y="52173"/>
                  <a:pt x="22701" y="52193"/>
                </a:cubicBezTo>
                <a:cubicBezTo>
                  <a:pt x="22786" y="52362"/>
                  <a:pt x="22874" y="52528"/>
                  <a:pt x="22966" y="52692"/>
                </a:cubicBezTo>
                <a:cubicBezTo>
                  <a:pt x="22986" y="52727"/>
                  <a:pt x="23005" y="52763"/>
                  <a:pt x="23025" y="52798"/>
                </a:cubicBezTo>
                <a:cubicBezTo>
                  <a:pt x="23121" y="52966"/>
                  <a:pt x="23220" y="53133"/>
                  <a:pt x="23323" y="53295"/>
                </a:cubicBezTo>
                <a:cubicBezTo>
                  <a:pt x="23348" y="53337"/>
                  <a:pt x="23375" y="53377"/>
                  <a:pt x="23400" y="53418"/>
                </a:cubicBezTo>
                <a:cubicBezTo>
                  <a:pt x="23505" y="53581"/>
                  <a:pt x="23612" y="53741"/>
                  <a:pt x="23723" y="53898"/>
                </a:cubicBezTo>
                <a:cubicBezTo>
                  <a:pt x="23742" y="53926"/>
                  <a:pt x="23763" y="53953"/>
                  <a:pt x="23783" y="53981"/>
                </a:cubicBezTo>
                <a:cubicBezTo>
                  <a:pt x="23883" y="54122"/>
                  <a:pt x="23987" y="54260"/>
                  <a:pt x="24092" y="54397"/>
                </a:cubicBezTo>
                <a:cubicBezTo>
                  <a:pt x="24119" y="54432"/>
                  <a:pt x="24146" y="54467"/>
                  <a:pt x="24172" y="54500"/>
                </a:cubicBezTo>
                <a:cubicBezTo>
                  <a:pt x="24287" y="54647"/>
                  <a:pt x="24406" y="54789"/>
                  <a:pt x="24527" y="54929"/>
                </a:cubicBezTo>
                <a:cubicBezTo>
                  <a:pt x="24563" y="54971"/>
                  <a:pt x="24599" y="55012"/>
                  <a:pt x="24635" y="55052"/>
                </a:cubicBezTo>
                <a:cubicBezTo>
                  <a:pt x="24757" y="55191"/>
                  <a:pt x="24881" y="55327"/>
                  <a:pt x="25007" y="55460"/>
                </a:cubicBezTo>
                <a:cubicBezTo>
                  <a:pt x="25039" y="55492"/>
                  <a:pt x="25072" y="55524"/>
                  <a:pt x="25102" y="55556"/>
                </a:cubicBezTo>
                <a:cubicBezTo>
                  <a:pt x="25214" y="55671"/>
                  <a:pt x="25328" y="55783"/>
                  <a:pt x="25442" y="55893"/>
                </a:cubicBezTo>
                <a:cubicBezTo>
                  <a:pt x="25477" y="55926"/>
                  <a:pt x="25512" y="55961"/>
                  <a:pt x="25546" y="55993"/>
                </a:cubicBezTo>
                <a:cubicBezTo>
                  <a:pt x="25678" y="56115"/>
                  <a:pt x="25812" y="56234"/>
                  <a:pt x="25948" y="56352"/>
                </a:cubicBezTo>
                <a:cubicBezTo>
                  <a:pt x="25993" y="56392"/>
                  <a:pt x="26040" y="56430"/>
                  <a:pt x="26087" y="56469"/>
                </a:cubicBezTo>
                <a:cubicBezTo>
                  <a:pt x="26221" y="56582"/>
                  <a:pt x="26359" y="56694"/>
                  <a:pt x="26499" y="56802"/>
                </a:cubicBezTo>
                <a:cubicBezTo>
                  <a:pt x="26543" y="56836"/>
                  <a:pt x="26587" y="56868"/>
                  <a:pt x="26630" y="56901"/>
                </a:cubicBezTo>
                <a:cubicBezTo>
                  <a:pt x="26750" y="56992"/>
                  <a:pt x="26871" y="57080"/>
                  <a:pt x="26992" y="57165"/>
                </a:cubicBezTo>
                <a:cubicBezTo>
                  <a:pt x="27035" y="57195"/>
                  <a:pt x="27077" y="57225"/>
                  <a:pt x="27119" y="57255"/>
                </a:cubicBezTo>
                <a:cubicBezTo>
                  <a:pt x="27263" y="57353"/>
                  <a:pt x="27411" y="57449"/>
                  <a:pt x="27559" y="57543"/>
                </a:cubicBezTo>
                <a:cubicBezTo>
                  <a:pt x="27614" y="57577"/>
                  <a:pt x="27669" y="57612"/>
                  <a:pt x="27723" y="57646"/>
                </a:cubicBezTo>
                <a:cubicBezTo>
                  <a:pt x="27872" y="57736"/>
                  <a:pt x="28021" y="57824"/>
                  <a:pt x="28173" y="57908"/>
                </a:cubicBezTo>
                <a:cubicBezTo>
                  <a:pt x="28225" y="57938"/>
                  <a:pt x="28278" y="57966"/>
                  <a:pt x="28330" y="57994"/>
                </a:cubicBezTo>
                <a:cubicBezTo>
                  <a:pt x="28460" y="58064"/>
                  <a:pt x="28591" y="58132"/>
                  <a:pt x="28721" y="58198"/>
                </a:cubicBezTo>
                <a:cubicBezTo>
                  <a:pt x="30565" y="59119"/>
                  <a:pt x="32635" y="59626"/>
                  <a:pt x="34798" y="59626"/>
                </a:cubicBezTo>
                <a:cubicBezTo>
                  <a:pt x="35739" y="59626"/>
                  <a:pt x="36699" y="59530"/>
                  <a:pt x="37664" y="59330"/>
                </a:cubicBezTo>
                <a:lnTo>
                  <a:pt x="61631" y="54371"/>
                </a:lnTo>
                <a:cubicBezTo>
                  <a:pt x="69374" y="52770"/>
                  <a:pt x="74664" y="45113"/>
                  <a:pt x="73426" y="37305"/>
                </a:cubicBezTo>
                <a:cubicBezTo>
                  <a:pt x="72963" y="34389"/>
                  <a:pt x="71655" y="31858"/>
                  <a:pt x="69792" y="29914"/>
                </a:cubicBezTo>
                <a:lnTo>
                  <a:pt x="72175" y="29422"/>
                </a:lnTo>
                <a:cubicBezTo>
                  <a:pt x="74254" y="28992"/>
                  <a:pt x="76205" y="28802"/>
                  <a:pt x="78028" y="28802"/>
                </a:cubicBezTo>
                <a:cubicBezTo>
                  <a:pt x="87952" y="28802"/>
                  <a:pt x="94127" y="34433"/>
                  <a:pt x="96871" y="37696"/>
                </a:cubicBezTo>
                <a:lnTo>
                  <a:pt x="97495" y="41628"/>
                </a:lnTo>
                <a:cubicBezTo>
                  <a:pt x="97593" y="42245"/>
                  <a:pt x="98109" y="42672"/>
                  <a:pt x="98705" y="42672"/>
                </a:cubicBezTo>
                <a:cubicBezTo>
                  <a:pt x="98790" y="42672"/>
                  <a:pt x="98878" y="42663"/>
                  <a:pt x="98966" y="42645"/>
                </a:cubicBezTo>
                <a:cubicBezTo>
                  <a:pt x="99666" y="42499"/>
                  <a:pt x="100143" y="41810"/>
                  <a:pt x="100031" y="41104"/>
                </a:cubicBezTo>
                <a:lnTo>
                  <a:pt x="93676" y="1043"/>
                </a:lnTo>
                <a:cubicBezTo>
                  <a:pt x="93578" y="426"/>
                  <a:pt x="93063" y="0"/>
                  <a:pt x="924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pic>
        <p:nvPicPr>
          <p:cNvPr id="268" name="Google Shape;268;p30"/>
          <p:cNvPicPr preferRelativeResize="0"/>
          <p:nvPr>
            <p:ph idx="2" type="pic"/>
          </p:nvPr>
        </p:nvPicPr>
        <p:blipFill rotWithShape="1">
          <a:blip r:embed="rId3">
            <a:alphaModFix/>
          </a:blip>
          <a:srcRect b="0" l="18177" r="18177" t="0"/>
          <a:stretch/>
        </p:blipFill>
        <p:spPr>
          <a:xfrm>
            <a:off x="5398575" y="1465250"/>
            <a:ext cx="2635500" cy="2763301"/>
          </a:xfrm>
          <a:prstGeom prst="rect">
            <a:avLst/>
          </a:prstGeom>
        </p:spPr>
      </p:pic>
      <p:sp>
        <p:nvSpPr>
          <p:cNvPr id="269" name="Google Shape;269;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slide title goes here!</a:t>
            </a:r>
            <a:endParaRPr/>
          </a:p>
        </p:txBody>
      </p:sp>
      <p:sp>
        <p:nvSpPr>
          <p:cNvPr id="270" name="Google Shape;270;p30"/>
          <p:cNvSpPr txBox="1"/>
          <p:nvPr>
            <p:ph idx="1" type="body"/>
          </p:nvPr>
        </p:nvSpPr>
        <p:spPr>
          <a:xfrm>
            <a:off x="726450" y="1465250"/>
            <a:ext cx="4015200" cy="21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273D40"/>
              </a:buClr>
              <a:buSzPts val="600"/>
              <a:buFont typeface="Arial"/>
              <a:buNone/>
            </a:pPr>
            <a:r>
              <a:rPr lang="en">
                <a:solidFill>
                  <a:schemeClr val="dk1"/>
                </a:solidFill>
              </a:rPr>
              <a:t>Do you kn</a:t>
            </a:r>
            <a:r>
              <a:rPr lang="en">
                <a:solidFill>
                  <a:schemeClr val="dk1"/>
                </a:solidFill>
              </a:rPr>
              <a:t>ow what helps you make your point clear?</a:t>
            </a:r>
            <a:br>
              <a:rPr lang="en">
                <a:solidFill>
                  <a:schemeClr val="dk1"/>
                </a:solidFill>
              </a:rPr>
            </a:br>
            <a:r>
              <a:rPr lang="en">
                <a:solidFill>
                  <a:schemeClr val="dk1"/>
                </a:solidFill>
              </a:rPr>
              <a:t>Lists like this one:</a:t>
            </a:r>
            <a:endParaRPr>
              <a:solidFill>
                <a:schemeClr val="dk1"/>
              </a:solidFill>
            </a:endParaRPr>
          </a:p>
          <a:p>
            <a:pPr indent="-203200" lvl="0" marL="241300" rtl="0" algn="l">
              <a:spcBef>
                <a:spcPts val="1600"/>
              </a:spcBef>
              <a:spcAft>
                <a:spcPts val="0"/>
              </a:spcAft>
              <a:buClr>
                <a:schemeClr val="dk1"/>
              </a:buClr>
              <a:buSzPts val="1200"/>
              <a:buChar char="●"/>
            </a:pPr>
            <a:r>
              <a:rPr lang="en">
                <a:solidFill>
                  <a:schemeClr val="dk1"/>
                </a:solidFill>
              </a:rPr>
              <a:t>They’re sim</a:t>
            </a:r>
            <a:r>
              <a:rPr lang="en">
                <a:solidFill>
                  <a:schemeClr val="dk1"/>
                </a:solidFill>
              </a:rPr>
              <a:t>ple </a:t>
            </a:r>
            <a:endParaRPr>
              <a:solidFill>
                <a:schemeClr val="dk1"/>
              </a:solidFill>
            </a:endParaRPr>
          </a:p>
          <a:p>
            <a:pPr indent="-203200" lvl="0" marL="241300" rtl="0" algn="l">
              <a:spcBef>
                <a:spcPts val="0"/>
              </a:spcBef>
              <a:spcAft>
                <a:spcPts val="0"/>
              </a:spcAft>
              <a:buClr>
                <a:schemeClr val="dk1"/>
              </a:buClr>
              <a:buSzPts val="1200"/>
              <a:buChar char="●"/>
            </a:pPr>
            <a:r>
              <a:rPr lang="en">
                <a:solidFill>
                  <a:schemeClr val="dk1"/>
                </a:solidFill>
              </a:rPr>
              <a:t>You can organize your ideas clearly</a:t>
            </a:r>
            <a:endParaRPr>
              <a:solidFill>
                <a:schemeClr val="dk1"/>
              </a:solidFill>
            </a:endParaRPr>
          </a:p>
          <a:p>
            <a:pPr indent="-203200" lvl="0" marL="241300" rtl="0" algn="l">
              <a:spcBef>
                <a:spcPts val="0"/>
              </a:spcBef>
              <a:spcAft>
                <a:spcPts val="0"/>
              </a:spcAft>
              <a:buClr>
                <a:schemeClr val="dk1"/>
              </a:buClr>
              <a:buSzPts val="1200"/>
              <a:buChar char="●"/>
            </a:pPr>
            <a:r>
              <a:rPr lang="en">
                <a:solidFill>
                  <a:schemeClr val="dk1"/>
                </a:solidFill>
              </a:rPr>
              <a:t>You’ll never forget to buy milk!</a:t>
            </a:r>
            <a:endParaRPr>
              <a:solidFill>
                <a:schemeClr val="dk1"/>
              </a:solidFill>
            </a:endParaRPr>
          </a:p>
          <a:p>
            <a:pPr indent="0" lvl="0" marL="0" rtl="0" algn="l">
              <a:spcBef>
                <a:spcPts val="1600"/>
              </a:spcBef>
              <a:spcAft>
                <a:spcPts val="1600"/>
              </a:spcAft>
              <a:buNone/>
            </a:pPr>
            <a:r>
              <a:rPr lang="en"/>
              <a:t>You can replace the image. Just right-click on it and select “Replace image”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Two ideas</a:t>
            </a:r>
            <a:endParaRPr/>
          </a:p>
        </p:txBody>
      </p:sp>
      <p:sp>
        <p:nvSpPr>
          <p:cNvPr id="276" name="Google Shape;276;p31"/>
          <p:cNvSpPr txBox="1"/>
          <p:nvPr>
            <p:ph idx="3" type="subTitle"/>
          </p:nvPr>
        </p:nvSpPr>
        <p:spPr>
          <a:xfrm>
            <a:off x="1290750" y="3114125"/>
            <a:ext cx="2907600" cy="102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 This planet’s name has nothing to do with the liquid metal</a:t>
            </a:r>
            <a:endParaRPr/>
          </a:p>
        </p:txBody>
      </p:sp>
      <p:sp>
        <p:nvSpPr>
          <p:cNvPr id="277" name="Google Shape;277;p31"/>
          <p:cNvSpPr txBox="1"/>
          <p:nvPr>
            <p:ph idx="4" type="subTitle"/>
          </p:nvPr>
        </p:nvSpPr>
        <p:spPr>
          <a:xfrm>
            <a:off x="4945625" y="3114125"/>
            <a:ext cx="2907600" cy="102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a:t>
            </a:r>
            <a:r>
              <a:rPr lang="en"/>
              <a:t>hot and is the second-brightest natural object in the night sky</a:t>
            </a:r>
            <a:endParaRPr/>
          </a:p>
        </p:txBody>
      </p:sp>
      <p:sp>
        <p:nvSpPr>
          <p:cNvPr id="278" name="Google Shape;278;p31"/>
          <p:cNvSpPr txBox="1"/>
          <p:nvPr>
            <p:ph idx="1" type="subTitle"/>
          </p:nvPr>
        </p:nvSpPr>
        <p:spPr>
          <a:xfrm>
            <a:off x="1290750" y="2748322"/>
            <a:ext cx="2907600" cy="42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79" name="Google Shape;279;p31"/>
          <p:cNvSpPr txBox="1"/>
          <p:nvPr>
            <p:ph idx="2" type="subTitle"/>
          </p:nvPr>
        </p:nvSpPr>
        <p:spPr>
          <a:xfrm>
            <a:off x="4945625" y="2748322"/>
            <a:ext cx="2907600" cy="42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80" name="Google Shape;280;p31"/>
          <p:cNvSpPr/>
          <p:nvPr/>
        </p:nvSpPr>
        <p:spPr>
          <a:xfrm>
            <a:off x="2426975" y="1772475"/>
            <a:ext cx="635100" cy="6351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1"/>
          <p:cNvSpPr/>
          <p:nvPr/>
        </p:nvSpPr>
        <p:spPr>
          <a:xfrm>
            <a:off x="6081850" y="1772475"/>
            <a:ext cx="635100" cy="6351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 name="Google Shape;282;p31"/>
          <p:cNvGrpSpPr/>
          <p:nvPr/>
        </p:nvGrpSpPr>
        <p:grpSpPr>
          <a:xfrm>
            <a:off x="2595823" y="1888817"/>
            <a:ext cx="297456" cy="402481"/>
            <a:chOff x="992435" y="2199755"/>
            <a:chExt cx="297456" cy="402481"/>
          </a:xfrm>
        </p:grpSpPr>
        <p:sp>
          <p:nvSpPr>
            <p:cNvPr id="283" name="Google Shape;283;p31"/>
            <p:cNvSpPr/>
            <p:nvPr/>
          </p:nvSpPr>
          <p:spPr>
            <a:xfrm>
              <a:off x="992435" y="2199755"/>
              <a:ext cx="297456" cy="402481"/>
            </a:xfrm>
            <a:custGeom>
              <a:rect b="b" l="l" r="r" t="t"/>
              <a:pathLst>
                <a:path extrusionOk="0" h="13773" w="10179">
                  <a:moveTo>
                    <a:pt x="2931" y="3626"/>
                  </a:moveTo>
                  <a:lnTo>
                    <a:pt x="2931" y="4230"/>
                  </a:lnTo>
                  <a:lnTo>
                    <a:pt x="2714" y="4230"/>
                  </a:lnTo>
                  <a:cubicBezTo>
                    <a:pt x="2547" y="4230"/>
                    <a:pt x="2413" y="4094"/>
                    <a:pt x="2413" y="3928"/>
                  </a:cubicBezTo>
                  <a:cubicBezTo>
                    <a:pt x="2413" y="3762"/>
                    <a:pt x="2547" y="3626"/>
                    <a:pt x="2714" y="3626"/>
                  </a:cubicBezTo>
                  <a:close/>
                  <a:moveTo>
                    <a:pt x="7471" y="3626"/>
                  </a:moveTo>
                  <a:cubicBezTo>
                    <a:pt x="7639" y="3626"/>
                    <a:pt x="7773" y="3762"/>
                    <a:pt x="7773" y="3928"/>
                  </a:cubicBezTo>
                  <a:cubicBezTo>
                    <a:pt x="7773" y="4094"/>
                    <a:pt x="7639" y="4230"/>
                    <a:pt x="7471" y="4230"/>
                  </a:cubicBezTo>
                  <a:lnTo>
                    <a:pt x="7255" y="4230"/>
                  </a:lnTo>
                  <a:lnTo>
                    <a:pt x="7255" y="3626"/>
                  </a:lnTo>
                  <a:close/>
                  <a:moveTo>
                    <a:pt x="5627" y="403"/>
                  </a:moveTo>
                  <a:cubicBezTo>
                    <a:pt x="6100" y="403"/>
                    <a:pt x="6483" y="773"/>
                    <a:pt x="6501" y="1245"/>
                  </a:cubicBezTo>
                  <a:lnTo>
                    <a:pt x="6508" y="1440"/>
                  </a:lnTo>
                  <a:lnTo>
                    <a:pt x="7107" y="1440"/>
                  </a:lnTo>
                  <a:cubicBezTo>
                    <a:pt x="7441" y="1440"/>
                    <a:pt x="7713" y="1712"/>
                    <a:pt x="7713" y="2046"/>
                  </a:cubicBezTo>
                  <a:lnTo>
                    <a:pt x="7713" y="3265"/>
                  </a:lnTo>
                  <a:cubicBezTo>
                    <a:pt x="7637" y="3237"/>
                    <a:pt x="7557" y="3223"/>
                    <a:pt x="7471" y="3223"/>
                  </a:cubicBezTo>
                  <a:lnTo>
                    <a:pt x="7242" y="3223"/>
                  </a:lnTo>
                  <a:cubicBezTo>
                    <a:pt x="7236" y="2797"/>
                    <a:pt x="7106" y="2388"/>
                    <a:pt x="6863" y="2035"/>
                  </a:cubicBezTo>
                  <a:lnTo>
                    <a:pt x="6753" y="1878"/>
                  </a:lnTo>
                  <a:lnTo>
                    <a:pt x="6592" y="1978"/>
                  </a:lnTo>
                  <a:cubicBezTo>
                    <a:pt x="6242" y="2193"/>
                    <a:pt x="5676" y="2321"/>
                    <a:pt x="5076" y="2321"/>
                  </a:cubicBezTo>
                  <a:cubicBezTo>
                    <a:pt x="4871" y="2321"/>
                    <a:pt x="4669" y="2307"/>
                    <a:pt x="4475" y="2278"/>
                  </a:cubicBezTo>
                  <a:lnTo>
                    <a:pt x="4415" y="2677"/>
                  </a:lnTo>
                  <a:cubicBezTo>
                    <a:pt x="4628" y="2709"/>
                    <a:pt x="4851" y="2724"/>
                    <a:pt x="5076" y="2724"/>
                  </a:cubicBezTo>
                  <a:cubicBezTo>
                    <a:pt x="5667" y="2724"/>
                    <a:pt x="6217" y="2615"/>
                    <a:pt x="6625" y="2418"/>
                  </a:cubicBezTo>
                  <a:cubicBezTo>
                    <a:pt x="6765" y="2674"/>
                    <a:pt x="6839" y="2960"/>
                    <a:pt x="6839" y="3253"/>
                  </a:cubicBezTo>
                  <a:lnTo>
                    <a:pt x="6839" y="4722"/>
                  </a:lnTo>
                  <a:cubicBezTo>
                    <a:pt x="6839" y="5689"/>
                    <a:pt x="6053" y="6474"/>
                    <a:pt x="5086" y="6474"/>
                  </a:cubicBezTo>
                  <a:cubicBezTo>
                    <a:pt x="4121" y="6474"/>
                    <a:pt x="3336" y="5689"/>
                    <a:pt x="3336" y="4722"/>
                  </a:cubicBezTo>
                  <a:lnTo>
                    <a:pt x="3336" y="3253"/>
                  </a:lnTo>
                  <a:cubicBezTo>
                    <a:pt x="3336" y="2963"/>
                    <a:pt x="3406" y="2680"/>
                    <a:pt x="3544" y="2425"/>
                  </a:cubicBezTo>
                  <a:cubicBezTo>
                    <a:pt x="3678" y="2489"/>
                    <a:pt x="3828" y="2544"/>
                    <a:pt x="3993" y="2589"/>
                  </a:cubicBezTo>
                  <a:lnTo>
                    <a:pt x="4100" y="2199"/>
                  </a:lnTo>
                  <a:cubicBezTo>
                    <a:pt x="3896" y="2144"/>
                    <a:pt x="3716" y="2070"/>
                    <a:pt x="3575" y="1986"/>
                  </a:cubicBezTo>
                  <a:lnTo>
                    <a:pt x="3411" y="1888"/>
                  </a:lnTo>
                  <a:lnTo>
                    <a:pt x="3304" y="2046"/>
                  </a:lnTo>
                  <a:cubicBezTo>
                    <a:pt x="3066" y="2395"/>
                    <a:pt x="2938" y="2801"/>
                    <a:pt x="2933" y="3223"/>
                  </a:cubicBezTo>
                  <a:lnTo>
                    <a:pt x="2714" y="3223"/>
                  </a:lnTo>
                  <a:cubicBezTo>
                    <a:pt x="2626" y="3223"/>
                    <a:pt x="2544" y="3239"/>
                    <a:pt x="2466" y="3268"/>
                  </a:cubicBezTo>
                  <a:lnTo>
                    <a:pt x="2466" y="1546"/>
                  </a:lnTo>
                  <a:cubicBezTo>
                    <a:pt x="2466" y="916"/>
                    <a:pt x="2979" y="403"/>
                    <a:pt x="3610" y="403"/>
                  </a:cubicBezTo>
                  <a:close/>
                  <a:moveTo>
                    <a:pt x="3288" y="5907"/>
                  </a:moveTo>
                  <a:cubicBezTo>
                    <a:pt x="3451" y="6154"/>
                    <a:pt x="3664" y="6365"/>
                    <a:pt x="3912" y="6528"/>
                  </a:cubicBezTo>
                  <a:lnTo>
                    <a:pt x="3912" y="7331"/>
                  </a:lnTo>
                  <a:cubicBezTo>
                    <a:pt x="3912" y="7474"/>
                    <a:pt x="3960" y="7608"/>
                    <a:pt x="4035" y="7731"/>
                  </a:cubicBezTo>
                  <a:lnTo>
                    <a:pt x="2336" y="7146"/>
                  </a:lnTo>
                  <a:lnTo>
                    <a:pt x="2336" y="7099"/>
                  </a:lnTo>
                  <a:cubicBezTo>
                    <a:pt x="2336" y="6521"/>
                    <a:pt x="2738" y="6030"/>
                    <a:pt x="3288" y="5907"/>
                  </a:cubicBezTo>
                  <a:close/>
                  <a:moveTo>
                    <a:pt x="6888" y="5905"/>
                  </a:moveTo>
                  <a:cubicBezTo>
                    <a:pt x="7444" y="6024"/>
                    <a:pt x="7850" y="6516"/>
                    <a:pt x="7850" y="7099"/>
                  </a:cubicBezTo>
                  <a:lnTo>
                    <a:pt x="7850" y="7146"/>
                  </a:lnTo>
                  <a:lnTo>
                    <a:pt x="6142" y="7733"/>
                  </a:lnTo>
                  <a:cubicBezTo>
                    <a:pt x="6219" y="7610"/>
                    <a:pt x="6267" y="7476"/>
                    <a:pt x="6267" y="7331"/>
                  </a:cubicBezTo>
                  <a:lnTo>
                    <a:pt x="6267" y="6525"/>
                  </a:lnTo>
                  <a:cubicBezTo>
                    <a:pt x="6514" y="6362"/>
                    <a:pt x="6726" y="6151"/>
                    <a:pt x="6888" y="5905"/>
                  </a:cubicBezTo>
                  <a:close/>
                  <a:moveTo>
                    <a:pt x="5864" y="6732"/>
                  </a:moveTo>
                  <a:lnTo>
                    <a:pt x="5864" y="7331"/>
                  </a:lnTo>
                  <a:cubicBezTo>
                    <a:pt x="5864" y="7611"/>
                    <a:pt x="5385" y="7933"/>
                    <a:pt x="5089" y="8084"/>
                  </a:cubicBezTo>
                  <a:cubicBezTo>
                    <a:pt x="4793" y="7933"/>
                    <a:pt x="4315" y="7611"/>
                    <a:pt x="4315" y="7331"/>
                  </a:cubicBezTo>
                  <a:lnTo>
                    <a:pt x="4315" y="6734"/>
                  </a:lnTo>
                  <a:cubicBezTo>
                    <a:pt x="4555" y="6827"/>
                    <a:pt x="4815" y="6877"/>
                    <a:pt x="5086" y="6877"/>
                  </a:cubicBezTo>
                  <a:cubicBezTo>
                    <a:pt x="5361" y="6877"/>
                    <a:pt x="5622" y="6825"/>
                    <a:pt x="5864" y="6732"/>
                  </a:cubicBezTo>
                  <a:close/>
                  <a:moveTo>
                    <a:pt x="5153" y="8498"/>
                  </a:moveTo>
                  <a:cubicBezTo>
                    <a:pt x="5349" y="8530"/>
                    <a:pt x="5500" y="8699"/>
                    <a:pt x="5500" y="8904"/>
                  </a:cubicBezTo>
                  <a:cubicBezTo>
                    <a:pt x="5500" y="9130"/>
                    <a:pt x="5316" y="9314"/>
                    <a:pt x="5089" y="9314"/>
                  </a:cubicBezTo>
                  <a:cubicBezTo>
                    <a:pt x="4863" y="9314"/>
                    <a:pt x="4679" y="9130"/>
                    <a:pt x="4679" y="8904"/>
                  </a:cubicBezTo>
                  <a:cubicBezTo>
                    <a:pt x="4679" y="8699"/>
                    <a:pt x="4829" y="8529"/>
                    <a:pt x="5026" y="8498"/>
                  </a:cubicBezTo>
                  <a:close/>
                  <a:moveTo>
                    <a:pt x="5904" y="9249"/>
                  </a:moveTo>
                  <a:lnTo>
                    <a:pt x="5904" y="9249"/>
                  </a:lnTo>
                  <a:cubicBezTo>
                    <a:pt x="6154" y="9257"/>
                    <a:pt x="6608" y="9310"/>
                    <a:pt x="6883" y="9586"/>
                  </a:cubicBezTo>
                  <a:cubicBezTo>
                    <a:pt x="7162" y="9865"/>
                    <a:pt x="7214" y="10315"/>
                    <a:pt x="7221" y="10564"/>
                  </a:cubicBezTo>
                  <a:cubicBezTo>
                    <a:pt x="6972" y="10557"/>
                    <a:pt x="6518" y="10503"/>
                    <a:pt x="6242" y="10227"/>
                  </a:cubicBezTo>
                  <a:cubicBezTo>
                    <a:pt x="5963" y="9949"/>
                    <a:pt x="5911" y="9498"/>
                    <a:pt x="5904" y="9249"/>
                  </a:cubicBezTo>
                  <a:close/>
                  <a:moveTo>
                    <a:pt x="4273" y="9248"/>
                  </a:moveTo>
                  <a:lnTo>
                    <a:pt x="4273" y="9248"/>
                  </a:lnTo>
                  <a:cubicBezTo>
                    <a:pt x="4266" y="9498"/>
                    <a:pt x="4212" y="9951"/>
                    <a:pt x="3937" y="10227"/>
                  </a:cubicBezTo>
                  <a:cubicBezTo>
                    <a:pt x="3658" y="10506"/>
                    <a:pt x="3206" y="10560"/>
                    <a:pt x="2957" y="10565"/>
                  </a:cubicBezTo>
                  <a:cubicBezTo>
                    <a:pt x="2963" y="10317"/>
                    <a:pt x="3016" y="9865"/>
                    <a:pt x="3295" y="9586"/>
                  </a:cubicBezTo>
                  <a:cubicBezTo>
                    <a:pt x="3573" y="9307"/>
                    <a:pt x="4025" y="9255"/>
                    <a:pt x="4273" y="9248"/>
                  </a:cubicBezTo>
                  <a:close/>
                  <a:moveTo>
                    <a:pt x="3610" y="0"/>
                  </a:moveTo>
                  <a:cubicBezTo>
                    <a:pt x="2756" y="0"/>
                    <a:pt x="2063" y="693"/>
                    <a:pt x="2063" y="1546"/>
                  </a:cubicBezTo>
                  <a:lnTo>
                    <a:pt x="2063" y="3658"/>
                  </a:lnTo>
                  <a:cubicBezTo>
                    <a:pt x="2028" y="3740"/>
                    <a:pt x="2008" y="3832"/>
                    <a:pt x="2008" y="3928"/>
                  </a:cubicBezTo>
                  <a:cubicBezTo>
                    <a:pt x="2008" y="4316"/>
                    <a:pt x="2324" y="4633"/>
                    <a:pt x="2714" y="4633"/>
                  </a:cubicBezTo>
                  <a:lnTo>
                    <a:pt x="2931" y="4633"/>
                  </a:lnTo>
                  <a:lnTo>
                    <a:pt x="2931" y="4722"/>
                  </a:lnTo>
                  <a:cubicBezTo>
                    <a:pt x="2931" y="5011"/>
                    <a:pt x="2989" y="5289"/>
                    <a:pt x="3094" y="5541"/>
                  </a:cubicBezTo>
                  <a:cubicBezTo>
                    <a:pt x="2415" y="5742"/>
                    <a:pt x="1932" y="6368"/>
                    <a:pt x="1932" y="7099"/>
                  </a:cubicBezTo>
                  <a:lnTo>
                    <a:pt x="1932" y="7140"/>
                  </a:lnTo>
                  <a:cubicBezTo>
                    <a:pt x="848" y="7253"/>
                    <a:pt x="0" y="8172"/>
                    <a:pt x="0" y="9286"/>
                  </a:cubicBezTo>
                  <a:lnTo>
                    <a:pt x="0" y="13772"/>
                  </a:lnTo>
                  <a:lnTo>
                    <a:pt x="10178" y="13772"/>
                  </a:lnTo>
                  <a:lnTo>
                    <a:pt x="10178" y="11325"/>
                  </a:lnTo>
                  <a:lnTo>
                    <a:pt x="9775" y="11325"/>
                  </a:lnTo>
                  <a:lnTo>
                    <a:pt x="9775" y="13369"/>
                  </a:lnTo>
                  <a:lnTo>
                    <a:pt x="8519" y="13369"/>
                  </a:lnTo>
                  <a:lnTo>
                    <a:pt x="8519" y="10112"/>
                  </a:lnTo>
                  <a:lnTo>
                    <a:pt x="8116" y="10112"/>
                  </a:lnTo>
                  <a:lnTo>
                    <a:pt x="8116" y="12332"/>
                  </a:lnTo>
                  <a:lnTo>
                    <a:pt x="3596" y="12332"/>
                  </a:lnTo>
                  <a:lnTo>
                    <a:pt x="3596" y="12735"/>
                  </a:lnTo>
                  <a:lnTo>
                    <a:pt x="8116" y="12735"/>
                  </a:lnTo>
                  <a:lnTo>
                    <a:pt x="8116" y="13369"/>
                  </a:lnTo>
                  <a:lnTo>
                    <a:pt x="2066" y="13369"/>
                  </a:lnTo>
                  <a:lnTo>
                    <a:pt x="2066" y="12735"/>
                  </a:lnTo>
                  <a:lnTo>
                    <a:pt x="3206" y="12735"/>
                  </a:lnTo>
                  <a:lnTo>
                    <a:pt x="3206" y="12332"/>
                  </a:lnTo>
                  <a:lnTo>
                    <a:pt x="2066" y="12332"/>
                  </a:lnTo>
                  <a:lnTo>
                    <a:pt x="2066" y="10112"/>
                  </a:lnTo>
                  <a:lnTo>
                    <a:pt x="1663" y="10112"/>
                  </a:lnTo>
                  <a:lnTo>
                    <a:pt x="1663" y="13369"/>
                  </a:lnTo>
                  <a:lnTo>
                    <a:pt x="403" y="13369"/>
                  </a:lnTo>
                  <a:lnTo>
                    <a:pt x="403" y="9286"/>
                  </a:lnTo>
                  <a:cubicBezTo>
                    <a:pt x="403" y="8318"/>
                    <a:pt x="1191" y="7532"/>
                    <a:pt x="2158" y="7532"/>
                  </a:cubicBezTo>
                  <a:lnTo>
                    <a:pt x="2158" y="7512"/>
                  </a:lnTo>
                  <a:lnTo>
                    <a:pt x="4517" y="8323"/>
                  </a:lnTo>
                  <a:cubicBezTo>
                    <a:pt x="4381" y="8459"/>
                    <a:pt x="4292" y="8641"/>
                    <a:pt x="4277" y="8843"/>
                  </a:cubicBezTo>
                  <a:cubicBezTo>
                    <a:pt x="3968" y="8851"/>
                    <a:pt x="3392" y="8917"/>
                    <a:pt x="3009" y="9300"/>
                  </a:cubicBezTo>
                  <a:cubicBezTo>
                    <a:pt x="2476" y="9834"/>
                    <a:pt x="2556" y="10743"/>
                    <a:pt x="2558" y="10782"/>
                  </a:cubicBezTo>
                  <a:lnTo>
                    <a:pt x="2574" y="10948"/>
                  </a:lnTo>
                  <a:cubicBezTo>
                    <a:pt x="2574" y="10948"/>
                    <a:pt x="2810" y="10970"/>
                    <a:pt x="2904" y="10970"/>
                  </a:cubicBezTo>
                  <a:cubicBezTo>
                    <a:pt x="3197" y="10970"/>
                    <a:pt x="3817" y="10918"/>
                    <a:pt x="4221" y="10513"/>
                  </a:cubicBezTo>
                  <a:cubicBezTo>
                    <a:pt x="4488" y="10246"/>
                    <a:pt x="4601" y="9886"/>
                    <a:pt x="4649" y="9587"/>
                  </a:cubicBezTo>
                  <a:cubicBezTo>
                    <a:pt x="4776" y="9670"/>
                    <a:pt x="4928" y="9717"/>
                    <a:pt x="5089" y="9717"/>
                  </a:cubicBezTo>
                  <a:cubicBezTo>
                    <a:pt x="5251" y="9717"/>
                    <a:pt x="5403" y="9670"/>
                    <a:pt x="5530" y="9587"/>
                  </a:cubicBezTo>
                  <a:cubicBezTo>
                    <a:pt x="5576" y="9886"/>
                    <a:pt x="5690" y="10246"/>
                    <a:pt x="5956" y="10513"/>
                  </a:cubicBezTo>
                  <a:cubicBezTo>
                    <a:pt x="6362" y="10918"/>
                    <a:pt x="6982" y="10970"/>
                    <a:pt x="7275" y="10970"/>
                  </a:cubicBezTo>
                  <a:cubicBezTo>
                    <a:pt x="7369" y="10970"/>
                    <a:pt x="7604" y="10948"/>
                    <a:pt x="7604" y="10948"/>
                  </a:cubicBezTo>
                  <a:lnTo>
                    <a:pt x="7620" y="10782"/>
                  </a:lnTo>
                  <a:cubicBezTo>
                    <a:pt x="7623" y="10743"/>
                    <a:pt x="7702" y="9834"/>
                    <a:pt x="7169" y="9300"/>
                  </a:cubicBezTo>
                  <a:cubicBezTo>
                    <a:pt x="6787" y="8917"/>
                    <a:pt x="6210" y="8851"/>
                    <a:pt x="5901" y="8843"/>
                  </a:cubicBezTo>
                  <a:cubicBezTo>
                    <a:pt x="5887" y="8641"/>
                    <a:pt x="5797" y="8459"/>
                    <a:pt x="5661" y="8325"/>
                  </a:cubicBezTo>
                  <a:lnTo>
                    <a:pt x="8020" y="7513"/>
                  </a:lnTo>
                  <a:lnTo>
                    <a:pt x="8020" y="7532"/>
                  </a:lnTo>
                  <a:cubicBezTo>
                    <a:pt x="8988" y="7532"/>
                    <a:pt x="9775" y="8318"/>
                    <a:pt x="9775" y="9286"/>
                  </a:cubicBezTo>
                  <a:lnTo>
                    <a:pt x="9775" y="10912"/>
                  </a:lnTo>
                  <a:lnTo>
                    <a:pt x="10178" y="10912"/>
                  </a:lnTo>
                  <a:lnTo>
                    <a:pt x="10178" y="9286"/>
                  </a:lnTo>
                  <a:cubicBezTo>
                    <a:pt x="10178" y="8175"/>
                    <a:pt x="9335" y="7257"/>
                    <a:pt x="8254" y="7140"/>
                  </a:cubicBezTo>
                  <a:lnTo>
                    <a:pt x="8254" y="7099"/>
                  </a:lnTo>
                  <a:cubicBezTo>
                    <a:pt x="8254" y="6362"/>
                    <a:pt x="7766" y="5735"/>
                    <a:pt x="7081" y="5537"/>
                  </a:cubicBezTo>
                  <a:cubicBezTo>
                    <a:pt x="7185" y="5286"/>
                    <a:pt x="7243" y="5011"/>
                    <a:pt x="7243" y="4722"/>
                  </a:cubicBezTo>
                  <a:lnTo>
                    <a:pt x="7243" y="4633"/>
                  </a:lnTo>
                  <a:lnTo>
                    <a:pt x="7471" y="4633"/>
                  </a:lnTo>
                  <a:cubicBezTo>
                    <a:pt x="7861" y="4633"/>
                    <a:pt x="8178" y="4316"/>
                    <a:pt x="8178" y="3928"/>
                  </a:cubicBezTo>
                  <a:cubicBezTo>
                    <a:pt x="8178" y="3825"/>
                    <a:pt x="8155" y="3728"/>
                    <a:pt x="8116" y="3640"/>
                  </a:cubicBezTo>
                  <a:lnTo>
                    <a:pt x="8116" y="2046"/>
                  </a:lnTo>
                  <a:cubicBezTo>
                    <a:pt x="8116" y="1489"/>
                    <a:pt x="7663" y="1037"/>
                    <a:pt x="7107" y="1037"/>
                  </a:cubicBezTo>
                  <a:lnTo>
                    <a:pt x="6882" y="1037"/>
                  </a:lnTo>
                  <a:cubicBezTo>
                    <a:pt x="6771" y="442"/>
                    <a:pt x="6252" y="0"/>
                    <a:pt x="56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1"/>
            <p:cNvSpPr/>
            <p:nvPr/>
          </p:nvSpPr>
          <p:spPr>
            <a:xfrm>
              <a:off x="1110026" y="2311443"/>
              <a:ext cx="11894" cy="11835"/>
            </a:xfrm>
            <a:custGeom>
              <a:rect b="b" l="l" r="r" t="t"/>
              <a:pathLst>
                <a:path extrusionOk="0" h="405" w="407">
                  <a:moveTo>
                    <a:pt x="1" y="0"/>
                  </a:moveTo>
                  <a:lnTo>
                    <a:pt x="1" y="405"/>
                  </a:lnTo>
                  <a:lnTo>
                    <a:pt x="407" y="405"/>
                  </a:lnTo>
                  <a:lnTo>
                    <a:pt x="4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1"/>
            <p:cNvSpPr/>
            <p:nvPr/>
          </p:nvSpPr>
          <p:spPr>
            <a:xfrm>
              <a:off x="1157103" y="2311443"/>
              <a:ext cx="11894" cy="11835"/>
            </a:xfrm>
            <a:custGeom>
              <a:rect b="b" l="l" r="r" t="t"/>
              <a:pathLst>
                <a:path extrusionOk="0" h="405" w="407">
                  <a:moveTo>
                    <a:pt x="0" y="0"/>
                  </a:moveTo>
                  <a:lnTo>
                    <a:pt x="0" y="405"/>
                  </a:lnTo>
                  <a:lnTo>
                    <a:pt x="406" y="405"/>
                  </a:lnTo>
                  <a:lnTo>
                    <a:pt x="4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 name="Google Shape;286;p31"/>
          <p:cNvGrpSpPr/>
          <p:nvPr/>
        </p:nvGrpSpPr>
        <p:grpSpPr>
          <a:xfrm>
            <a:off x="6198188" y="1897600"/>
            <a:ext cx="402481" cy="384889"/>
            <a:chOff x="6310400" y="1547775"/>
            <a:chExt cx="402481" cy="384889"/>
          </a:xfrm>
        </p:grpSpPr>
        <p:sp>
          <p:nvSpPr>
            <p:cNvPr id="287" name="Google Shape;287;p31"/>
            <p:cNvSpPr/>
            <p:nvPr/>
          </p:nvSpPr>
          <p:spPr>
            <a:xfrm>
              <a:off x="6310751" y="1689825"/>
              <a:ext cx="402131" cy="242839"/>
            </a:xfrm>
            <a:custGeom>
              <a:rect b="b" l="l" r="r" t="t"/>
              <a:pathLst>
                <a:path extrusionOk="0" h="8310" w="13761">
                  <a:moveTo>
                    <a:pt x="12243" y="1994"/>
                  </a:moveTo>
                  <a:cubicBezTo>
                    <a:pt x="11792" y="2496"/>
                    <a:pt x="11106" y="3067"/>
                    <a:pt x="10222" y="3232"/>
                  </a:cubicBezTo>
                  <a:cubicBezTo>
                    <a:pt x="10197" y="3236"/>
                    <a:pt x="10173" y="3238"/>
                    <a:pt x="10149" y="3238"/>
                  </a:cubicBezTo>
                  <a:cubicBezTo>
                    <a:pt x="10032" y="3238"/>
                    <a:pt x="9922" y="3187"/>
                    <a:pt x="9851" y="3096"/>
                  </a:cubicBezTo>
                  <a:cubicBezTo>
                    <a:pt x="9810" y="3045"/>
                    <a:pt x="9780" y="2989"/>
                    <a:pt x="9758" y="2928"/>
                  </a:cubicBezTo>
                  <a:cubicBezTo>
                    <a:pt x="9721" y="2820"/>
                    <a:pt x="9736" y="2700"/>
                    <a:pt x="9800" y="2602"/>
                  </a:cubicBezTo>
                  <a:cubicBezTo>
                    <a:pt x="9866" y="2501"/>
                    <a:pt x="9973" y="2437"/>
                    <a:pt x="10095" y="2426"/>
                  </a:cubicBezTo>
                  <a:cubicBezTo>
                    <a:pt x="10677" y="2377"/>
                    <a:pt x="11544" y="2259"/>
                    <a:pt x="12243" y="1994"/>
                  </a:cubicBezTo>
                  <a:close/>
                  <a:moveTo>
                    <a:pt x="11723" y="3601"/>
                  </a:moveTo>
                  <a:cubicBezTo>
                    <a:pt x="12043" y="3671"/>
                    <a:pt x="12335" y="3714"/>
                    <a:pt x="12598" y="3731"/>
                  </a:cubicBezTo>
                  <a:cubicBezTo>
                    <a:pt x="12329" y="3848"/>
                    <a:pt x="12017" y="3960"/>
                    <a:pt x="11678" y="4030"/>
                  </a:cubicBezTo>
                  <a:cubicBezTo>
                    <a:pt x="11702" y="3905"/>
                    <a:pt x="11718" y="3765"/>
                    <a:pt x="11723" y="3601"/>
                  </a:cubicBezTo>
                  <a:close/>
                  <a:moveTo>
                    <a:pt x="9086" y="0"/>
                  </a:moveTo>
                  <a:lnTo>
                    <a:pt x="8750" y="224"/>
                  </a:lnTo>
                  <a:cubicBezTo>
                    <a:pt x="9150" y="825"/>
                    <a:pt x="9617" y="1451"/>
                    <a:pt x="10329" y="1998"/>
                  </a:cubicBezTo>
                  <a:cubicBezTo>
                    <a:pt x="10241" y="2007"/>
                    <a:pt x="10151" y="2015"/>
                    <a:pt x="10060" y="2024"/>
                  </a:cubicBezTo>
                  <a:cubicBezTo>
                    <a:pt x="9814" y="2044"/>
                    <a:pt x="9596" y="2176"/>
                    <a:pt x="9462" y="2382"/>
                  </a:cubicBezTo>
                  <a:cubicBezTo>
                    <a:pt x="9329" y="2585"/>
                    <a:pt x="9299" y="2832"/>
                    <a:pt x="9377" y="3060"/>
                  </a:cubicBezTo>
                  <a:cubicBezTo>
                    <a:pt x="9413" y="3164"/>
                    <a:pt x="9465" y="3261"/>
                    <a:pt x="9533" y="3347"/>
                  </a:cubicBezTo>
                  <a:cubicBezTo>
                    <a:pt x="9683" y="3535"/>
                    <a:pt x="9910" y="3642"/>
                    <a:pt x="10148" y="3642"/>
                  </a:cubicBezTo>
                  <a:cubicBezTo>
                    <a:pt x="10196" y="3642"/>
                    <a:pt x="10246" y="3638"/>
                    <a:pt x="10295" y="3629"/>
                  </a:cubicBezTo>
                  <a:cubicBezTo>
                    <a:pt x="10664" y="3560"/>
                    <a:pt x="11000" y="3431"/>
                    <a:pt x="11302" y="3269"/>
                  </a:cubicBezTo>
                  <a:cubicBezTo>
                    <a:pt x="11314" y="3349"/>
                    <a:pt x="11320" y="3432"/>
                    <a:pt x="11320" y="3516"/>
                  </a:cubicBezTo>
                  <a:cubicBezTo>
                    <a:pt x="11320" y="3896"/>
                    <a:pt x="11246" y="4130"/>
                    <a:pt x="11168" y="4376"/>
                  </a:cubicBezTo>
                  <a:cubicBezTo>
                    <a:pt x="11048" y="4751"/>
                    <a:pt x="10925" y="5137"/>
                    <a:pt x="11061" y="5973"/>
                  </a:cubicBezTo>
                  <a:lnTo>
                    <a:pt x="10501" y="6255"/>
                  </a:lnTo>
                  <a:lnTo>
                    <a:pt x="9702" y="5673"/>
                  </a:lnTo>
                  <a:lnTo>
                    <a:pt x="9673" y="5651"/>
                  </a:lnTo>
                  <a:lnTo>
                    <a:pt x="9640" y="5643"/>
                  </a:lnTo>
                  <a:cubicBezTo>
                    <a:pt x="9627" y="5638"/>
                    <a:pt x="8257" y="5218"/>
                    <a:pt x="8116" y="4108"/>
                  </a:cubicBezTo>
                  <a:cubicBezTo>
                    <a:pt x="8129" y="4004"/>
                    <a:pt x="8212" y="3471"/>
                    <a:pt x="8623" y="3291"/>
                  </a:cubicBezTo>
                  <a:lnTo>
                    <a:pt x="8459" y="2921"/>
                  </a:lnTo>
                  <a:cubicBezTo>
                    <a:pt x="7961" y="3141"/>
                    <a:pt x="7794" y="3652"/>
                    <a:pt x="7737" y="3924"/>
                  </a:cubicBezTo>
                  <a:cubicBezTo>
                    <a:pt x="7391" y="3961"/>
                    <a:pt x="6579" y="4101"/>
                    <a:pt x="5916" y="4617"/>
                  </a:cubicBezTo>
                  <a:cubicBezTo>
                    <a:pt x="5856" y="4662"/>
                    <a:pt x="5790" y="4707"/>
                    <a:pt x="5718" y="4748"/>
                  </a:cubicBezTo>
                  <a:lnTo>
                    <a:pt x="5920" y="5098"/>
                  </a:lnTo>
                  <a:cubicBezTo>
                    <a:pt x="6008" y="5047"/>
                    <a:pt x="6090" y="4993"/>
                    <a:pt x="6164" y="4936"/>
                  </a:cubicBezTo>
                  <a:cubicBezTo>
                    <a:pt x="6300" y="4829"/>
                    <a:pt x="6446" y="4741"/>
                    <a:pt x="6592" y="4668"/>
                  </a:cubicBezTo>
                  <a:lnTo>
                    <a:pt x="6592" y="4668"/>
                  </a:lnTo>
                  <a:lnTo>
                    <a:pt x="6501" y="6196"/>
                  </a:lnTo>
                  <a:lnTo>
                    <a:pt x="6605" y="6258"/>
                  </a:lnTo>
                  <a:cubicBezTo>
                    <a:pt x="7061" y="6532"/>
                    <a:pt x="8085" y="7408"/>
                    <a:pt x="8653" y="7905"/>
                  </a:cubicBezTo>
                  <a:lnTo>
                    <a:pt x="7811" y="7905"/>
                  </a:lnTo>
                  <a:lnTo>
                    <a:pt x="7729" y="7565"/>
                  </a:lnTo>
                  <a:lnTo>
                    <a:pt x="5120" y="6174"/>
                  </a:lnTo>
                  <a:lnTo>
                    <a:pt x="5027" y="5445"/>
                  </a:lnTo>
                  <a:cubicBezTo>
                    <a:pt x="5195" y="5401"/>
                    <a:pt x="5354" y="5352"/>
                    <a:pt x="5501" y="5294"/>
                  </a:cubicBezTo>
                  <a:lnTo>
                    <a:pt x="5357" y="4917"/>
                  </a:lnTo>
                  <a:cubicBezTo>
                    <a:pt x="4968" y="5068"/>
                    <a:pt x="4493" y="5164"/>
                    <a:pt x="3963" y="5202"/>
                  </a:cubicBezTo>
                  <a:lnTo>
                    <a:pt x="4574" y="4481"/>
                  </a:lnTo>
                  <a:lnTo>
                    <a:pt x="4266" y="4220"/>
                  </a:lnTo>
                  <a:lnTo>
                    <a:pt x="2741" y="6079"/>
                  </a:lnTo>
                  <a:lnTo>
                    <a:pt x="4033" y="7905"/>
                  </a:lnTo>
                  <a:lnTo>
                    <a:pt x="3009" y="7905"/>
                  </a:lnTo>
                  <a:lnTo>
                    <a:pt x="3009" y="7632"/>
                  </a:lnTo>
                  <a:lnTo>
                    <a:pt x="1611" y="5839"/>
                  </a:lnTo>
                  <a:lnTo>
                    <a:pt x="1727" y="5277"/>
                  </a:lnTo>
                  <a:lnTo>
                    <a:pt x="1961" y="4624"/>
                  </a:lnTo>
                  <a:cubicBezTo>
                    <a:pt x="2062" y="4341"/>
                    <a:pt x="2076" y="4036"/>
                    <a:pt x="2002" y="3746"/>
                  </a:cubicBezTo>
                  <a:lnTo>
                    <a:pt x="1914" y="3391"/>
                  </a:lnTo>
                  <a:lnTo>
                    <a:pt x="1521" y="3489"/>
                  </a:lnTo>
                  <a:lnTo>
                    <a:pt x="1611" y="3844"/>
                  </a:lnTo>
                  <a:cubicBezTo>
                    <a:pt x="1664" y="4058"/>
                    <a:pt x="1654" y="4280"/>
                    <a:pt x="1579" y="4488"/>
                  </a:cubicBezTo>
                  <a:lnTo>
                    <a:pt x="1390" y="5020"/>
                  </a:lnTo>
                  <a:lnTo>
                    <a:pt x="0" y="5020"/>
                  </a:lnTo>
                  <a:lnTo>
                    <a:pt x="0" y="5424"/>
                  </a:lnTo>
                  <a:lnTo>
                    <a:pt x="1284" y="5424"/>
                  </a:lnTo>
                  <a:lnTo>
                    <a:pt x="1178" y="5940"/>
                  </a:lnTo>
                  <a:lnTo>
                    <a:pt x="2605" y="7770"/>
                  </a:lnTo>
                  <a:lnTo>
                    <a:pt x="2605" y="8309"/>
                  </a:lnTo>
                  <a:lnTo>
                    <a:pt x="4813" y="8309"/>
                  </a:lnTo>
                  <a:lnTo>
                    <a:pt x="3245" y="6092"/>
                  </a:lnTo>
                  <a:lnTo>
                    <a:pt x="3612" y="5622"/>
                  </a:lnTo>
                  <a:cubicBezTo>
                    <a:pt x="3971" y="5615"/>
                    <a:pt x="4314" y="5583"/>
                    <a:pt x="4631" y="5528"/>
                  </a:cubicBezTo>
                  <a:lnTo>
                    <a:pt x="4744" y="6431"/>
                  </a:lnTo>
                  <a:lnTo>
                    <a:pt x="7379" y="7837"/>
                  </a:lnTo>
                  <a:lnTo>
                    <a:pt x="7493" y="8309"/>
                  </a:lnTo>
                  <a:lnTo>
                    <a:pt x="9716" y="8309"/>
                  </a:lnTo>
                  <a:lnTo>
                    <a:pt x="9322" y="7957"/>
                  </a:lnTo>
                  <a:cubicBezTo>
                    <a:pt x="9251" y="7893"/>
                    <a:pt x="7656" y="6467"/>
                    <a:pt x="6918" y="5979"/>
                  </a:cubicBezTo>
                  <a:lnTo>
                    <a:pt x="7008" y="4497"/>
                  </a:lnTo>
                  <a:cubicBezTo>
                    <a:pt x="7307" y="4396"/>
                    <a:pt x="7577" y="4350"/>
                    <a:pt x="7744" y="4330"/>
                  </a:cubicBezTo>
                  <a:cubicBezTo>
                    <a:pt x="7999" y="5481"/>
                    <a:pt x="9257" y="5942"/>
                    <a:pt x="9491" y="6018"/>
                  </a:cubicBezTo>
                  <a:lnTo>
                    <a:pt x="10462" y="6727"/>
                  </a:lnTo>
                  <a:lnTo>
                    <a:pt x="11512" y="6200"/>
                  </a:lnTo>
                  <a:lnTo>
                    <a:pt x="11484" y="6050"/>
                  </a:lnTo>
                  <a:cubicBezTo>
                    <a:pt x="11327" y="5208"/>
                    <a:pt x="11437" y="4864"/>
                    <a:pt x="11552" y="4499"/>
                  </a:cubicBezTo>
                  <a:cubicBezTo>
                    <a:pt x="11557" y="4487"/>
                    <a:pt x="11561" y="4474"/>
                    <a:pt x="11564" y="4462"/>
                  </a:cubicBezTo>
                  <a:cubicBezTo>
                    <a:pt x="12790" y="4267"/>
                    <a:pt x="13720" y="3564"/>
                    <a:pt x="13761" y="3534"/>
                  </a:cubicBezTo>
                  <a:lnTo>
                    <a:pt x="13541" y="3196"/>
                  </a:lnTo>
                  <a:cubicBezTo>
                    <a:pt x="13370" y="3289"/>
                    <a:pt x="13131" y="3335"/>
                    <a:pt x="12831" y="3335"/>
                  </a:cubicBezTo>
                  <a:cubicBezTo>
                    <a:pt x="12516" y="3335"/>
                    <a:pt x="12135" y="3284"/>
                    <a:pt x="11697" y="3181"/>
                  </a:cubicBezTo>
                  <a:cubicBezTo>
                    <a:pt x="11689" y="3135"/>
                    <a:pt x="11681" y="3089"/>
                    <a:pt x="11671" y="3044"/>
                  </a:cubicBezTo>
                  <a:cubicBezTo>
                    <a:pt x="12654" y="2368"/>
                    <a:pt x="13189" y="1393"/>
                    <a:pt x="13219" y="1336"/>
                  </a:cubicBezTo>
                  <a:lnTo>
                    <a:pt x="12880" y="1118"/>
                  </a:lnTo>
                  <a:cubicBezTo>
                    <a:pt x="12611" y="1474"/>
                    <a:pt x="11912" y="1755"/>
                    <a:pt x="10917" y="1919"/>
                  </a:cubicBezTo>
                  <a:cubicBezTo>
                    <a:pt x="10870" y="1887"/>
                    <a:pt x="10837" y="1865"/>
                    <a:pt x="10821" y="1856"/>
                  </a:cubicBezTo>
                  <a:cubicBezTo>
                    <a:pt x="10015" y="1306"/>
                    <a:pt x="9511" y="640"/>
                    <a:pt x="908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1"/>
            <p:cNvSpPr/>
            <p:nvPr/>
          </p:nvSpPr>
          <p:spPr>
            <a:xfrm>
              <a:off x="6310400" y="1547775"/>
              <a:ext cx="401868" cy="171624"/>
            </a:xfrm>
            <a:custGeom>
              <a:rect b="b" l="l" r="r" t="t"/>
              <a:pathLst>
                <a:path extrusionOk="0" h="5873" w="13752">
                  <a:moveTo>
                    <a:pt x="5276" y="405"/>
                  </a:moveTo>
                  <a:cubicBezTo>
                    <a:pt x="7276" y="405"/>
                    <a:pt x="8312" y="1118"/>
                    <a:pt x="8352" y="1146"/>
                  </a:cubicBezTo>
                  <a:cubicBezTo>
                    <a:pt x="8804" y="1483"/>
                    <a:pt x="9109" y="1994"/>
                    <a:pt x="9461" y="2586"/>
                  </a:cubicBezTo>
                  <a:cubicBezTo>
                    <a:pt x="9652" y="2908"/>
                    <a:pt x="9857" y="3252"/>
                    <a:pt x="10104" y="3594"/>
                  </a:cubicBezTo>
                  <a:cubicBezTo>
                    <a:pt x="9612" y="3536"/>
                    <a:pt x="9140" y="3507"/>
                    <a:pt x="8690" y="3507"/>
                  </a:cubicBezTo>
                  <a:cubicBezTo>
                    <a:pt x="8520" y="3507"/>
                    <a:pt x="8352" y="3511"/>
                    <a:pt x="8188" y="3519"/>
                  </a:cubicBezTo>
                  <a:cubicBezTo>
                    <a:pt x="7957" y="3223"/>
                    <a:pt x="7699" y="2947"/>
                    <a:pt x="7382" y="2707"/>
                  </a:cubicBezTo>
                  <a:cubicBezTo>
                    <a:pt x="6912" y="2350"/>
                    <a:pt x="6390" y="2166"/>
                    <a:pt x="5854" y="2166"/>
                  </a:cubicBezTo>
                  <a:cubicBezTo>
                    <a:pt x="5844" y="2166"/>
                    <a:pt x="5834" y="2166"/>
                    <a:pt x="5824" y="2166"/>
                  </a:cubicBezTo>
                  <a:lnTo>
                    <a:pt x="5129" y="406"/>
                  </a:lnTo>
                  <a:cubicBezTo>
                    <a:pt x="5178" y="405"/>
                    <a:pt x="5227" y="405"/>
                    <a:pt x="5276" y="405"/>
                  </a:cubicBezTo>
                  <a:close/>
                  <a:moveTo>
                    <a:pt x="5288" y="0"/>
                  </a:moveTo>
                  <a:cubicBezTo>
                    <a:pt x="5139" y="0"/>
                    <a:pt x="4985" y="4"/>
                    <a:pt x="4825" y="12"/>
                  </a:cubicBezTo>
                  <a:lnTo>
                    <a:pt x="4545" y="26"/>
                  </a:lnTo>
                  <a:lnTo>
                    <a:pt x="5406" y="2209"/>
                  </a:lnTo>
                  <a:cubicBezTo>
                    <a:pt x="4815" y="2322"/>
                    <a:pt x="4420" y="2619"/>
                    <a:pt x="4305" y="2713"/>
                  </a:cubicBezTo>
                  <a:cubicBezTo>
                    <a:pt x="2761" y="4000"/>
                    <a:pt x="27" y="4174"/>
                    <a:pt x="1" y="4175"/>
                  </a:cubicBezTo>
                  <a:lnTo>
                    <a:pt x="24" y="4578"/>
                  </a:lnTo>
                  <a:cubicBezTo>
                    <a:pt x="141" y="4572"/>
                    <a:pt x="2916" y="4396"/>
                    <a:pt x="4564" y="3024"/>
                  </a:cubicBezTo>
                  <a:cubicBezTo>
                    <a:pt x="4664" y="2941"/>
                    <a:pt x="5032" y="2664"/>
                    <a:pt x="5587" y="2588"/>
                  </a:cubicBezTo>
                  <a:cubicBezTo>
                    <a:pt x="5678" y="2575"/>
                    <a:pt x="5769" y="2569"/>
                    <a:pt x="5859" y="2569"/>
                  </a:cubicBezTo>
                  <a:cubicBezTo>
                    <a:pt x="6306" y="2569"/>
                    <a:pt x="6734" y="2723"/>
                    <a:pt x="7138" y="3030"/>
                  </a:cubicBezTo>
                  <a:cubicBezTo>
                    <a:pt x="7717" y="3470"/>
                    <a:pt x="8102" y="4065"/>
                    <a:pt x="8508" y="4695"/>
                  </a:cubicBezTo>
                  <a:lnTo>
                    <a:pt x="8536" y="4738"/>
                  </a:lnTo>
                  <a:lnTo>
                    <a:pt x="8876" y="4520"/>
                  </a:lnTo>
                  <a:lnTo>
                    <a:pt x="8847" y="4476"/>
                  </a:lnTo>
                  <a:cubicBezTo>
                    <a:pt x="8724" y="4283"/>
                    <a:pt x="8601" y="4096"/>
                    <a:pt x="8476" y="3912"/>
                  </a:cubicBezTo>
                  <a:cubicBezTo>
                    <a:pt x="8544" y="3911"/>
                    <a:pt x="8612" y="3910"/>
                    <a:pt x="8681" y="3910"/>
                  </a:cubicBezTo>
                  <a:cubicBezTo>
                    <a:pt x="9240" y="3910"/>
                    <a:pt x="9838" y="3957"/>
                    <a:pt x="10466" y="4051"/>
                  </a:cubicBezTo>
                  <a:cubicBezTo>
                    <a:pt x="11103" y="4780"/>
                    <a:pt x="12011" y="5449"/>
                    <a:pt x="13501" y="5812"/>
                  </a:cubicBezTo>
                  <a:lnTo>
                    <a:pt x="13751" y="5872"/>
                  </a:lnTo>
                  <a:lnTo>
                    <a:pt x="13750" y="627"/>
                  </a:lnTo>
                  <a:lnTo>
                    <a:pt x="13445" y="809"/>
                  </a:lnTo>
                  <a:cubicBezTo>
                    <a:pt x="13049" y="1046"/>
                    <a:pt x="12565" y="1198"/>
                    <a:pt x="12006" y="1262"/>
                  </a:cubicBezTo>
                  <a:lnTo>
                    <a:pt x="12051" y="1663"/>
                  </a:lnTo>
                  <a:cubicBezTo>
                    <a:pt x="12534" y="1608"/>
                    <a:pt x="12967" y="1493"/>
                    <a:pt x="13347" y="1318"/>
                  </a:cubicBezTo>
                  <a:lnTo>
                    <a:pt x="13347" y="3462"/>
                  </a:lnTo>
                  <a:cubicBezTo>
                    <a:pt x="12302" y="3342"/>
                    <a:pt x="11414" y="2341"/>
                    <a:pt x="11404" y="2330"/>
                  </a:cubicBezTo>
                  <a:lnTo>
                    <a:pt x="11101" y="2596"/>
                  </a:lnTo>
                  <a:cubicBezTo>
                    <a:pt x="11144" y="2645"/>
                    <a:pt x="12125" y="3753"/>
                    <a:pt x="13347" y="3867"/>
                  </a:cubicBezTo>
                  <a:lnTo>
                    <a:pt x="13348" y="5354"/>
                  </a:lnTo>
                  <a:cubicBezTo>
                    <a:pt x="11220" y="4759"/>
                    <a:pt x="10472" y="3498"/>
                    <a:pt x="9808" y="2380"/>
                  </a:cubicBezTo>
                  <a:cubicBezTo>
                    <a:pt x="9603" y="2034"/>
                    <a:pt x="9403" y="1699"/>
                    <a:pt x="9174" y="1405"/>
                  </a:cubicBezTo>
                  <a:lnTo>
                    <a:pt x="9174" y="1405"/>
                  </a:lnTo>
                  <a:cubicBezTo>
                    <a:pt x="9731" y="1546"/>
                    <a:pt x="10528" y="1700"/>
                    <a:pt x="11367" y="1700"/>
                  </a:cubicBezTo>
                  <a:cubicBezTo>
                    <a:pt x="11455" y="1700"/>
                    <a:pt x="11543" y="1698"/>
                    <a:pt x="11631" y="1695"/>
                  </a:cubicBezTo>
                  <a:lnTo>
                    <a:pt x="11615" y="1290"/>
                  </a:lnTo>
                  <a:cubicBezTo>
                    <a:pt x="11533" y="1294"/>
                    <a:pt x="11452" y="1295"/>
                    <a:pt x="11371" y="1295"/>
                  </a:cubicBezTo>
                  <a:cubicBezTo>
                    <a:pt x="10024" y="1295"/>
                    <a:pt x="8752" y="868"/>
                    <a:pt x="8565" y="802"/>
                  </a:cubicBezTo>
                  <a:cubicBezTo>
                    <a:pt x="8384" y="678"/>
                    <a:pt x="7297" y="0"/>
                    <a:pt x="52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1"/>
            <p:cNvSpPr/>
            <p:nvPr/>
          </p:nvSpPr>
          <p:spPr>
            <a:xfrm>
              <a:off x="6383602" y="1679042"/>
              <a:ext cx="14816" cy="15079"/>
            </a:xfrm>
            <a:custGeom>
              <a:rect b="b" l="l" r="r" t="t"/>
              <a:pathLst>
                <a:path extrusionOk="0" h="516" w="507">
                  <a:moveTo>
                    <a:pt x="376" y="1"/>
                  </a:moveTo>
                  <a:cubicBezTo>
                    <a:pt x="340" y="14"/>
                    <a:pt x="304" y="27"/>
                    <a:pt x="266" y="38"/>
                  </a:cubicBezTo>
                  <a:cubicBezTo>
                    <a:pt x="175" y="72"/>
                    <a:pt x="89" y="101"/>
                    <a:pt x="1" y="128"/>
                  </a:cubicBezTo>
                  <a:lnTo>
                    <a:pt x="118" y="515"/>
                  </a:lnTo>
                  <a:cubicBezTo>
                    <a:pt x="213" y="486"/>
                    <a:pt x="308" y="453"/>
                    <a:pt x="399" y="420"/>
                  </a:cubicBezTo>
                  <a:cubicBezTo>
                    <a:pt x="435" y="408"/>
                    <a:pt x="471" y="395"/>
                    <a:pt x="506" y="384"/>
                  </a:cubicBezTo>
                  <a:lnTo>
                    <a:pt x="37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1"/>
            <p:cNvSpPr/>
            <p:nvPr/>
          </p:nvSpPr>
          <p:spPr>
            <a:xfrm>
              <a:off x="6361218" y="1686055"/>
              <a:ext cx="14319" cy="14377"/>
            </a:xfrm>
            <a:custGeom>
              <a:rect b="b" l="l" r="r" t="t"/>
              <a:pathLst>
                <a:path extrusionOk="0" h="492" w="490">
                  <a:moveTo>
                    <a:pt x="387" y="1"/>
                  </a:moveTo>
                  <a:lnTo>
                    <a:pt x="333" y="15"/>
                  </a:lnTo>
                  <a:cubicBezTo>
                    <a:pt x="223" y="44"/>
                    <a:pt x="111" y="73"/>
                    <a:pt x="1" y="99"/>
                  </a:cubicBezTo>
                  <a:lnTo>
                    <a:pt x="91" y="492"/>
                  </a:lnTo>
                  <a:cubicBezTo>
                    <a:pt x="208" y="466"/>
                    <a:pt x="323" y="436"/>
                    <a:pt x="436" y="405"/>
                  </a:cubicBezTo>
                  <a:lnTo>
                    <a:pt x="489" y="392"/>
                  </a:lnTo>
                  <a:lnTo>
                    <a:pt x="3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1"/>
            <p:cNvSpPr/>
            <p:nvPr/>
          </p:nvSpPr>
          <p:spPr>
            <a:xfrm>
              <a:off x="6338395" y="1691374"/>
              <a:ext cx="13793" cy="13764"/>
            </a:xfrm>
            <a:custGeom>
              <a:rect b="b" l="l" r="r" t="t"/>
              <a:pathLst>
                <a:path extrusionOk="0" h="471" w="472">
                  <a:moveTo>
                    <a:pt x="392" y="1"/>
                  </a:moveTo>
                  <a:cubicBezTo>
                    <a:pt x="269" y="27"/>
                    <a:pt x="146" y="48"/>
                    <a:pt x="0" y="73"/>
                  </a:cubicBezTo>
                  <a:lnTo>
                    <a:pt x="68" y="470"/>
                  </a:lnTo>
                  <a:cubicBezTo>
                    <a:pt x="198" y="449"/>
                    <a:pt x="336" y="424"/>
                    <a:pt x="471" y="397"/>
                  </a:cubicBezTo>
                  <a:lnTo>
                    <a:pt x="3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1"/>
            <p:cNvSpPr/>
            <p:nvPr/>
          </p:nvSpPr>
          <p:spPr>
            <a:xfrm>
              <a:off x="6602185" y="1806247"/>
              <a:ext cx="20368" cy="20485"/>
            </a:xfrm>
            <a:custGeom>
              <a:rect b="b" l="l" r="r" t="t"/>
              <a:pathLst>
                <a:path extrusionOk="0" h="701" w="697">
                  <a:moveTo>
                    <a:pt x="292" y="0"/>
                  </a:moveTo>
                  <a:lnTo>
                    <a:pt x="0" y="279"/>
                  </a:lnTo>
                  <a:lnTo>
                    <a:pt x="405" y="701"/>
                  </a:lnTo>
                  <a:lnTo>
                    <a:pt x="697" y="422"/>
                  </a:lnTo>
                  <a:lnTo>
                    <a:pt x="29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1"/>
            <p:cNvSpPr/>
            <p:nvPr/>
          </p:nvSpPr>
          <p:spPr>
            <a:xfrm>
              <a:off x="6347045" y="1899525"/>
              <a:ext cx="11718" cy="11864"/>
            </a:xfrm>
            <a:custGeom>
              <a:rect b="b" l="l" r="r" t="t"/>
              <a:pathLst>
                <a:path extrusionOk="0" h="406" w="401">
                  <a:moveTo>
                    <a:pt x="1" y="1"/>
                  </a:moveTo>
                  <a:lnTo>
                    <a:pt x="1" y="405"/>
                  </a:lnTo>
                  <a:lnTo>
                    <a:pt x="401" y="405"/>
                  </a:lnTo>
                  <a:lnTo>
                    <a:pt x="4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1"/>
            <p:cNvSpPr/>
            <p:nvPr/>
          </p:nvSpPr>
          <p:spPr>
            <a:xfrm>
              <a:off x="6476821" y="1906158"/>
              <a:ext cx="11718" cy="11835"/>
            </a:xfrm>
            <a:custGeom>
              <a:rect b="b" l="l" r="r" t="t"/>
              <a:pathLst>
                <a:path extrusionOk="0" h="405" w="401">
                  <a:moveTo>
                    <a:pt x="0" y="0"/>
                  </a:moveTo>
                  <a:lnTo>
                    <a:pt x="0" y="405"/>
                  </a:lnTo>
                  <a:lnTo>
                    <a:pt x="400" y="405"/>
                  </a:lnTo>
                  <a:lnTo>
                    <a:pt x="4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1"/>
            <p:cNvSpPr/>
            <p:nvPr/>
          </p:nvSpPr>
          <p:spPr>
            <a:xfrm>
              <a:off x="6323404" y="1875942"/>
              <a:ext cx="11777" cy="11835"/>
            </a:xfrm>
            <a:custGeom>
              <a:rect b="b" l="l" r="r" t="t"/>
              <a:pathLst>
                <a:path extrusionOk="0" h="405" w="403">
                  <a:moveTo>
                    <a:pt x="1" y="0"/>
                  </a:moveTo>
                  <a:lnTo>
                    <a:pt x="1" y="405"/>
                  </a:lnTo>
                  <a:lnTo>
                    <a:pt x="402" y="405"/>
                  </a:lnTo>
                  <a:lnTo>
                    <a:pt x="4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2"/>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Three ideas</a:t>
            </a:r>
            <a:endParaRPr/>
          </a:p>
        </p:txBody>
      </p:sp>
      <p:sp>
        <p:nvSpPr>
          <p:cNvPr id="301" name="Google Shape;301;p32"/>
          <p:cNvSpPr txBox="1"/>
          <p:nvPr>
            <p:ph idx="1" type="subTitle"/>
          </p:nvPr>
        </p:nvSpPr>
        <p:spPr>
          <a:xfrm>
            <a:off x="1167950" y="2420375"/>
            <a:ext cx="2336400" cy="77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a:t>
            </a:r>
            <a:endParaRPr/>
          </a:p>
        </p:txBody>
      </p:sp>
      <p:sp>
        <p:nvSpPr>
          <p:cNvPr id="302" name="Google Shape;302;p32"/>
          <p:cNvSpPr txBox="1"/>
          <p:nvPr>
            <p:ph idx="2" type="subTitle"/>
          </p:nvPr>
        </p:nvSpPr>
        <p:spPr>
          <a:xfrm>
            <a:off x="3403800" y="3708602"/>
            <a:ext cx="2336400" cy="77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303" name="Google Shape;303;p32"/>
          <p:cNvSpPr txBox="1"/>
          <p:nvPr>
            <p:ph idx="3" type="subTitle"/>
          </p:nvPr>
        </p:nvSpPr>
        <p:spPr>
          <a:xfrm>
            <a:off x="5639650" y="2420375"/>
            <a:ext cx="2336400" cy="77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304" name="Google Shape;304;p32"/>
          <p:cNvSpPr/>
          <p:nvPr/>
        </p:nvSpPr>
        <p:spPr>
          <a:xfrm>
            <a:off x="2025050" y="1316800"/>
            <a:ext cx="622200" cy="6222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2"/>
          <p:cNvSpPr/>
          <p:nvPr/>
        </p:nvSpPr>
        <p:spPr>
          <a:xfrm>
            <a:off x="6496750" y="1316800"/>
            <a:ext cx="622200" cy="6222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2"/>
          <p:cNvSpPr/>
          <p:nvPr/>
        </p:nvSpPr>
        <p:spPr>
          <a:xfrm>
            <a:off x="4260900" y="2604125"/>
            <a:ext cx="622200" cy="6222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2"/>
          <p:cNvSpPr txBox="1"/>
          <p:nvPr>
            <p:ph idx="4" type="subTitle"/>
          </p:nvPr>
        </p:nvSpPr>
        <p:spPr>
          <a:xfrm>
            <a:off x="1167950" y="2124925"/>
            <a:ext cx="23364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308" name="Google Shape;308;p32"/>
          <p:cNvSpPr txBox="1"/>
          <p:nvPr>
            <p:ph idx="5" type="subTitle"/>
          </p:nvPr>
        </p:nvSpPr>
        <p:spPr>
          <a:xfrm>
            <a:off x="5639650" y="2124925"/>
            <a:ext cx="23364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09" name="Google Shape;309;p32"/>
          <p:cNvSpPr txBox="1"/>
          <p:nvPr>
            <p:ph idx="6" type="subTitle"/>
          </p:nvPr>
        </p:nvSpPr>
        <p:spPr>
          <a:xfrm>
            <a:off x="3403800" y="3414075"/>
            <a:ext cx="2336400" cy="447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grpSp>
        <p:nvGrpSpPr>
          <p:cNvPr id="310" name="Google Shape;310;p32"/>
          <p:cNvGrpSpPr/>
          <p:nvPr/>
        </p:nvGrpSpPr>
        <p:grpSpPr>
          <a:xfrm>
            <a:off x="6605961" y="1427007"/>
            <a:ext cx="403767" cy="401780"/>
            <a:chOff x="7790774" y="2802144"/>
            <a:chExt cx="403767" cy="401780"/>
          </a:xfrm>
        </p:grpSpPr>
        <p:sp>
          <p:nvSpPr>
            <p:cNvPr id="311" name="Google Shape;311;p32"/>
            <p:cNvSpPr/>
            <p:nvPr/>
          </p:nvSpPr>
          <p:spPr>
            <a:xfrm>
              <a:off x="7790774" y="2802144"/>
              <a:ext cx="403767" cy="401780"/>
            </a:xfrm>
            <a:custGeom>
              <a:rect b="b" l="l" r="r" t="t"/>
              <a:pathLst>
                <a:path extrusionOk="0" h="13749" w="13817">
                  <a:moveTo>
                    <a:pt x="5505" y="709"/>
                  </a:moveTo>
                  <a:lnTo>
                    <a:pt x="6069" y="2785"/>
                  </a:lnTo>
                  <a:lnTo>
                    <a:pt x="5650" y="2785"/>
                  </a:lnTo>
                  <a:lnTo>
                    <a:pt x="5115" y="814"/>
                  </a:lnTo>
                  <a:lnTo>
                    <a:pt x="5505" y="709"/>
                  </a:lnTo>
                  <a:close/>
                  <a:moveTo>
                    <a:pt x="6284" y="496"/>
                  </a:moveTo>
                  <a:lnTo>
                    <a:pt x="6905" y="2785"/>
                  </a:lnTo>
                  <a:lnTo>
                    <a:pt x="6487" y="2785"/>
                  </a:lnTo>
                  <a:lnTo>
                    <a:pt x="5894" y="603"/>
                  </a:lnTo>
                  <a:lnTo>
                    <a:pt x="6284" y="496"/>
                  </a:lnTo>
                  <a:close/>
                  <a:moveTo>
                    <a:pt x="5342" y="3188"/>
                  </a:moveTo>
                  <a:lnTo>
                    <a:pt x="5473" y="3673"/>
                  </a:lnTo>
                  <a:lnTo>
                    <a:pt x="4724" y="3673"/>
                  </a:lnTo>
                  <a:lnTo>
                    <a:pt x="4724" y="3188"/>
                  </a:lnTo>
                  <a:close/>
                  <a:moveTo>
                    <a:pt x="6178" y="3188"/>
                  </a:moveTo>
                  <a:lnTo>
                    <a:pt x="6310" y="3673"/>
                  </a:lnTo>
                  <a:lnTo>
                    <a:pt x="5891" y="3673"/>
                  </a:lnTo>
                  <a:lnTo>
                    <a:pt x="5759" y="3188"/>
                  </a:lnTo>
                  <a:close/>
                  <a:moveTo>
                    <a:pt x="7015" y="3188"/>
                  </a:moveTo>
                  <a:lnTo>
                    <a:pt x="7146" y="3673"/>
                  </a:lnTo>
                  <a:lnTo>
                    <a:pt x="6729" y="3673"/>
                  </a:lnTo>
                  <a:lnTo>
                    <a:pt x="6596" y="3188"/>
                  </a:lnTo>
                  <a:close/>
                  <a:moveTo>
                    <a:pt x="5583" y="4076"/>
                  </a:moveTo>
                  <a:lnTo>
                    <a:pt x="5725" y="4600"/>
                  </a:lnTo>
                  <a:lnTo>
                    <a:pt x="4724" y="4600"/>
                  </a:lnTo>
                  <a:lnTo>
                    <a:pt x="4724" y="4076"/>
                  </a:lnTo>
                  <a:close/>
                  <a:moveTo>
                    <a:pt x="6420" y="4076"/>
                  </a:moveTo>
                  <a:lnTo>
                    <a:pt x="6561" y="4600"/>
                  </a:lnTo>
                  <a:lnTo>
                    <a:pt x="6144" y="4600"/>
                  </a:lnTo>
                  <a:lnTo>
                    <a:pt x="6001" y="4076"/>
                  </a:lnTo>
                  <a:close/>
                  <a:moveTo>
                    <a:pt x="7256" y="4076"/>
                  </a:moveTo>
                  <a:lnTo>
                    <a:pt x="7399" y="4600"/>
                  </a:lnTo>
                  <a:lnTo>
                    <a:pt x="6980" y="4600"/>
                  </a:lnTo>
                  <a:lnTo>
                    <a:pt x="6837" y="4076"/>
                  </a:lnTo>
                  <a:close/>
                  <a:moveTo>
                    <a:pt x="8895" y="3188"/>
                  </a:moveTo>
                  <a:lnTo>
                    <a:pt x="8895" y="3673"/>
                  </a:lnTo>
                  <a:lnTo>
                    <a:pt x="8191" y="3673"/>
                  </a:lnTo>
                  <a:lnTo>
                    <a:pt x="8191" y="4076"/>
                  </a:lnTo>
                  <a:lnTo>
                    <a:pt x="8895" y="4076"/>
                  </a:lnTo>
                  <a:lnTo>
                    <a:pt x="8895" y="4600"/>
                  </a:lnTo>
                  <a:lnTo>
                    <a:pt x="7816" y="4600"/>
                  </a:lnTo>
                  <a:lnTo>
                    <a:pt x="7434" y="3188"/>
                  </a:lnTo>
                  <a:close/>
                  <a:moveTo>
                    <a:pt x="5834" y="5003"/>
                  </a:moveTo>
                  <a:lnTo>
                    <a:pt x="6175" y="6257"/>
                  </a:lnTo>
                  <a:lnTo>
                    <a:pt x="3515" y="6257"/>
                  </a:lnTo>
                  <a:lnTo>
                    <a:pt x="3515" y="5610"/>
                  </a:lnTo>
                  <a:cubicBezTo>
                    <a:pt x="3515" y="5275"/>
                    <a:pt x="3786" y="5003"/>
                    <a:pt x="4121" y="5003"/>
                  </a:cubicBezTo>
                  <a:close/>
                  <a:moveTo>
                    <a:pt x="6671" y="5003"/>
                  </a:moveTo>
                  <a:lnTo>
                    <a:pt x="7012" y="6257"/>
                  </a:lnTo>
                  <a:lnTo>
                    <a:pt x="6593" y="6257"/>
                  </a:lnTo>
                  <a:lnTo>
                    <a:pt x="6253" y="5003"/>
                  </a:lnTo>
                  <a:close/>
                  <a:moveTo>
                    <a:pt x="7509" y="5003"/>
                  </a:moveTo>
                  <a:lnTo>
                    <a:pt x="7848" y="6257"/>
                  </a:lnTo>
                  <a:lnTo>
                    <a:pt x="7431" y="6257"/>
                  </a:lnTo>
                  <a:lnTo>
                    <a:pt x="7090" y="5003"/>
                  </a:lnTo>
                  <a:close/>
                  <a:moveTo>
                    <a:pt x="9501" y="5003"/>
                  </a:moveTo>
                  <a:cubicBezTo>
                    <a:pt x="9834" y="5003"/>
                    <a:pt x="10106" y="5275"/>
                    <a:pt x="10106" y="5610"/>
                  </a:cubicBezTo>
                  <a:lnTo>
                    <a:pt x="10106" y="6257"/>
                  </a:lnTo>
                  <a:lnTo>
                    <a:pt x="8267" y="6257"/>
                  </a:lnTo>
                  <a:lnTo>
                    <a:pt x="7926" y="5003"/>
                  </a:lnTo>
                  <a:close/>
                  <a:moveTo>
                    <a:pt x="890" y="3485"/>
                  </a:moveTo>
                  <a:lnTo>
                    <a:pt x="890" y="3485"/>
                  </a:lnTo>
                  <a:cubicBezTo>
                    <a:pt x="1186" y="3965"/>
                    <a:pt x="1629" y="4794"/>
                    <a:pt x="1875" y="5791"/>
                  </a:cubicBezTo>
                  <a:cubicBezTo>
                    <a:pt x="2119" y="6786"/>
                    <a:pt x="2112" y="7728"/>
                    <a:pt x="2071" y="8290"/>
                  </a:cubicBezTo>
                  <a:cubicBezTo>
                    <a:pt x="1775" y="7810"/>
                    <a:pt x="1332" y="6979"/>
                    <a:pt x="1088" y="5984"/>
                  </a:cubicBezTo>
                  <a:cubicBezTo>
                    <a:pt x="842" y="4989"/>
                    <a:pt x="849" y="4047"/>
                    <a:pt x="890" y="3485"/>
                  </a:cubicBezTo>
                  <a:close/>
                  <a:moveTo>
                    <a:pt x="11825" y="7752"/>
                  </a:moveTo>
                  <a:cubicBezTo>
                    <a:pt x="12062" y="7752"/>
                    <a:pt x="12255" y="7946"/>
                    <a:pt x="12255" y="8183"/>
                  </a:cubicBezTo>
                  <a:lnTo>
                    <a:pt x="12255" y="9715"/>
                  </a:lnTo>
                  <a:cubicBezTo>
                    <a:pt x="12255" y="9952"/>
                    <a:pt x="12062" y="10146"/>
                    <a:pt x="11825" y="10146"/>
                  </a:cubicBezTo>
                  <a:lnTo>
                    <a:pt x="10510" y="10146"/>
                  </a:lnTo>
                  <a:lnTo>
                    <a:pt x="10510" y="7752"/>
                  </a:lnTo>
                  <a:close/>
                  <a:moveTo>
                    <a:pt x="2383" y="10257"/>
                  </a:moveTo>
                  <a:cubicBezTo>
                    <a:pt x="2432" y="10257"/>
                    <a:pt x="2472" y="10267"/>
                    <a:pt x="2499" y="10274"/>
                  </a:cubicBezTo>
                  <a:cubicBezTo>
                    <a:pt x="2785" y="10348"/>
                    <a:pt x="3073" y="10485"/>
                    <a:pt x="3270" y="10644"/>
                  </a:cubicBezTo>
                  <a:cubicBezTo>
                    <a:pt x="3487" y="10819"/>
                    <a:pt x="3575" y="10997"/>
                    <a:pt x="3532" y="11173"/>
                  </a:cubicBezTo>
                  <a:cubicBezTo>
                    <a:pt x="3525" y="11208"/>
                    <a:pt x="3513" y="11242"/>
                    <a:pt x="3500" y="11277"/>
                  </a:cubicBezTo>
                  <a:cubicBezTo>
                    <a:pt x="3395" y="11264"/>
                    <a:pt x="3288" y="11258"/>
                    <a:pt x="3183" y="11258"/>
                  </a:cubicBezTo>
                  <a:cubicBezTo>
                    <a:pt x="3035" y="11258"/>
                    <a:pt x="2891" y="11270"/>
                    <a:pt x="2762" y="11290"/>
                  </a:cubicBezTo>
                  <a:cubicBezTo>
                    <a:pt x="2541" y="11326"/>
                    <a:pt x="2363" y="11433"/>
                    <a:pt x="2238" y="11603"/>
                  </a:cubicBezTo>
                  <a:cubicBezTo>
                    <a:pt x="2060" y="11475"/>
                    <a:pt x="1855" y="11371"/>
                    <a:pt x="1657" y="11297"/>
                  </a:cubicBezTo>
                  <a:cubicBezTo>
                    <a:pt x="1658" y="11267"/>
                    <a:pt x="1664" y="11236"/>
                    <a:pt x="1674" y="11208"/>
                  </a:cubicBezTo>
                  <a:cubicBezTo>
                    <a:pt x="1930" y="10382"/>
                    <a:pt x="2212" y="10257"/>
                    <a:pt x="2383" y="10257"/>
                  </a:cubicBezTo>
                  <a:close/>
                  <a:moveTo>
                    <a:pt x="3186" y="11661"/>
                  </a:moveTo>
                  <a:cubicBezTo>
                    <a:pt x="3363" y="11661"/>
                    <a:pt x="3535" y="11681"/>
                    <a:pt x="3681" y="11720"/>
                  </a:cubicBezTo>
                  <a:cubicBezTo>
                    <a:pt x="3949" y="11794"/>
                    <a:pt x="4101" y="11921"/>
                    <a:pt x="4133" y="12100"/>
                  </a:cubicBezTo>
                  <a:cubicBezTo>
                    <a:pt x="4225" y="12633"/>
                    <a:pt x="3919" y="13111"/>
                    <a:pt x="3569" y="13265"/>
                  </a:cubicBezTo>
                  <a:cubicBezTo>
                    <a:pt x="3447" y="13318"/>
                    <a:pt x="3307" y="13345"/>
                    <a:pt x="3166" y="13345"/>
                  </a:cubicBezTo>
                  <a:cubicBezTo>
                    <a:pt x="3030" y="13345"/>
                    <a:pt x="2894" y="13319"/>
                    <a:pt x="2775" y="13269"/>
                  </a:cubicBezTo>
                  <a:cubicBezTo>
                    <a:pt x="2688" y="13233"/>
                    <a:pt x="2583" y="13169"/>
                    <a:pt x="2514" y="13067"/>
                  </a:cubicBezTo>
                  <a:cubicBezTo>
                    <a:pt x="2609" y="12918"/>
                    <a:pt x="2680" y="12758"/>
                    <a:pt x="2719" y="12599"/>
                  </a:cubicBezTo>
                  <a:cubicBezTo>
                    <a:pt x="2784" y="12326"/>
                    <a:pt x="2701" y="12084"/>
                    <a:pt x="2537" y="11881"/>
                  </a:cubicBezTo>
                  <a:cubicBezTo>
                    <a:pt x="2602" y="11771"/>
                    <a:pt x="2694" y="11710"/>
                    <a:pt x="2826" y="11689"/>
                  </a:cubicBezTo>
                  <a:cubicBezTo>
                    <a:pt x="2943" y="11670"/>
                    <a:pt x="3066" y="11661"/>
                    <a:pt x="3186" y="11661"/>
                  </a:cubicBezTo>
                  <a:close/>
                  <a:moveTo>
                    <a:pt x="1177" y="11587"/>
                  </a:moveTo>
                  <a:cubicBezTo>
                    <a:pt x="1226" y="11587"/>
                    <a:pt x="1265" y="11598"/>
                    <a:pt x="1293" y="11605"/>
                  </a:cubicBezTo>
                  <a:cubicBezTo>
                    <a:pt x="1579" y="11678"/>
                    <a:pt x="1866" y="11817"/>
                    <a:pt x="2063" y="11975"/>
                  </a:cubicBezTo>
                  <a:cubicBezTo>
                    <a:pt x="2280" y="12149"/>
                    <a:pt x="2369" y="12327"/>
                    <a:pt x="2326" y="12503"/>
                  </a:cubicBezTo>
                  <a:cubicBezTo>
                    <a:pt x="2197" y="13031"/>
                    <a:pt x="1726" y="13345"/>
                    <a:pt x="1343" y="13345"/>
                  </a:cubicBezTo>
                  <a:cubicBezTo>
                    <a:pt x="1046" y="13345"/>
                    <a:pt x="721" y="13187"/>
                    <a:pt x="555" y="12961"/>
                  </a:cubicBezTo>
                  <a:cubicBezTo>
                    <a:pt x="452" y="12823"/>
                    <a:pt x="423" y="12680"/>
                    <a:pt x="467" y="12538"/>
                  </a:cubicBezTo>
                  <a:cubicBezTo>
                    <a:pt x="724" y="11713"/>
                    <a:pt x="1007" y="11587"/>
                    <a:pt x="1177" y="11587"/>
                  </a:cubicBezTo>
                  <a:close/>
                  <a:moveTo>
                    <a:pt x="6568" y="1"/>
                  </a:moveTo>
                  <a:lnTo>
                    <a:pt x="4620" y="531"/>
                  </a:lnTo>
                  <a:lnTo>
                    <a:pt x="5232" y="2785"/>
                  </a:lnTo>
                  <a:lnTo>
                    <a:pt x="4319" y="2785"/>
                  </a:lnTo>
                  <a:lnTo>
                    <a:pt x="4319" y="3673"/>
                  </a:lnTo>
                  <a:lnTo>
                    <a:pt x="3918" y="3673"/>
                  </a:lnTo>
                  <a:lnTo>
                    <a:pt x="3918" y="4076"/>
                  </a:lnTo>
                  <a:lnTo>
                    <a:pt x="4319" y="4076"/>
                  </a:lnTo>
                  <a:lnTo>
                    <a:pt x="4319" y="4600"/>
                  </a:lnTo>
                  <a:lnTo>
                    <a:pt x="4121" y="4600"/>
                  </a:lnTo>
                  <a:cubicBezTo>
                    <a:pt x="3564" y="4600"/>
                    <a:pt x="3112" y="5052"/>
                    <a:pt x="3112" y="5610"/>
                  </a:cubicBezTo>
                  <a:lnTo>
                    <a:pt x="3112" y="7668"/>
                  </a:lnTo>
                  <a:lnTo>
                    <a:pt x="3515" y="7668"/>
                  </a:lnTo>
                  <a:lnTo>
                    <a:pt x="3515" y="6660"/>
                  </a:lnTo>
                  <a:lnTo>
                    <a:pt x="10106" y="6660"/>
                  </a:lnTo>
                  <a:lnTo>
                    <a:pt x="10106" y="12471"/>
                  </a:lnTo>
                  <a:cubicBezTo>
                    <a:pt x="10106" y="12834"/>
                    <a:pt x="9807" y="13319"/>
                    <a:pt x="9501" y="13319"/>
                  </a:cubicBezTo>
                  <a:lnTo>
                    <a:pt x="4166" y="13319"/>
                  </a:lnTo>
                  <a:cubicBezTo>
                    <a:pt x="4488" y="12961"/>
                    <a:pt x="4602" y="12445"/>
                    <a:pt x="4530" y="12031"/>
                  </a:cubicBezTo>
                  <a:cubicBezTo>
                    <a:pt x="4469" y="11686"/>
                    <a:pt x="4215" y="11479"/>
                    <a:pt x="3896" y="11366"/>
                  </a:cubicBezTo>
                  <a:cubicBezTo>
                    <a:pt x="3907" y="11335"/>
                    <a:pt x="3916" y="11301"/>
                    <a:pt x="3925" y="11268"/>
                  </a:cubicBezTo>
                  <a:cubicBezTo>
                    <a:pt x="4017" y="10887"/>
                    <a:pt x="3818" y="10566"/>
                    <a:pt x="3515" y="10326"/>
                  </a:cubicBezTo>
                  <a:lnTo>
                    <a:pt x="3515" y="8073"/>
                  </a:lnTo>
                  <a:lnTo>
                    <a:pt x="3112" y="8073"/>
                  </a:lnTo>
                  <a:lnTo>
                    <a:pt x="3112" y="10074"/>
                  </a:lnTo>
                  <a:cubicBezTo>
                    <a:pt x="2940" y="9988"/>
                    <a:pt x="2762" y="9925"/>
                    <a:pt x="2600" y="9883"/>
                  </a:cubicBezTo>
                  <a:cubicBezTo>
                    <a:pt x="2537" y="9866"/>
                    <a:pt x="2475" y="9857"/>
                    <a:pt x="2414" y="9854"/>
                  </a:cubicBezTo>
                  <a:lnTo>
                    <a:pt x="2414" y="8878"/>
                  </a:lnTo>
                  <a:cubicBezTo>
                    <a:pt x="2444" y="8693"/>
                    <a:pt x="2657" y="7280"/>
                    <a:pt x="2267" y="5695"/>
                  </a:cubicBezTo>
                  <a:cubicBezTo>
                    <a:pt x="1858" y="4030"/>
                    <a:pt x="948" y="2841"/>
                    <a:pt x="910" y="2792"/>
                  </a:cubicBezTo>
                  <a:lnTo>
                    <a:pt x="631" y="2431"/>
                  </a:lnTo>
                  <a:lnTo>
                    <a:pt x="550" y="2880"/>
                  </a:lnTo>
                  <a:cubicBezTo>
                    <a:pt x="540" y="2942"/>
                    <a:pt x="286" y="4417"/>
                    <a:pt x="695" y="6081"/>
                  </a:cubicBezTo>
                  <a:cubicBezTo>
                    <a:pt x="1059" y="7563"/>
                    <a:pt x="1820" y="8668"/>
                    <a:pt x="2009" y="8928"/>
                  </a:cubicBezTo>
                  <a:lnTo>
                    <a:pt x="2009" y="9948"/>
                  </a:lnTo>
                  <a:cubicBezTo>
                    <a:pt x="1713" y="10114"/>
                    <a:pt x="1472" y="10495"/>
                    <a:pt x="1289" y="11088"/>
                  </a:cubicBezTo>
                  <a:cubicBezTo>
                    <a:pt x="1278" y="11121"/>
                    <a:pt x="1270" y="11156"/>
                    <a:pt x="1264" y="11189"/>
                  </a:cubicBezTo>
                  <a:cubicBezTo>
                    <a:pt x="1232" y="11185"/>
                    <a:pt x="1201" y="11183"/>
                    <a:pt x="1171" y="11183"/>
                  </a:cubicBezTo>
                  <a:cubicBezTo>
                    <a:pt x="703" y="11183"/>
                    <a:pt x="337" y="11597"/>
                    <a:pt x="81" y="12418"/>
                  </a:cubicBezTo>
                  <a:cubicBezTo>
                    <a:pt x="0" y="12682"/>
                    <a:pt x="52" y="12960"/>
                    <a:pt x="228" y="13200"/>
                  </a:cubicBezTo>
                  <a:cubicBezTo>
                    <a:pt x="471" y="13529"/>
                    <a:pt x="919" y="13748"/>
                    <a:pt x="1343" y="13748"/>
                  </a:cubicBezTo>
                  <a:cubicBezTo>
                    <a:pt x="1700" y="13748"/>
                    <a:pt x="2011" y="13600"/>
                    <a:pt x="2248" y="13382"/>
                  </a:cubicBezTo>
                  <a:cubicBezTo>
                    <a:pt x="2343" y="13488"/>
                    <a:pt x="2469" y="13578"/>
                    <a:pt x="2618" y="13640"/>
                  </a:cubicBezTo>
                  <a:cubicBezTo>
                    <a:pt x="2787" y="13712"/>
                    <a:pt x="2976" y="13748"/>
                    <a:pt x="3166" y="13748"/>
                  </a:cubicBezTo>
                  <a:cubicBezTo>
                    <a:pt x="3361" y="13748"/>
                    <a:pt x="3556" y="13711"/>
                    <a:pt x="3731" y="13634"/>
                  </a:cubicBezTo>
                  <a:cubicBezTo>
                    <a:pt x="3738" y="13631"/>
                    <a:pt x="3746" y="13627"/>
                    <a:pt x="3754" y="13624"/>
                  </a:cubicBezTo>
                  <a:cubicBezTo>
                    <a:pt x="3871" y="13689"/>
                    <a:pt x="3997" y="13722"/>
                    <a:pt x="4121" y="13722"/>
                  </a:cubicBezTo>
                  <a:lnTo>
                    <a:pt x="9501" y="13722"/>
                  </a:lnTo>
                  <a:cubicBezTo>
                    <a:pt x="10060" y="13722"/>
                    <a:pt x="10510" y="13038"/>
                    <a:pt x="10510" y="12471"/>
                  </a:cubicBezTo>
                  <a:lnTo>
                    <a:pt x="10510" y="11707"/>
                  </a:lnTo>
                  <a:lnTo>
                    <a:pt x="12094" y="11707"/>
                  </a:lnTo>
                  <a:cubicBezTo>
                    <a:pt x="13044" y="11707"/>
                    <a:pt x="13817" y="10935"/>
                    <a:pt x="13817" y="9984"/>
                  </a:cubicBezTo>
                  <a:lnTo>
                    <a:pt x="13817" y="9283"/>
                  </a:lnTo>
                  <a:lnTo>
                    <a:pt x="13413" y="9283"/>
                  </a:lnTo>
                  <a:lnTo>
                    <a:pt x="13413" y="9984"/>
                  </a:lnTo>
                  <a:cubicBezTo>
                    <a:pt x="13413" y="10712"/>
                    <a:pt x="12822" y="11303"/>
                    <a:pt x="12094" y="11303"/>
                  </a:cubicBezTo>
                  <a:lnTo>
                    <a:pt x="10510" y="11303"/>
                  </a:lnTo>
                  <a:lnTo>
                    <a:pt x="10510" y="10550"/>
                  </a:lnTo>
                  <a:lnTo>
                    <a:pt x="11825" y="10550"/>
                  </a:lnTo>
                  <a:cubicBezTo>
                    <a:pt x="12284" y="10550"/>
                    <a:pt x="12658" y="10176"/>
                    <a:pt x="12658" y="9715"/>
                  </a:cubicBezTo>
                  <a:lnTo>
                    <a:pt x="12658" y="8183"/>
                  </a:lnTo>
                  <a:cubicBezTo>
                    <a:pt x="12658" y="7723"/>
                    <a:pt x="12284" y="7348"/>
                    <a:pt x="11825" y="7348"/>
                  </a:cubicBezTo>
                  <a:lnTo>
                    <a:pt x="10510" y="7348"/>
                  </a:lnTo>
                  <a:lnTo>
                    <a:pt x="10510" y="6595"/>
                  </a:lnTo>
                  <a:lnTo>
                    <a:pt x="12094" y="6595"/>
                  </a:lnTo>
                  <a:cubicBezTo>
                    <a:pt x="12822" y="6595"/>
                    <a:pt x="13413" y="7186"/>
                    <a:pt x="13413" y="7914"/>
                  </a:cubicBezTo>
                  <a:lnTo>
                    <a:pt x="13413" y="8867"/>
                  </a:lnTo>
                  <a:lnTo>
                    <a:pt x="13817" y="8867"/>
                  </a:lnTo>
                  <a:lnTo>
                    <a:pt x="13817" y="7914"/>
                  </a:lnTo>
                  <a:cubicBezTo>
                    <a:pt x="13817" y="6964"/>
                    <a:pt x="13044" y="6191"/>
                    <a:pt x="12094" y="6191"/>
                  </a:cubicBezTo>
                  <a:lnTo>
                    <a:pt x="10510" y="6191"/>
                  </a:lnTo>
                  <a:lnTo>
                    <a:pt x="10510" y="5610"/>
                  </a:lnTo>
                  <a:cubicBezTo>
                    <a:pt x="10510" y="5052"/>
                    <a:pt x="10057" y="4600"/>
                    <a:pt x="9501" y="4600"/>
                  </a:cubicBezTo>
                  <a:lnTo>
                    <a:pt x="9298" y="4600"/>
                  </a:lnTo>
                  <a:lnTo>
                    <a:pt x="9298" y="4076"/>
                  </a:lnTo>
                  <a:lnTo>
                    <a:pt x="9704" y="4076"/>
                  </a:lnTo>
                  <a:lnTo>
                    <a:pt x="9704" y="3673"/>
                  </a:lnTo>
                  <a:lnTo>
                    <a:pt x="9298" y="3673"/>
                  </a:lnTo>
                  <a:lnTo>
                    <a:pt x="9298" y="2785"/>
                  </a:lnTo>
                  <a:lnTo>
                    <a:pt x="7324" y="2785"/>
                  </a:lnTo>
                  <a:lnTo>
                    <a:pt x="656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2"/>
            <p:cNvSpPr/>
            <p:nvPr/>
          </p:nvSpPr>
          <p:spPr>
            <a:xfrm>
              <a:off x="7908335" y="3012078"/>
              <a:ext cx="96756" cy="96785"/>
            </a:xfrm>
            <a:custGeom>
              <a:rect b="b" l="l" r="r" t="t"/>
              <a:pathLst>
                <a:path extrusionOk="0" h="3312" w="3311">
                  <a:moveTo>
                    <a:pt x="1359" y="551"/>
                  </a:moveTo>
                  <a:lnTo>
                    <a:pt x="2759" y="1360"/>
                  </a:lnTo>
                  <a:lnTo>
                    <a:pt x="1952" y="2760"/>
                  </a:lnTo>
                  <a:lnTo>
                    <a:pt x="552" y="1952"/>
                  </a:lnTo>
                  <a:lnTo>
                    <a:pt x="1359" y="551"/>
                  </a:lnTo>
                  <a:close/>
                  <a:moveTo>
                    <a:pt x="1212" y="1"/>
                  </a:moveTo>
                  <a:lnTo>
                    <a:pt x="0" y="2099"/>
                  </a:lnTo>
                  <a:lnTo>
                    <a:pt x="2099" y="3311"/>
                  </a:lnTo>
                  <a:lnTo>
                    <a:pt x="3311" y="1212"/>
                  </a:lnTo>
                  <a:lnTo>
                    <a:pt x="12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2"/>
            <p:cNvSpPr/>
            <p:nvPr/>
          </p:nvSpPr>
          <p:spPr>
            <a:xfrm>
              <a:off x="7988112" y="3090101"/>
              <a:ext cx="80479" cy="80420"/>
            </a:xfrm>
            <a:custGeom>
              <a:rect b="b" l="l" r="r" t="t"/>
              <a:pathLst>
                <a:path extrusionOk="0" h="2752" w="2754">
                  <a:moveTo>
                    <a:pt x="2059" y="458"/>
                  </a:moveTo>
                  <a:lnTo>
                    <a:pt x="2294" y="2057"/>
                  </a:lnTo>
                  <a:lnTo>
                    <a:pt x="695" y="2294"/>
                  </a:lnTo>
                  <a:lnTo>
                    <a:pt x="460" y="695"/>
                  </a:lnTo>
                  <a:lnTo>
                    <a:pt x="2059" y="458"/>
                  </a:lnTo>
                  <a:close/>
                  <a:moveTo>
                    <a:pt x="2398" y="0"/>
                  </a:moveTo>
                  <a:lnTo>
                    <a:pt x="0" y="354"/>
                  </a:lnTo>
                  <a:lnTo>
                    <a:pt x="356" y="2752"/>
                  </a:lnTo>
                  <a:lnTo>
                    <a:pt x="2753" y="2398"/>
                  </a:lnTo>
                  <a:lnTo>
                    <a:pt x="239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2"/>
            <p:cNvSpPr/>
            <p:nvPr/>
          </p:nvSpPr>
          <p:spPr>
            <a:xfrm>
              <a:off x="7822509" y="3153251"/>
              <a:ext cx="11835" cy="11806"/>
            </a:xfrm>
            <a:custGeom>
              <a:rect b="b" l="l" r="r" t="t"/>
              <a:pathLst>
                <a:path extrusionOk="0" h="404" w="405">
                  <a:moveTo>
                    <a:pt x="0" y="0"/>
                  </a:moveTo>
                  <a:lnTo>
                    <a:pt x="0" y="403"/>
                  </a:lnTo>
                  <a:lnTo>
                    <a:pt x="405" y="403"/>
                  </a:lnTo>
                  <a:lnTo>
                    <a:pt x="4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2"/>
            <p:cNvSpPr/>
            <p:nvPr/>
          </p:nvSpPr>
          <p:spPr>
            <a:xfrm>
              <a:off x="7888201" y="3158715"/>
              <a:ext cx="11806" cy="11864"/>
            </a:xfrm>
            <a:custGeom>
              <a:rect b="b" l="l" r="r" t="t"/>
              <a:pathLst>
                <a:path extrusionOk="0" h="406" w="404">
                  <a:moveTo>
                    <a:pt x="0" y="1"/>
                  </a:moveTo>
                  <a:lnTo>
                    <a:pt x="0" y="405"/>
                  </a:lnTo>
                  <a:lnTo>
                    <a:pt x="403" y="405"/>
                  </a:lnTo>
                  <a:lnTo>
                    <a:pt x="4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32"/>
          <p:cNvGrpSpPr/>
          <p:nvPr/>
        </p:nvGrpSpPr>
        <p:grpSpPr>
          <a:xfrm>
            <a:off x="4383053" y="2713985"/>
            <a:ext cx="377905" cy="402481"/>
            <a:chOff x="6322703" y="2801823"/>
            <a:chExt cx="377905" cy="402481"/>
          </a:xfrm>
        </p:grpSpPr>
        <p:sp>
          <p:nvSpPr>
            <p:cNvPr id="317" name="Google Shape;317;p32"/>
            <p:cNvSpPr/>
            <p:nvPr/>
          </p:nvSpPr>
          <p:spPr>
            <a:xfrm>
              <a:off x="6322703" y="2801823"/>
              <a:ext cx="377905" cy="402481"/>
            </a:xfrm>
            <a:custGeom>
              <a:rect b="b" l="l" r="r" t="t"/>
              <a:pathLst>
                <a:path extrusionOk="0" h="13773" w="12932">
                  <a:moveTo>
                    <a:pt x="6990" y="6567"/>
                  </a:moveTo>
                  <a:lnTo>
                    <a:pt x="6990" y="7217"/>
                  </a:lnTo>
                  <a:cubicBezTo>
                    <a:pt x="6875" y="7119"/>
                    <a:pt x="6730" y="7054"/>
                    <a:pt x="6571" y="7037"/>
                  </a:cubicBezTo>
                  <a:lnTo>
                    <a:pt x="6571" y="6710"/>
                  </a:lnTo>
                  <a:cubicBezTo>
                    <a:pt x="6726" y="6702"/>
                    <a:pt x="6870" y="6651"/>
                    <a:pt x="6990" y="6567"/>
                  </a:cubicBezTo>
                  <a:close/>
                  <a:moveTo>
                    <a:pt x="6490" y="7437"/>
                  </a:moveTo>
                  <a:cubicBezTo>
                    <a:pt x="6691" y="7437"/>
                    <a:pt x="6854" y="7600"/>
                    <a:pt x="6854" y="7801"/>
                  </a:cubicBezTo>
                  <a:cubicBezTo>
                    <a:pt x="6854" y="8002"/>
                    <a:pt x="6691" y="8165"/>
                    <a:pt x="6490" y="8165"/>
                  </a:cubicBezTo>
                  <a:cubicBezTo>
                    <a:pt x="6290" y="8165"/>
                    <a:pt x="6126" y="8002"/>
                    <a:pt x="6126" y="7801"/>
                  </a:cubicBezTo>
                  <a:cubicBezTo>
                    <a:pt x="6126" y="7600"/>
                    <a:pt x="6290" y="7437"/>
                    <a:pt x="6490" y="7437"/>
                  </a:cubicBezTo>
                  <a:close/>
                  <a:moveTo>
                    <a:pt x="5562" y="5861"/>
                  </a:moveTo>
                  <a:cubicBezTo>
                    <a:pt x="5616" y="5861"/>
                    <a:pt x="5670" y="5869"/>
                    <a:pt x="5723" y="5884"/>
                  </a:cubicBezTo>
                  <a:lnTo>
                    <a:pt x="5723" y="5903"/>
                  </a:lnTo>
                  <a:cubicBezTo>
                    <a:pt x="5723" y="6218"/>
                    <a:pt x="5904" y="6491"/>
                    <a:pt x="6168" y="6624"/>
                  </a:cubicBezTo>
                  <a:lnTo>
                    <a:pt x="6168" y="7105"/>
                  </a:lnTo>
                  <a:cubicBezTo>
                    <a:pt x="5905" y="7226"/>
                    <a:pt x="5723" y="7492"/>
                    <a:pt x="5723" y="7801"/>
                  </a:cubicBezTo>
                  <a:cubicBezTo>
                    <a:pt x="5723" y="8108"/>
                    <a:pt x="5905" y="8374"/>
                    <a:pt x="6168" y="8497"/>
                  </a:cubicBezTo>
                  <a:lnTo>
                    <a:pt x="6168" y="10511"/>
                  </a:lnTo>
                  <a:cubicBezTo>
                    <a:pt x="6168" y="10846"/>
                    <a:pt x="5895" y="11117"/>
                    <a:pt x="5562" y="11117"/>
                  </a:cubicBezTo>
                  <a:cubicBezTo>
                    <a:pt x="5226" y="11117"/>
                    <a:pt x="4955" y="10846"/>
                    <a:pt x="4955" y="10511"/>
                  </a:cubicBezTo>
                  <a:lnTo>
                    <a:pt x="4955" y="6467"/>
                  </a:lnTo>
                  <a:cubicBezTo>
                    <a:pt x="4955" y="6134"/>
                    <a:pt x="5226" y="5861"/>
                    <a:pt x="5562" y="5861"/>
                  </a:cubicBezTo>
                  <a:close/>
                  <a:moveTo>
                    <a:pt x="8000" y="5861"/>
                  </a:moveTo>
                  <a:cubicBezTo>
                    <a:pt x="8335" y="5861"/>
                    <a:pt x="8607" y="6134"/>
                    <a:pt x="8607" y="6467"/>
                  </a:cubicBezTo>
                  <a:lnTo>
                    <a:pt x="8607" y="10511"/>
                  </a:lnTo>
                  <a:cubicBezTo>
                    <a:pt x="8607" y="10846"/>
                    <a:pt x="8335" y="11117"/>
                    <a:pt x="8000" y="11117"/>
                  </a:cubicBezTo>
                  <a:cubicBezTo>
                    <a:pt x="7666" y="11117"/>
                    <a:pt x="7393" y="10846"/>
                    <a:pt x="7393" y="10511"/>
                  </a:cubicBezTo>
                  <a:lnTo>
                    <a:pt x="7393" y="6467"/>
                  </a:lnTo>
                  <a:cubicBezTo>
                    <a:pt x="7393" y="6134"/>
                    <a:pt x="7666" y="5861"/>
                    <a:pt x="8000" y="5861"/>
                  </a:cubicBezTo>
                  <a:close/>
                  <a:moveTo>
                    <a:pt x="9362" y="4110"/>
                  </a:moveTo>
                  <a:lnTo>
                    <a:pt x="9362" y="5055"/>
                  </a:lnTo>
                  <a:lnTo>
                    <a:pt x="11382" y="5055"/>
                  </a:lnTo>
                  <a:cubicBezTo>
                    <a:pt x="12013" y="5055"/>
                    <a:pt x="12527" y="5569"/>
                    <a:pt x="12527" y="6200"/>
                  </a:cubicBezTo>
                  <a:lnTo>
                    <a:pt x="12527" y="9783"/>
                  </a:lnTo>
                  <a:cubicBezTo>
                    <a:pt x="12527" y="10415"/>
                    <a:pt x="12013" y="10928"/>
                    <a:pt x="11382" y="10928"/>
                  </a:cubicBezTo>
                  <a:lnTo>
                    <a:pt x="9362" y="10928"/>
                  </a:lnTo>
                  <a:lnTo>
                    <a:pt x="9362" y="11815"/>
                  </a:lnTo>
                  <a:cubicBezTo>
                    <a:pt x="9362" y="12149"/>
                    <a:pt x="9089" y="12422"/>
                    <a:pt x="8755" y="12422"/>
                  </a:cubicBezTo>
                  <a:lnTo>
                    <a:pt x="6466" y="12422"/>
                  </a:lnTo>
                  <a:lnTo>
                    <a:pt x="6466" y="12826"/>
                  </a:lnTo>
                  <a:lnTo>
                    <a:pt x="8553" y="12826"/>
                  </a:lnTo>
                  <a:lnTo>
                    <a:pt x="8553" y="13368"/>
                  </a:lnTo>
                  <a:lnTo>
                    <a:pt x="2488" y="13368"/>
                  </a:lnTo>
                  <a:lnTo>
                    <a:pt x="2488" y="12826"/>
                  </a:lnTo>
                  <a:lnTo>
                    <a:pt x="6061" y="12826"/>
                  </a:lnTo>
                  <a:lnTo>
                    <a:pt x="6061" y="12422"/>
                  </a:lnTo>
                  <a:lnTo>
                    <a:pt x="2287" y="12422"/>
                  </a:lnTo>
                  <a:cubicBezTo>
                    <a:pt x="1952" y="12422"/>
                    <a:pt x="1680" y="12149"/>
                    <a:pt x="1680" y="11815"/>
                  </a:cubicBezTo>
                  <a:lnTo>
                    <a:pt x="1680" y="4528"/>
                  </a:lnTo>
                  <a:cubicBezTo>
                    <a:pt x="1849" y="4581"/>
                    <a:pt x="2025" y="4608"/>
                    <a:pt x="2204" y="4608"/>
                  </a:cubicBezTo>
                  <a:cubicBezTo>
                    <a:pt x="2567" y="4608"/>
                    <a:pt x="2914" y="4497"/>
                    <a:pt x="3204" y="4292"/>
                  </a:cubicBezTo>
                  <a:cubicBezTo>
                    <a:pt x="3470" y="4734"/>
                    <a:pt x="3954" y="5016"/>
                    <a:pt x="4481" y="5016"/>
                  </a:cubicBezTo>
                  <a:cubicBezTo>
                    <a:pt x="4790" y="5016"/>
                    <a:pt x="5088" y="4920"/>
                    <a:pt x="5336" y="4744"/>
                  </a:cubicBezTo>
                  <a:cubicBezTo>
                    <a:pt x="5446" y="4873"/>
                    <a:pt x="5576" y="4980"/>
                    <a:pt x="5723" y="5065"/>
                  </a:cubicBezTo>
                  <a:lnTo>
                    <a:pt x="5723" y="5471"/>
                  </a:lnTo>
                  <a:cubicBezTo>
                    <a:pt x="5670" y="5462"/>
                    <a:pt x="5615" y="5458"/>
                    <a:pt x="5562" y="5458"/>
                  </a:cubicBezTo>
                  <a:cubicBezTo>
                    <a:pt x="5004" y="5458"/>
                    <a:pt x="4550" y="5911"/>
                    <a:pt x="4550" y="6467"/>
                  </a:cubicBezTo>
                  <a:lnTo>
                    <a:pt x="4550" y="10511"/>
                  </a:lnTo>
                  <a:cubicBezTo>
                    <a:pt x="4550" y="11068"/>
                    <a:pt x="5004" y="11522"/>
                    <a:pt x="5562" y="11522"/>
                  </a:cubicBezTo>
                  <a:cubicBezTo>
                    <a:pt x="6118" y="11522"/>
                    <a:pt x="6571" y="11068"/>
                    <a:pt x="6571" y="10511"/>
                  </a:cubicBezTo>
                  <a:lnTo>
                    <a:pt x="6571" y="8565"/>
                  </a:lnTo>
                  <a:cubicBezTo>
                    <a:pt x="6730" y="8548"/>
                    <a:pt x="6875" y="8483"/>
                    <a:pt x="6990" y="8384"/>
                  </a:cubicBezTo>
                  <a:lnTo>
                    <a:pt x="6990" y="10511"/>
                  </a:lnTo>
                  <a:cubicBezTo>
                    <a:pt x="6990" y="11068"/>
                    <a:pt x="7444" y="11522"/>
                    <a:pt x="8000" y="11522"/>
                  </a:cubicBezTo>
                  <a:cubicBezTo>
                    <a:pt x="8558" y="11522"/>
                    <a:pt x="9011" y="11068"/>
                    <a:pt x="9011" y="10511"/>
                  </a:cubicBezTo>
                  <a:lnTo>
                    <a:pt x="9011" y="6467"/>
                  </a:lnTo>
                  <a:cubicBezTo>
                    <a:pt x="9011" y="5911"/>
                    <a:pt x="8558" y="5458"/>
                    <a:pt x="8000" y="5458"/>
                  </a:cubicBezTo>
                  <a:cubicBezTo>
                    <a:pt x="7749" y="5458"/>
                    <a:pt x="7517" y="5550"/>
                    <a:pt x="7340" y="5703"/>
                  </a:cubicBezTo>
                  <a:lnTo>
                    <a:pt x="7340" y="4998"/>
                  </a:lnTo>
                  <a:cubicBezTo>
                    <a:pt x="7502" y="4886"/>
                    <a:pt x="7639" y="4743"/>
                    <a:pt x="7746" y="4578"/>
                  </a:cubicBezTo>
                  <a:cubicBezTo>
                    <a:pt x="7925" y="4702"/>
                    <a:pt x="8140" y="4772"/>
                    <a:pt x="8364" y="4772"/>
                  </a:cubicBezTo>
                  <a:cubicBezTo>
                    <a:pt x="8809" y="4772"/>
                    <a:pt x="9196" y="4497"/>
                    <a:pt x="9362" y="4110"/>
                  </a:cubicBezTo>
                  <a:close/>
                  <a:moveTo>
                    <a:pt x="4230" y="0"/>
                  </a:moveTo>
                  <a:cubicBezTo>
                    <a:pt x="3483" y="0"/>
                    <a:pt x="2823" y="483"/>
                    <a:pt x="2584" y="1175"/>
                  </a:cubicBezTo>
                  <a:cubicBezTo>
                    <a:pt x="2460" y="1147"/>
                    <a:pt x="2333" y="1133"/>
                    <a:pt x="2204" y="1133"/>
                  </a:cubicBezTo>
                  <a:cubicBezTo>
                    <a:pt x="1247" y="1133"/>
                    <a:pt x="467" y="1911"/>
                    <a:pt x="467" y="2871"/>
                  </a:cubicBezTo>
                  <a:lnTo>
                    <a:pt x="467" y="5764"/>
                  </a:lnTo>
                  <a:cubicBezTo>
                    <a:pt x="176" y="5962"/>
                    <a:pt x="0" y="6290"/>
                    <a:pt x="0" y="6648"/>
                  </a:cubicBezTo>
                  <a:cubicBezTo>
                    <a:pt x="0" y="7237"/>
                    <a:pt x="480" y="7717"/>
                    <a:pt x="1069" y="7717"/>
                  </a:cubicBezTo>
                  <a:cubicBezTo>
                    <a:pt x="1138" y="7717"/>
                    <a:pt x="1208" y="7710"/>
                    <a:pt x="1276" y="7697"/>
                  </a:cubicBezTo>
                  <a:lnTo>
                    <a:pt x="1276" y="11815"/>
                  </a:lnTo>
                  <a:cubicBezTo>
                    <a:pt x="1276" y="12303"/>
                    <a:pt x="1624" y="12712"/>
                    <a:pt x="2085" y="12806"/>
                  </a:cubicBezTo>
                  <a:lnTo>
                    <a:pt x="2085" y="13772"/>
                  </a:lnTo>
                  <a:lnTo>
                    <a:pt x="8958" y="13772"/>
                  </a:lnTo>
                  <a:lnTo>
                    <a:pt x="8958" y="12806"/>
                  </a:lnTo>
                  <a:cubicBezTo>
                    <a:pt x="9418" y="12712"/>
                    <a:pt x="9767" y="12303"/>
                    <a:pt x="9767" y="11815"/>
                  </a:cubicBezTo>
                  <a:lnTo>
                    <a:pt x="9767" y="11333"/>
                  </a:lnTo>
                  <a:lnTo>
                    <a:pt x="11382" y="11333"/>
                  </a:lnTo>
                  <a:cubicBezTo>
                    <a:pt x="12237" y="11333"/>
                    <a:pt x="12932" y="10638"/>
                    <a:pt x="12932" y="9783"/>
                  </a:cubicBezTo>
                  <a:lnTo>
                    <a:pt x="12932" y="6200"/>
                  </a:lnTo>
                  <a:cubicBezTo>
                    <a:pt x="12932" y="5345"/>
                    <a:pt x="12237" y="4650"/>
                    <a:pt x="11382" y="4650"/>
                  </a:cubicBezTo>
                  <a:lnTo>
                    <a:pt x="9767" y="4650"/>
                  </a:lnTo>
                  <a:lnTo>
                    <a:pt x="9767" y="3742"/>
                  </a:lnTo>
                  <a:cubicBezTo>
                    <a:pt x="10113" y="3532"/>
                    <a:pt x="10347" y="3149"/>
                    <a:pt x="10347" y="2723"/>
                  </a:cubicBezTo>
                  <a:cubicBezTo>
                    <a:pt x="10347" y="2067"/>
                    <a:pt x="9814" y="1536"/>
                    <a:pt x="9160" y="1536"/>
                  </a:cubicBezTo>
                  <a:cubicBezTo>
                    <a:pt x="8854" y="1536"/>
                    <a:pt x="8568" y="1650"/>
                    <a:pt x="8350" y="1855"/>
                  </a:cubicBezTo>
                  <a:cubicBezTo>
                    <a:pt x="8173" y="1755"/>
                    <a:pt x="7975" y="1703"/>
                    <a:pt x="7770" y="1703"/>
                  </a:cubicBezTo>
                  <a:cubicBezTo>
                    <a:pt x="7614" y="1703"/>
                    <a:pt x="7464" y="1734"/>
                    <a:pt x="7322" y="1792"/>
                  </a:cubicBezTo>
                  <a:cubicBezTo>
                    <a:pt x="7103" y="1316"/>
                    <a:pt x="6625" y="1003"/>
                    <a:pt x="6086" y="1003"/>
                  </a:cubicBezTo>
                  <a:cubicBezTo>
                    <a:pt x="5995" y="1003"/>
                    <a:pt x="5905" y="1012"/>
                    <a:pt x="5817" y="1029"/>
                  </a:cubicBezTo>
                  <a:cubicBezTo>
                    <a:pt x="5742" y="863"/>
                    <a:pt x="5642" y="710"/>
                    <a:pt x="5518" y="571"/>
                  </a:cubicBezTo>
                  <a:lnTo>
                    <a:pt x="5218" y="843"/>
                  </a:lnTo>
                  <a:cubicBezTo>
                    <a:pt x="5346" y="986"/>
                    <a:pt x="5442" y="1149"/>
                    <a:pt x="5499" y="1331"/>
                  </a:cubicBezTo>
                  <a:cubicBezTo>
                    <a:pt x="5541" y="1461"/>
                    <a:pt x="5563" y="1598"/>
                    <a:pt x="5563" y="1738"/>
                  </a:cubicBezTo>
                  <a:cubicBezTo>
                    <a:pt x="5563" y="1987"/>
                    <a:pt x="5494" y="2229"/>
                    <a:pt x="5364" y="2440"/>
                  </a:cubicBezTo>
                  <a:lnTo>
                    <a:pt x="5706" y="2653"/>
                  </a:lnTo>
                  <a:cubicBezTo>
                    <a:pt x="5876" y="2378"/>
                    <a:pt x="5967" y="2062"/>
                    <a:pt x="5967" y="1738"/>
                  </a:cubicBezTo>
                  <a:cubicBezTo>
                    <a:pt x="5967" y="1630"/>
                    <a:pt x="5957" y="1523"/>
                    <a:pt x="5937" y="1419"/>
                  </a:cubicBezTo>
                  <a:cubicBezTo>
                    <a:pt x="5986" y="1412"/>
                    <a:pt x="6035" y="1407"/>
                    <a:pt x="6086" y="1407"/>
                  </a:cubicBezTo>
                  <a:cubicBezTo>
                    <a:pt x="6525" y="1407"/>
                    <a:pt x="6908" y="1705"/>
                    <a:pt x="7016" y="2130"/>
                  </a:cubicBezTo>
                  <a:lnTo>
                    <a:pt x="7087" y="2410"/>
                  </a:lnTo>
                  <a:lnTo>
                    <a:pt x="7327" y="2245"/>
                  </a:lnTo>
                  <a:cubicBezTo>
                    <a:pt x="7457" y="2156"/>
                    <a:pt x="7610" y="2108"/>
                    <a:pt x="7770" y="2108"/>
                  </a:cubicBezTo>
                  <a:cubicBezTo>
                    <a:pt x="7948" y="2108"/>
                    <a:pt x="8115" y="2167"/>
                    <a:pt x="8256" y="2277"/>
                  </a:cubicBezTo>
                  <a:lnTo>
                    <a:pt x="8416" y="2404"/>
                  </a:lnTo>
                  <a:lnTo>
                    <a:pt x="8540" y="2244"/>
                  </a:lnTo>
                  <a:cubicBezTo>
                    <a:pt x="8690" y="2050"/>
                    <a:pt x="8916" y="1940"/>
                    <a:pt x="9160" y="1940"/>
                  </a:cubicBezTo>
                  <a:cubicBezTo>
                    <a:pt x="9592" y="1940"/>
                    <a:pt x="9943" y="2291"/>
                    <a:pt x="9943" y="2723"/>
                  </a:cubicBezTo>
                  <a:cubicBezTo>
                    <a:pt x="9943" y="3125"/>
                    <a:pt x="9629" y="3469"/>
                    <a:pt x="9228" y="3503"/>
                  </a:cubicBezTo>
                  <a:lnTo>
                    <a:pt x="9047" y="3519"/>
                  </a:lnTo>
                  <a:lnTo>
                    <a:pt x="9043" y="3701"/>
                  </a:lnTo>
                  <a:cubicBezTo>
                    <a:pt x="9037" y="4068"/>
                    <a:pt x="8732" y="4367"/>
                    <a:pt x="8364" y="4367"/>
                  </a:cubicBezTo>
                  <a:cubicBezTo>
                    <a:pt x="8163" y="4367"/>
                    <a:pt x="7972" y="4278"/>
                    <a:pt x="7842" y="4123"/>
                  </a:cubicBezTo>
                  <a:lnTo>
                    <a:pt x="7627" y="3866"/>
                  </a:lnTo>
                  <a:lnTo>
                    <a:pt x="7502" y="4176"/>
                  </a:lnTo>
                  <a:cubicBezTo>
                    <a:pt x="7409" y="4400"/>
                    <a:pt x="7244" y="4591"/>
                    <a:pt x="7035" y="4714"/>
                  </a:cubicBezTo>
                  <a:lnTo>
                    <a:pt x="6935" y="4772"/>
                  </a:lnTo>
                  <a:lnTo>
                    <a:pt x="6935" y="5901"/>
                  </a:lnTo>
                  <a:cubicBezTo>
                    <a:pt x="6935" y="6125"/>
                    <a:pt x="6755" y="6306"/>
                    <a:pt x="6531" y="6306"/>
                  </a:cubicBezTo>
                  <a:cubicBezTo>
                    <a:pt x="6308" y="6306"/>
                    <a:pt x="6126" y="6125"/>
                    <a:pt x="6126" y="5901"/>
                  </a:cubicBezTo>
                  <a:lnTo>
                    <a:pt x="6126" y="4815"/>
                  </a:lnTo>
                  <a:lnTo>
                    <a:pt x="6011" y="4760"/>
                  </a:lnTo>
                  <a:cubicBezTo>
                    <a:pt x="5819" y="4669"/>
                    <a:pt x="5657" y="4526"/>
                    <a:pt x="5543" y="4345"/>
                  </a:cubicBezTo>
                  <a:lnTo>
                    <a:pt x="5411" y="4135"/>
                  </a:lnTo>
                  <a:lnTo>
                    <a:pt x="5232" y="4308"/>
                  </a:lnTo>
                  <a:cubicBezTo>
                    <a:pt x="5029" y="4503"/>
                    <a:pt x="4761" y="4611"/>
                    <a:pt x="4481" y="4611"/>
                  </a:cubicBezTo>
                  <a:cubicBezTo>
                    <a:pt x="4069" y="4611"/>
                    <a:pt x="3694" y="4376"/>
                    <a:pt x="3512" y="4013"/>
                  </a:cubicBezTo>
                  <a:cubicBezTo>
                    <a:pt x="3788" y="3698"/>
                    <a:pt x="3942" y="3292"/>
                    <a:pt x="3942" y="2871"/>
                  </a:cubicBezTo>
                  <a:lnTo>
                    <a:pt x="3538" y="2871"/>
                  </a:lnTo>
                  <a:cubicBezTo>
                    <a:pt x="3538" y="3225"/>
                    <a:pt x="3396" y="3563"/>
                    <a:pt x="3148" y="3812"/>
                  </a:cubicBezTo>
                  <a:lnTo>
                    <a:pt x="3133" y="3827"/>
                  </a:lnTo>
                  <a:cubicBezTo>
                    <a:pt x="2883" y="4070"/>
                    <a:pt x="2553" y="4204"/>
                    <a:pt x="2204" y="4204"/>
                  </a:cubicBezTo>
                  <a:cubicBezTo>
                    <a:pt x="2024" y="4204"/>
                    <a:pt x="1845" y="4166"/>
                    <a:pt x="1680" y="4096"/>
                  </a:cubicBezTo>
                  <a:lnTo>
                    <a:pt x="1680" y="3529"/>
                  </a:lnTo>
                  <a:lnTo>
                    <a:pt x="1276" y="3529"/>
                  </a:lnTo>
                  <a:lnTo>
                    <a:pt x="1276" y="7279"/>
                  </a:lnTo>
                  <a:cubicBezTo>
                    <a:pt x="1209" y="7301"/>
                    <a:pt x="1140" y="7313"/>
                    <a:pt x="1069" y="7313"/>
                  </a:cubicBezTo>
                  <a:cubicBezTo>
                    <a:pt x="702" y="7313"/>
                    <a:pt x="403" y="7015"/>
                    <a:pt x="403" y="6648"/>
                  </a:cubicBezTo>
                  <a:cubicBezTo>
                    <a:pt x="403" y="6400"/>
                    <a:pt x="540" y="6173"/>
                    <a:pt x="761" y="6057"/>
                  </a:cubicBezTo>
                  <a:lnTo>
                    <a:pt x="871" y="6001"/>
                  </a:lnTo>
                  <a:lnTo>
                    <a:pt x="871" y="2871"/>
                  </a:lnTo>
                  <a:cubicBezTo>
                    <a:pt x="871" y="2135"/>
                    <a:pt x="1469" y="1537"/>
                    <a:pt x="2204" y="1537"/>
                  </a:cubicBezTo>
                  <a:cubicBezTo>
                    <a:pt x="2359" y="1537"/>
                    <a:pt x="2512" y="1563"/>
                    <a:pt x="2657" y="1615"/>
                  </a:cubicBezTo>
                  <a:lnTo>
                    <a:pt x="2876" y="1695"/>
                  </a:lnTo>
                  <a:lnTo>
                    <a:pt x="2924" y="1467"/>
                  </a:lnTo>
                  <a:cubicBezTo>
                    <a:pt x="3051" y="851"/>
                    <a:pt x="3600" y="403"/>
                    <a:pt x="4230" y="403"/>
                  </a:cubicBezTo>
                  <a:cubicBezTo>
                    <a:pt x="4485" y="403"/>
                    <a:pt x="4735" y="477"/>
                    <a:pt x="4951" y="616"/>
                  </a:cubicBezTo>
                  <a:lnTo>
                    <a:pt x="5169" y="276"/>
                  </a:lnTo>
                  <a:cubicBezTo>
                    <a:pt x="4888" y="96"/>
                    <a:pt x="4563" y="0"/>
                    <a:pt x="42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2"/>
            <p:cNvSpPr/>
            <p:nvPr/>
          </p:nvSpPr>
          <p:spPr>
            <a:xfrm>
              <a:off x="6596282" y="2969179"/>
              <a:ext cx="72793" cy="132349"/>
            </a:xfrm>
            <a:custGeom>
              <a:rect b="b" l="l" r="r" t="t"/>
              <a:pathLst>
                <a:path extrusionOk="0" h="4529" w="2491">
                  <a:moveTo>
                    <a:pt x="2020" y="405"/>
                  </a:moveTo>
                  <a:cubicBezTo>
                    <a:pt x="2057" y="405"/>
                    <a:pt x="2087" y="436"/>
                    <a:pt x="2087" y="473"/>
                  </a:cubicBezTo>
                  <a:lnTo>
                    <a:pt x="2087" y="4056"/>
                  </a:lnTo>
                  <a:cubicBezTo>
                    <a:pt x="2087" y="4093"/>
                    <a:pt x="2057" y="4124"/>
                    <a:pt x="2020" y="4124"/>
                  </a:cubicBezTo>
                  <a:lnTo>
                    <a:pt x="405" y="4124"/>
                  </a:lnTo>
                  <a:lnTo>
                    <a:pt x="405" y="405"/>
                  </a:lnTo>
                  <a:close/>
                  <a:moveTo>
                    <a:pt x="0" y="1"/>
                  </a:moveTo>
                  <a:lnTo>
                    <a:pt x="0" y="4528"/>
                  </a:lnTo>
                  <a:lnTo>
                    <a:pt x="2020" y="4528"/>
                  </a:lnTo>
                  <a:cubicBezTo>
                    <a:pt x="2280" y="4528"/>
                    <a:pt x="2490" y="4316"/>
                    <a:pt x="2490" y="4056"/>
                  </a:cubicBezTo>
                  <a:lnTo>
                    <a:pt x="2490" y="473"/>
                  </a:lnTo>
                  <a:cubicBezTo>
                    <a:pt x="2490" y="213"/>
                    <a:pt x="2280" y="1"/>
                    <a:pt x="20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2"/>
            <p:cNvSpPr/>
            <p:nvPr/>
          </p:nvSpPr>
          <p:spPr>
            <a:xfrm>
              <a:off x="6382141" y="2961289"/>
              <a:ext cx="59059" cy="177234"/>
            </a:xfrm>
            <a:custGeom>
              <a:rect b="b" l="l" r="r" t="t"/>
              <a:pathLst>
                <a:path extrusionOk="0" h="6065" w="2021">
                  <a:moveTo>
                    <a:pt x="1010" y="1"/>
                  </a:moveTo>
                  <a:cubicBezTo>
                    <a:pt x="452" y="1"/>
                    <a:pt x="0" y="454"/>
                    <a:pt x="0" y="1010"/>
                  </a:cubicBezTo>
                  <a:lnTo>
                    <a:pt x="0" y="5054"/>
                  </a:lnTo>
                  <a:cubicBezTo>
                    <a:pt x="0" y="5611"/>
                    <a:pt x="452" y="6065"/>
                    <a:pt x="1010" y="6065"/>
                  </a:cubicBezTo>
                  <a:cubicBezTo>
                    <a:pt x="1567" y="6065"/>
                    <a:pt x="2021" y="5611"/>
                    <a:pt x="2021" y="5054"/>
                  </a:cubicBezTo>
                  <a:lnTo>
                    <a:pt x="2021" y="2222"/>
                  </a:lnTo>
                  <a:lnTo>
                    <a:pt x="1616" y="2222"/>
                  </a:lnTo>
                  <a:lnTo>
                    <a:pt x="1616" y="5054"/>
                  </a:lnTo>
                  <a:cubicBezTo>
                    <a:pt x="1616" y="5389"/>
                    <a:pt x="1345" y="5660"/>
                    <a:pt x="1010" y="5660"/>
                  </a:cubicBezTo>
                  <a:cubicBezTo>
                    <a:pt x="676" y="5660"/>
                    <a:pt x="403" y="5389"/>
                    <a:pt x="403" y="5054"/>
                  </a:cubicBezTo>
                  <a:lnTo>
                    <a:pt x="403" y="1010"/>
                  </a:lnTo>
                  <a:cubicBezTo>
                    <a:pt x="403" y="677"/>
                    <a:pt x="676" y="404"/>
                    <a:pt x="1010" y="404"/>
                  </a:cubicBezTo>
                  <a:cubicBezTo>
                    <a:pt x="1345" y="404"/>
                    <a:pt x="1616" y="677"/>
                    <a:pt x="1616" y="1010"/>
                  </a:cubicBezTo>
                  <a:lnTo>
                    <a:pt x="1616" y="1819"/>
                  </a:lnTo>
                  <a:lnTo>
                    <a:pt x="2021" y="1819"/>
                  </a:lnTo>
                  <a:lnTo>
                    <a:pt x="2021" y="1010"/>
                  </a:lnTo>
                  <a:cubicBezTo>
                    <a:pt x="2021" y="454"/>
                    <a:pt x="1567" y="1"/>
                    <a:pt x="10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2"/>
            <p:cNvSpPr/>
            <p:nvPr/>
          </p:nvSpPr>
          <p:spPr>
            <a:xfrm>
              <a:off x="6440849" y="2831367"/>
              <a:ext cx="11718" cy="11835"/>
            </a:xfrm>
            <a:custGeom>
              <a:rect b="b" l="l" r="r" t="t"/>
              <a:pathLst>
                <a:path extrusionOk="0" h="405" w="401">
                  <a:moveTo>
                    <a:pt x="0" y="1"/>
                  </a:moveTo>
                  <a:lnTo>
                    <a:pt x="0" y="405"/>
                  </a:lnTo>
                  <a:lnTo>
                    <a:pt x="400" y="405"/>
                  </a:lnTo>
                  <a:lnTo>
                    <a:pt x="4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2"/>
            <p:cNvSpPr/>
            <p:nvPr/>
          </p:nvSpPr>
          <p:spPr>
            <a:xfrm>
              <a:off x="6510836" y="2878649"/>
              <a:ext cx="11747" cy="11806"/>
            </a:xfrm>
            <a:custGeom>
              <a:rect b="b" l="l" r="r" t="t"/>
              <a:pathLst>
                <a:path extrusionOk="0" h="404" w="402">
                  <a:moveTo>
                    <a:pt x="0" y="0"/>
                  </a:moveTo>
                  <a:lnTo>
                    <a:pt x="0" y="403"/>
                  </a:lnTo>
                  <a:lnTo>
                    <a:pt x="402" y="403"/>
                  </a:lnTo>
                  <a:lnTo>
                    <a:pt x="4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 name="Google Shape;322;p32"/>
          <p:cNvGrpSpPr/>
          <p:nvPr/>
        </p:nvGrpSpPr>
        <p:grpSpPr>
          <a:xfrm>
            <a:off x="2134905" y="1447275"/>
            <a:ext cx="402481" cy="361248"/>
            <a:chOff x="4807467" y="2822425"/>
            <a:chExt cx="402481" cy="361248"/>
          </a:xfrm>
        </p:grpSpPr>
        <p:sp>
          <p:nvSpPr>
            <p:cNvPr id="323" name="Google Shape;323;p32"/>
            <p:cNvSpPr/>
            <p:nvPr/>
          </p:nvSpPr>
          <p:spPr>
            <a:xfrm>
              <a:off x="4807467" y="3002464"/>
              <a:ext cx="264230" cy="181209"/>
            </a:xfrm>
            <a:custGeom>
              <a:rect b="b" l="l" r="r" t="t"/>
              <a:pathLst>
                <a:path extrusionOk="0" h="6201" w="9042">
                  <a:moveTo>
                    <a:pt x="2417" y="0"/>
                  </a:moveTo>
                  <a:lnTo>
                    <a:pt x="2481" y="1365"/>
                  </a:lnTo>
                  <a:lnTo>
                    <a:pt x="1032" y="1214"/>
                  </a:lnTo>
                  <a:lnTo>
                    <a:pt x="1012" y="1214"/>
                  </a:lnTo>
                  <a:cubicBezTo>
                    <a:pt x="454" y="1214"/>
                    <a:pt x="1" y="1667"/>
                    <a:pt x="1" y="2225"/>
                  </a:cubicBezTo>
                  <a:cubicBezTo>
                    <a:pt x="1" y="2782"/>
                    <a:pt x="454" y="3234"/>
                    <a:pt x="1012" y="3234"/>
                  </a:cubicBezTo>
                  <a:lnTo>
                    <a:pt x="1022" y="3234"/>
                  </a:lnTo>
                  <a:lnTo>
                    <a:pt x="2562" y="3074"/>
                  </a:lnTo>
                  <a:lnTo>
                    <a:pt x="2663" y="5235"/>
                  </a:lnTo>
                  <a:cubicBezTo>
                    <a:pt x="2686" y="5777"/>
                    <a:pt x="3130" y="6200"/>
                    <a:pt x="3673" y="6200"/>
                  </a:cubicBezTo>
                  <a:lnTo>
                    <a:pt x="7787" y="6200"/>
                  </a:lnTo>
                  <a:cubicBezTo>
                    <a:pt x="8328" y="6200"/>
                    <a:pt x="8772" y="5777"/>
                    <a:pt x="8796" y="5235"/>
                  </a:cubicBezTo>
                  <a:lnTo>
                    <a:pt x="9042" y="0"/>
                  </a:lnTo>
                  <a:lnTo>
                    <a:pt x="4466" y="0"/>
                  </a:lnTo>
                  <a:lnTo>
                    <a:pt x="4466" y="405"/>
                  </a:lnTo>
                  <a:lnTo>
                    <a:pt x="8617" y="405"/>
                  </a:lnTo>
                  <a:lnTo>
                    <a:pt x="8392" y="5216"/>
                  </a:lnTo>
                  <a:cubicBezTo>
                    <a:pt x="8377" y="5541"/>
                    <a:pt x="8112" y="5796"/>
                    <a:pt x="7787" y="5796"/>
                  </a:cubicBezTo>
                  <a:lnTo>
                    <a:pt x="3673" y="5796"/>
                  </a:lnTo>
                  <a:cubicBezTo>
                    <a:pt x="3348" y="5796"/>
                    <a:pt x="3080" y="5541"/>
                    <a:pt x="3066" y="5216"/>
                  </a:cubicBezTo>
                  <a:lnTo>
                    <a:pt x="2945" y="2628"/>
                  </a:lnTo>
                  <a:lnTo>
                    <a:pt x="1002" y="2830"/>
                  </a:lnTo>
                  <a:cubicBezTo>
                    <a:pt x="672" y="2826"/>
                    <a:pt x="405" y="2556"/>
                    <a:pt x="405" y="2225"/>
                  </a:cubicBezTo>
                  <a:cubicBezTo>
                    <a:pt x="405" y="1893"/>
                    <a:pt x="672" y="1622"/>
                    <a:pt x="1002" y="1618"/>
                  </a:cubicBezTo>
                  <a:lnTo>
                    <a:pt x="2907" y="1816"/>
                  </a:lnTo>
                  <a:lnTo>
                    <a:pt x="2907" y="1816"/>
                  </a:lnTo>
                  <a:lnTo>
                    <a:pt x="2841" y="405"/>
                  </a:lnTo>
                  <a:lnTo>
                    <a:pt x="4058" y="405"/>
                  </a:lnTo>
                  <a:lnTo>
                    <a:pt x="40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2"/>
            <p:cNvSpPr/>
            <p:nvPr/>
          </p:nvSpPr>
          <p:spPr>
            <a:xfrm>
              <a:off x="4906765" y="3058775"/>
              <a:ext cx="136294" cy="98889"/>
            </a:xfrm>
            <a:custGeom>
              <a:rect b="b" l="l" r="r" t="t"/>
              <a:pathLst>
                <a:path extrusionOk="0" h="3384" w="4664">
                  <a:moveTo>
                    <a:pt x="0" y="0"/>
                  </a:moveTo>
                  <a:lnTo>
                    <a:pt x="126" y="2677"/>
                  </a:lnTo>
                  <a:cubicBezTo>
                    <a:pt x="145" y="3074"/>
                    <a:pt x="470" y="3383"/>
                    <a:pt x="865" y="3383"/>
                  </a:cubicBezTo>
                  <a:lnTo>
                    <a:pt x="3796" y="3383"/>
                  </a:lnTo>
                  <a:cubicBezTo>
                    <a:pt x="4194" y="3383"/>
                    <a:pt x="4519" y="3074"/>
                    <a:pt x="4537" y="2677"/>
                  </a:cubicBezTo>
                  <a:lnTo>
                    <a:pt x="4663" y="0"/>
                  </a:lnTo>
                  <a:lnTo>
                    <a:pt x="3086" y="0"/>
                  </a:lnTo>
                  <a:lnTo>
                    <a:pt x="3086" y="405"/>
                  </a:lnTo>
                  <a:lnTo>
                    <a:pt x="4238" y="405"/>
                  </a:lnTo>
                  <a:lnTo>
                    <a:pt x="4133" y="2658"/>
                  </a:lnTo>
                  <a:cubicBezTo>
                    <a:pt x="4126" y="2839"/>
                    <a:pt x="3977" y="2980"/>
                    <a:pt x="3796" y="2980"/>
                  </a:cubicBezTo>
                  <a:lnTo>
                    <a:pt x="865" y="2980"/>
                  </a:lnTo>
                  <a:cubicBezTo>
                    <a:pt x="686" y="2980"/>
                    <a:pt x="538" y="2839"/>
                    <a:pt x="529" y="2658"/>
                  </a:cubicBezTo>
                  <a:lnTo>
                    <a:pt x="423" y="405"/>
                  </a:lnTo>
                  <a:lnTo>
                    <a:pt x="2696" y="405"/>
                  </a:lnTo>
                  <a:lnTo>
                    <a:pt x="26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2"/>
            <p:cNvSpPr/>
            <p:nvPr/>
          </p:nvSpPr>
          <p:spPr>
            <a:xfrm>
              <a:off x="4881517" y="2822425"/>
              <a:ext cx="328432" cy="153681"/>
            </a:xfrm>
            <a:custGeom>
              <a:rect b="b" l="l" r="r" t="t"/>
              <a:pathLst>
                <a:path extrusionOk="0" h="5259" w="11239">
                  <a:moveTo>
                    <a:pt x="10098" y="675"/>
                  </a:moveTo>
                  <a:cubicBezTo>
                    <a:pt x="10283" y="675"/>
                    <a:pt x="10434" y="827"/>
                    <a:pt x="10434" y="1011"/>
                  </a:cubicBezTo>
                  <a:lnTo>
                    <a:pt x="10434" y="1084"/>
                  </a:lnTo>
                  <a:lnTo>
                    <a:pt x="7994" y="1084"/>
                  </a:lnTo>
                  <a:lnTo>
                    <a:pt x="7994" y="1488"/>
                  </a:lnTo>
                  <a:lnTo>
                    <a:pt x="10636" y="1488"/>
                  </a:lnTo>
                  <a:cubicBezTo>
                    <a:pt x="10746" y="1488"/>
                    <a:pt x="10836" y="1576"/>
                    <a:pt x="10836" y="1686"/>
                  </a:cubicBezTo>
                  <a:cubicBezTo>
                    <a:pt x="10836" y="1796"/>
                    <a:pt x="10746" y="1885"/>
                    <a:pt x="10636" y="1885"/>
                  </a:cubicBezTo>
                  <a:lnTo>
                    <a:pt x="4395" y="1885"/>
                  </a:lnTo>
                  <a:cubicBezTo>
                    <a:pt x="4412" y="1822"/>
                    <a:pt x="4422" y="1755"/>
                    <a:pt x="4422" y="1686"/>
                  </a:cubicBezTo>
                  <a:lnTo>
                    <a:pt x="4422" y="1637"/>
                  </a:lnTo>
                  <a:lnTo>
                    <a:pt x="4701" y="1637"/>
                  </a:lnTo>
                  <a:cubicBezTo>
                    <a:pt x="4864" y="1637"/>
                    <a:pt x="5014" y="1581"/>
                    <a:pt x="5134" y="1488"/>
                  </a:cubicBezTo>
                  <a:lnTo>
                    <a:pt x="7590" y="1488"/>
                  </a:lnTo>
                  <a:lnTo>
                    <a:pt x="7590" y="1084"/>
                  </a:lnTo>
                  <a:lnTo>
                    <a:pt x="5393" y="1084"/>
                  </a:lnTo>
                  <a:cubicBezTo>
                    <a:pt x="5404" y="1033"/>
                    <a:pt x="5410" y="980"/>
                    <a:pt x="5410" y="926"/>
                  </a:cubicBezTo>
                  <a:cubicBezTo>
                    <a:pt x="5410" y="926"/>
                    <a:pt x="5410" y="686"/>
                    <a:pt x="5410" y="675"/>
                  </a:cubicBezTo>
                  <a:close/>
                  <a:moveTo>
                    <a:pt x="10434" y="2290"/>
                  </a:moveTo>
                  <a:lnTo>
                    <a:pt x="10434" y="2362"/>
                  </a:lnTo>
                  <a:cubicBezTo>
                    <a:pt x="10434" y="2547"/>
                    <a:pt x="10283" y="2699"/>
                    <a:pt x="10098" y="2699"/>
                  </a:cubicBezTo>
                  <a:lnTo>
                    <a:pt x="3343" y="2699"/>
                  </a:lnTo>
                  <a:lnTo>
                    <a:pt x="3343" y="2429"/>
                  </a:lnTo>
                  <a:lnTo>
                    <a:pt x="3681" y="2429"/>
                  </a:lnTo>
                  <a:cubicBezTo>
                    <a:pt x="3841" y="2429"/>
                    <a:pt x="3990" y="2377"/>
                    <a:pt x="4111" y="2290"/>
                  </a:cubicBezTo>
                  <a:close/>
                  <a:moveTo>
                    <a:pt x="4701" y="405"/>
                  </a:moveTo>
                  <a:cubicBezTo>
                    <a:pt x="4870" y="405"/>
                    <a:pt x="5006" y="542"/>
                    <a:pt x="5006" y="711"/>
                  </a:cubicBezTo>
                  <a:lnTo>
                    <a:pt x="5006" y="926"/>
                  </a:lnTo>
                  <a:cubicBezTo>
                    <a:pt x="5006" y="1095"/>
                    <a:pt x="4870" y="1232"/>
                    <a:pt x="4701" y="1232"/>
                  </a:cubicBezTo>
                  <a:lnTo>
                    <a:pt x="4018" y="1232"/>
                  </a:lnTo>
                  <a:lnTo>
                    <a:pt x="4018" y="1686"/>
                  </a:lnTo>
                  <a:cubicBezTo>
                    <a:pt x="4018" y="1872"/>
                    <a:pt x="3866" y="2024"/>
                    <a:pt x="3681" y="2024"/>
                  </a:cubicBezTo>
                  <a:lnTo>
                    <a:pt x="2940" y="2024"/>
                  </a:lnTo>
                  <a:lnTo>
                    <a:pt x="2940" y="3776"/>
                  </a:lnTo>
                  <a:cubicBezTo>
                    <a:pt x="2940" y="3925"/>
                    <a:pt x="2819" y="4045"/>
                    <a:pt x="2671" y="4045"/>
                  </a:cubicBezTo>
                  <a:cubicBezTo>
                    <a:pt x="2524" y="4045"/>
                    <a:pt x="2404" y="3925"/>
                    <a:pt x="2404" y="3776"/>
                  </a:cubicBezTo>
                  <a:lnTo>
                    <a:pt x="2404" y="3035"/>
                  </a:lnTo>
                  <a:lnTo>
                    <a:pt x="2000" y="3035"/>
                  </a:lnTo>
                  <a:lnTo>
                    <a:pt x="2000" y="4549"/>
                  </a:lnTo>
                  <a:cubicBezTo>
                    <a:pt x="2000" y="4717"/>
                    <a:pt x="1862" y="4854"/>
                    <a:pt x="1695" y="4854"/>
                  </a:cubicBezTo>
                  <a:cubicBezTo>
                    <a:pt x="1526" y="4854"/>
                    <a:pt x="1389" y="4717"/>
                    <a:pt x="1389" y="4549"/>
                  </a:cubicBezTo>
                  <a:lnTo>
                    <a:pt x="1389" y="2967"/>
                  </a:lnTo>
                  <a:lnTo>
                    <a:pt x="1012" y="2967"/>
                  </a:lnTo>
                  <a:cubicBezTo>
                    <a:pt x="678" y="2967"/>
                    <a:pt x="405" y="2696"/>
                    <a:pt x="405" y="2362"/>
                  </a:cubicBezTo>
                  <a:lnTo>
                    <a:pt x="405" y="1011"/>
                  </a:lnTo>
                  <a:cubicBezTo>
                    <a:pt x="405" y="678"/>
                    <a:pt x="678" y="405"/>
                    <a:pt x="1012" y="405"/>
                  </a:cubicBezTo>
                  <a:close/>
                  <a:moveTo>
                    <a:pt x="1012" y="0"/>
                  </a:moveTo>
                  <a:cubicBezTo>
                    <a:pt x="454" y="0"/>
                    <a:pt x="0" y="454"/>
                    <a:pt x="0" y="1011"/>
                  </a:cubicBezTo>
                  <a:lnTo>
                    <a:pt x="0" y="2362"/>
                  </a:lnTo>
                  <a:cubicBezTo>
                    <a:pt x="0" y="2910"/>
                    <a:pt x="439" y="3357"/>
                    <a:pt x="984" y="3372"/>
                  </a:cubicBezTo>
                  <a:lnTo>
                    <a:pt x="984" y="4549"/>
                  </a:lnTo>
                  <a:cubicBezTo>
                    <a:pt x="984" y="4939"/>
                    <a:pt x="1303" y="5258"/>
                    <a:pt x="1695" y="5258"/>
                  </a:cubicBezTo>
                  <a:cubicBezTo>
                    <a:pt x="2085" y="5258"/>
                    <a:pt x="2404" y="4939"/>
                    <a:pt x="2404" y="4549"/>
                  </a:cubicBezTo>
                  <a:lnTo>
                    <a:pt x="2404" y="4393"/>
                  </a:lnTo>
                  <a:cubicBezTo>
                    <a:pt x="2485" y="4429"/>
                    <a:pt x="2576" y="4449"/>
                    <a:pt x="2671" y="4449"/>
                  </a:cubicBezTo>
                  <a:cubicBezTo>
                    <a:pt x="3043" y="4449"/>
                    <a:pt x="3343" y="4148"/>
                    <a:pt x="3343" y="3776"/>
                  </a:cubicBezTo>
                  <a:lnTo>
                    <a:pt x="3343" y="3103"/>
                  </a:lnTo>
                  <a:lnTo>
                    <a:pt x="10098" y="3103"/>
                  </a:lnTo>
                  <a:cubicBezTo>
                    <a:pt x="10506" y="3103"/>
                    <a:pt x="10839" y="2771"/>
                    <a:pt x="10839" y="2362"/>
                  </a:cubicBezTo>
                  <a:lnTo>
                    <a:pt x="10839" y="2255"/>
                  </a:lnTo>
                  <a:cubicBezTo>
                    <a:pt x="11071" y="2171"/>
                    <a:pt x="11239" y="1949"/>
                    <a:pt x="11239" y="1686"/>
                  </a:cubicBezTo>
                  <a:cubicBezTo>
                    <a:pt x="11239" y="1425"/>
                    <a:pt x="11071" y="1202"/>
                    <a:pt x="10839" y="1118"/>
                  </a:cubicBezTo>
                  <a:lnTo>
                    <a:pt x="10839" y="1011"/>
                  </a:lnTo>
                  <a:cubicBezTo>
                    <a:pt x="10839" y="603"/>
                    <a:pt x="10506" y="270"/>
                    <a:pt x="10098" y="270"/>
                  </a:cubicBezTo>
                  <a:lnTo>
                    <a:pt x="5257" y="270"/>
                  </a:lnTo>
                  <a:cubicBezTo>
                    <a:pt x="5127" y="106"/>
                    <a:pt x="4926" y="0"/>
                    <a:pt x="47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2"/>
            <p:cNvSpPr/>
            <p:nvPr/>
          </p:nvSpPr>
          <p:spPr>
            <a:xfrm>
              <a:off x="4939932" y="2887474"/>
              <a:ext cx="11864" cy="11806"/>
            </a:xfrm>
            <a:custGeom>
              <a:rect b="b" l="l" r="r" t="t"/>
              <a:pathLst>
                <a:path extrusionOk="0" h="404" w="406">
                  <a:moveTo>
                    <a:pt x="1" y="0"/>
                  </a:moveTo>
                  <a:lnTo>
                    <a:pt x="1" y="403"/>
                  </a:lnTo>
                  <a:lnTo>
                    <a:pt x="405" y="403"/>
                  </a:lnTo>
                  <a:lnTo>
                    <a:pt x="4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3"/>
          <p:cNvSpPr txBox="1"/>
          <p:nvPr>
            <p:ph idx="3" type="subTitle"/>
          </p:nvPr>
        </p:nvSpPr>
        <p:spPr>
          <a:xfrm>
            <a:off x="719975" y="4024675"/>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in the Solar System</a:t>
            </a:r>
            <a:endParaRPr/>
          </a:p>
        </p:txBody>
      </p:sp>
      <p:sp>
        <p:nvSpPr>
          <p:cNvPr id="332" name="Google Shape;332;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Six different ideas</a:t>
            </a:r>
            <a:endParaRPr/>
          </a:p>
        </p:txBody>
      </p:sp>
      <p:sp>
        <p:nvSpPr>
          <p:cNvPr id="333" name="Google Shape;333;p33"/>
          <p:cNvSpPr txBox="1"/>
          <p:nvPr>
            <p:ph idx="1" type="subTitle"/>
          </p:nvPr>
        </p:nvSpPr>
        <p:spPr>
          <a:xfrm>
            <a:off x="719975" y="2286475"/>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planet in the Solar System</a:t>
            </a:r>
            <a:endParaRPr/>
          </a:p>
        </p:txBody>
      </p:sp>
      <p:sp>
        <p:nvSpPr>
          <p:cNvPr id="334" name="Google Shape;334;p33"/>
          <p:cNvSpPr txBox="1"/>
          <p:nvPr>
            <p:ph idx="2" type="subTitle"/>
          </p:nvPr>
        </p:nvSpPr>
        <p:spPr>
          <a:xfrm>
            <a:off x="3419244" y="2286475"/>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335" name="Google Shape;335;p33"/>
          <p:cNvSpPr txBox="1"/>
          <p:nvPr>
            <p:ph idx="4" type="subTitle"/>
          </p:nvPr>
        </p:nvSpPr>
        <p:spPr>
          <a:xfrm>
            <a:off x="3419244" y="4024675"/>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composed of hydrogen and helium</a:t>
            </a:r>
            <a:endParaRPr/>
          </a:p>
        </p:txBody>
      </p:sp>
      <p:sp>
        <p:nvSpPr>
          <p:cNvPr id="336" name="Google Shape;336;p33"/>
          <p:cNvSpPr txBox="1"/>
          <p:nvPr>
            <p:ph idx="5" type="subTitle"/>
          </p:nvPr>
        </p:nvSpPr>
        <p:spPr>
          <a:xfrm>
            <a:off x="6118520" y="2286475"/>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337" name="Google Shape;337;p33"/>
          <p:cNvSpPr txBox="1"/>
          <p:nvPr>
            <p:ph idx="6" type="subTitle"/>
          </p:nvPr>
        </p:nvSpPr>
        <p:spPr>
          <a:xfrm>
            <a:off x="6118520" y="4024675"/>
            <a:ext cx="23055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338" name="Google Shape;338;p33"/>
          <p:cNvSpPr/>
          <p:nvPr/>
        </p:nvSpPr>
        <p:spPr>
          <a:xfrm>
            <a:off x="1561625" y="1265875"/>
            <a:ext cx="622200" cy="6222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3"/>
          <p:cNvSpPr/>
          <p:nvPr/>
        </p:nvSpPr>
        <p:spPr>
          <a:xfrm>
            <a:off x="6960175" y="1265875"/>
            <a:ext cx="622200" cy="6222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3"/>
          <p:cNvSpPr/>
          <p:nvPr/>
        </p:nvSpPr>
        <p:spPr>
          <a:xfrm>
            <a:off x="4260900" y="1265875"/>
            <a:ext cx="622200" cy="6222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3"/>
          <p:cNvSpPr/>
          <p:nvPr/>
        </p:nvSpPr>
        <p:spPr>
          <a:xfrm>
            <a:off x="1561625" y="3011200"/>
            <a:ext cx="622200" cy="6222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3"/>
          <p:cNvSpPr/>
          <p:nvPr/>
        </p:nvSpPr>
        <p:spPr>
          <a:xfrm>
            <a:off x="6960175" y="3011200"/>
            <a:ext cx="622200" cy="6222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3"/>
          <p:cNvSpPr/>
          <p:nvPr/>
        </p:nvSpPr>
        <p:spPr>
          <a:xfrm>
            <a:off x="4260900" y="3011200"/>
            <a:ext cx="622200" cy="622200"/>
          </a:xfrm>
          <a:prstGeom prst="rect">
            <a:avLst/>
          </a:prstGeom>
          <a:solidFill>
            <a:schemeClr val="lt2"/>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3"/>
          <p:cNvSpPr txBox="1"/>
          <p:nvPr>
            <p:ph idx="7" type="subTitle"/>
          </p:nvPr>
        </p:nvSpPr>
        <p:spPr>
          <a:xfrm>
            <a:off x="719975" y="2047025"/>
            <a:ext cx="23055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345" name="Google Shape;345;p33"/>
          <p:cNvSpPr txBox="1"/>
          <p:nvPr>
            <p:ph idx="8" type="subTitle"/>
          </p:nvPr>
        </p:nvSpPr>
        <p:spPr>
          <a:xfrm>
            <a:off x="3419244" y="2047025"/>
            <a:ext cx="23055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46" name="Google Shape;346;p33"/>
          <p:cNvSpPr txBox="1"/>
          <p:nvPr>
            <p:ph idx="9" type="subTitle"/>
          </p:nvPr>
        </p:nvSpPr>
        <p:spPr>
          <a:xfrm>
            <a:off x="6118520" y="2047025"/>
            <a:ext cx="23055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347" name="Google Shape;347;p33"/>
          <p:cNvSpPr txBox="1"/>
          <p:nvPr>
            <p:ph idx="13" type="subTitle"/>
          </p:nvPr>
        </p:nvSpPr>
        <p:spPr>
          <a:xfrm>
            <a:off x="719975" y="3785275"/>
            <a:ext cx="23055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348" name="Google Shape;348;p33"/>
          <p:cNvSpPr txBox="1"/>
          <p:nvPr>
            <p:ph idx="14" type="subTitle"/>
          </p:nvPr>
        </p:nvSpPr>
        <p:spPr>
          <a:xfrm>
            <a:off x="3419250" y="3785275"/>
            <a:ext cx="23055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349" name="Google Shape;349;p33"/>
          <p:cNvSpPr txBox="1"/>
          <p:nvPr>
            <p:ph idx="15" type="subTitle"/>
          </p:nvPr>
        </p:nvSpPr>
        <p:spPr>
          <a:xfrm>
            <a:off x="6118525" y="3785275"/>
            <a:ext cx="2305500" cy="39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grpSp>
        <p:nvGrpSpPr>
          <p:cNvPr id="350" name="Google Shape;350;p33"/>
          <p:cNvGrpSpPr/>
          <p:nvPr/>
        </p:nvGrpSpPr>
        <p:grpSpPr>
          <a:xfrm>
            <a:off x="7074327" y="3121050"/>
            <a:ext cx="393889" cy="402540"/>
            <a:chOff x="6313264" y="4064462"/>
            <a:chExt cx="393889" cy="402540"/>
          </a:xfrm>
        </p:grpSpPr>
        <p:sp>
          <p:nvSpPr>
            <p:cNvPr id="351" name="Google Shape;351;p33"/>
            <p:cNvSpPr/>
            <p:nvPr/>
          </p:nvSpPr>
          <p:spPr>
            <a:xfrm>
              <a:off x="6490643" y="4324161"/>
              <a:ext cx="28901" cy="142840"/>
            </a:xfrm>
            <a:custGeom>
              <a:rect b="b" l="l" r="r" t="t"/>
              <a:pathLst>
                <a:path extrusionOk="0" h="4888" w="989">
                  <a:moveTo>
                    <a:pt x="584" y="1"/>
                  </a:moveTo>
                  <a:lnTo>
                    <a:pt x="584" y="1276"/>
                  </a:lnTo>
                  <a:lnTo>
                    <a:pt x="1" y="2744"/>
                  </a:lnTo>
                  <a:lnTo>
                    <a:pt x="1" y="4888"/>
                  </a:lnTo>
                  <a:lnTo>
                    <a:pt x="404" y="4888"/>
                  </a:lnTo>
                  <a:lnTo>
                    <a:pt x="404" y="2820"/>
                  </a:lnTo>
                  <a:lnTo>
                    <a:pt x="989" y="1353"/>
                  </a:lnTo>
                  <a:lnTo>
                    <a:pt x="9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3"/>
            <p:cNvSpPr/>
            <p:nvPr/>
          </p:nvSpPr>
          <p:spPr>
            <a:xfrm>
              <a:off x="6313264" y="4146460"/>
              <a:ext cx="206282" cy="320542"/>
            </a:xfrm>
            <a:custGeom>
              <a:rect b="b" l="l" r="r" t="t"/>
              <a:pathLst>
                <a:path extrusionOk="0" h="10969" w="7059">
                  <a:moveTo>
                    <a:pt x="5035" y="1212"/>
                  </a:moveTo>
                  <a:cubicBezTo>
                    <a:pt x="5258" y="1212"/>
                    <a:pt x="5440" y="1394"/>
                    <a:pt x="5440" y="1617"/>
                  </a:cubicBezTo>
                  <a:lnTo>
                    <a:pt x="5443" y="4452"/>
                  </a:lnTo>
                  <a:lnTo>
                    <a:pt x="4635" y="4452"/>
                  </a:lnTo>
                  <a:lnTo>
                    <a:pt x="4635" y="1566"/>
                  </a:lnTo>
                  <a:cubicBezTo>
                    <a:pt x="4660" y="1364"/>
                    <a:pt x="4830" y="1212"/>
                    <a:pt x="5035" y="1212"/>
                  </a:cubicBezTo>
                  <a:close/>
                  <a:moveTo>
                    <a:pt x="3826" y="0"/>
                  </a:moveTo>
                  <a:cubicBezTo>
                    <a:pt x="3381" y="0"/>
                    <a:pt x="3019" y="363"/>
                    <a:pt x="3019" y="808"/>
                  </a:cubicBezTo>
                  <a:lnTo>
                    <a:pt x="3019" y="916"/>
                  </a:lnTo>
                  <a:cubicBezTo>
                    <a:pt x="2899" y="848"/>
                    <a:pt x="2761" y="808"/>
                    <a:pt x="2614" y="808"/>
                  </a:cubicBezTo>
                  <a:cubicBezTo>
                    <a:pt x="2168" y="808"/>
                    <a:pt x="1805" y="1170"/>
                    <a:pt x="1805" y="1617"/>
                  </a:cubicBezTo>
                  <a:lnTo>
                    <a:pt x="1804" y="4032"/>
                  </a:lnTo>
                  <a:cubicBezTo>
                    <a:pt x="1714" y="3906"/>
                    <a:pt x="1593" y="3804"/>
                    <a:pt x="1448" y="3734"/>
                  </a:cubicBezTo>
                  <a:cubicBezTo>
                    <a:pt x="1319" y="3671"/>
                    <a:pt x="1180" y="3639"/>
                    <a:pt x="1041" y="3639"/>
                  </a:cubicBezTo>
                  <a:cubicBezTo>
                    <a:pt x="929" y="3639"/>
                    <a:pt x="816" y="3660"/>
                    <a:pt x="707" y="3701"/>
                  </a:cubicBezTo>
                  <a:cubicBezTo>
                    <a:pt x="252" y="3873"/>
                    <a:pt x="1" y="4371"/>
                    <a:pt x="134" y="4838"/>
                  </a:cubicBezTo>
                  <a:lnTo>
                    <a:pt x="758" y="7544"/>
                  </a:lnTo>
                  <a:lnTo>
                    <a:pt x="2032" y="8832"/>
                  </a:lnTo>
                  <a:lnTo>
                    <a:pt x="2032" y="10969"/>
                  </a:lnTo>
                  <a:lnTo>
                    <a:pt x="2436" y="10969"/>
                  </a:lnTo>
                  <a:lnTo>
                    <a:pt x="2436" y="8666"/>
                  </a:lnTo>
                  <a:lnTo>
                    <a:pt x="1126" y="7340"/>
                  </a:lnTo>
                  <a:lnTo>
                    <a:pt x="525" y="4743"/>
                  </a:lnTo>
                  <a:lnTo>
                    <a:pt x="522" y="4731"/>
                  </a:lnTo>
                  <a:cubicBezTo>
                    <a:pt x="446" y="4464"/>
                    <a:pt x="589" y="4178"/>
                    <a:pt x="850" y="4078"/>
                  </a:cubicBezTo>
                  <a:cubicBezTo>
                    <a:pt x="912" y="4055"/>
                    <a:pt x="975" y="4044"/>
                    <a:pt x="1038" y="4044"/>
                  </a:cubicBezTo>
                  <a:cubicBezTo>
                    <a:pt x="1119" y="4044"/>
                    <a:pt x="1199" y="4062"/>
                    <a:pt x="1274" y="4098"/>
                  </a:cubicBezTo>
                  <a:cubicBezTo>
                    <a:pt x="1408" y="4162"/>
                    <a:pt x="1506" y="4276"/>
                    <a:pt x="1551" y="4418"/>
                  </a:cubicBezTo>
                  <a:lnTo>
                    <a:pt x="1857" y="5371"/>
                  </a:lnTo>
                  <a:lnTo>
                    <a:pt x="2005" y="5371"/>
                  </a:lnTo>
                  <a:cubicBezTo>
                    <a:pt x="2785" y="5371"/>
                    <a:pt x="3419" y="6005"/>
                    <a:pt x="3419" y="6785"/>
                  </a:cubicBezTo>
                  <a:lnTo>
                    <a:pt x="3823" y="6785"/>
                  </a:lnTo>
                  <a:cubicBezTo>
                    <a:pt x="3823" y="5851"/>
                    <a:pt x="3115" y="5079"/>
                    <a:pt x="2208" y="4978"/>
                  </a:cubicBezTo>
                  <a:lnTo>
                    <a:pt x="2210" y="1617"/>
                  </a:lnTo>
                  <a:cubicBezTo>
                    <a:pt x="2210" y="1393"/>
                    <a:pt x="2392" y="1212"/>
                    <a:pt x="2614" y="1212"/>
                  </a:cubicBezTo>
                  <a:cubicBezTo>
                    <a:pt x="2837" y="1212"/>
                    <a:pt x="3019" y="1393"/>
                    <a:pt x="3019" y="1617"/>
                  </a:cubicBezTo>
                  <a:lnTo>
                    <a:pt x="3019" y="2447"/>
                  </a:lnTo>
                  <a:lnTo>
                    <a:pt x="3422" y="2447"/>
                  </a:lnTo>
                  <a:lnTo>
                    <a:pt x="3422" y="808"/>
                  </a:lnTo>
                  <a:cubicBezTo>
                    <a:pt x="3422" y="585"/>
                    <a:pt x="3604" y="403"/>
                    <a:pt x="3826" y="403"/>
                  </a:cubicBezTo>
                  <a:cubicBezTo>
                    <a:pt x="4049" y="403"/>
                    <a:pt x="4231" y="585"/>
                    <a:pt x="4231" y="808"/>
                  </a:cubicBezTo>
                  <a:lnTo>
                    <a:pt x="4231" y="4452"/>
                  </a:lnTo>
                  <a:lnTo>
                    <a:pt x="3422" y="4452"/>
                  </a:lnTo>
                  <a:lnTo>
                    <a:pt x="3422" y="2849"/>
                  </a:lnTo>
                  <a:lnTo>
                    <a:pt x="3019" y="2849"/>
                  </a:lnTo>
                  <a:lnTo>
                    <a:pt x="3019" y="4452"/>
                  </a:lnTo>
                  <a:lnTo>
                    <a:pt x="2773" y="4452"/>
                  </a:lnTo>
                  <a:lnTo>
                    <a:pt x="2773" y="4857"/>
                  </a:lnTo>
                  <a:lnTo>
                    <a:pt x="6056" y="4857"/>
                  </a:lnTo>
                  <a:lnTo>
                    <a:pt x="6056" y="4452"/>
                  </a:lnTo>
                  <a:lnTo>
                    <a:pt x="5847" y="4452"/>
                  </a:lnTo>
                  <a:lnTo>
                    <a:pt x="5847" y="2748"/>
                  </a:lnTo>
                  <a:cubicBezTo>
                    <a:pt x="5847" y="2637"/>
                    <a:pt x="5890" y="2534"/>
                    <a:pt x="5970" y="2457"/>
                  </a:cubicBezTo>
                  <a:cubicBezTo>
                    <a:pt x="6047" y="2383"/>
                    <a:pt x="6148" y="2343"/>
                    <a:pt x="6255" y="2343"/>
                  </a:cubicBezTo>
                  <a:cubicBezTo>
                    <a:pt x="6258" y="2343"/>
                    <a:pt x="6262" y="2343"/>
                    <a:pt x="6266" y="2343"/>
                  </a:cubicBezTo>
                  <a:cubicBezTo>
                    <a:pt x="6481" y="2352"/>
                    <a:pt x="6654" y="2540"/>
                    <a:pt x="6654" y="2762"/>
                  </a:cubicBezTo>
                  <a:lnTo>
                    <a:pt x="6654" y="5676"/>
                  </a:lnTo>
                  <a:lnTo>
                    <a:pt x="7059" y="5676"/>
                  </a:lnTo>
                  <a:lnTo>
                    <a:pt x="7059" y="2762"/>
                  </a:lnTo>
                  <a:cubicBezTo>
                    <a:pt x="7059" y="2324"/>
                    <a:pt x="6709" y="1955"/>
                    <a:pt x="6280" y="1940"/>
                  </a:cubicBezTo>
                  <a:cubicBezTo>
                    <a:pt x="6270" y="1940"/>
                    <a:pt x="6260" y="1940"/>
                    <a:pt x="6249" y="1940"/>
                  </a:cubicBezTo>
                  <a:cubicBezTo>
                    <a:pt x="6105" y="1940"/>
                    <a:pt x="5967" y="1977"/>
                    <a:pt x="5844" y="2049"/>
                  </a:cubicBezTo>
                  <a:lnTo>
                    <a:pt x="5844" y="1617"/>
                  </a:lnTo>
                  <a:cubicBezTo>
                    <a:pt x="5844" y="1170"/>
                    <a:pt x="5482" y="808"/>
                    <a:pt x="5035" y="808"/>
                  </a:cubicBezTo>
                  <a:cubicBezTo>
                    <a:pt x="4889" y="808"/>
                    <a:pt x="4753" y="847"/>
                    <a:pt x="4635" y="913"/>
                  </a:cubicBezTo>
                  <a:lnTo>
                    <a:pt x="4635" y="808"/>
                  </a:lnTo>
                  <a:cubicBezTo>
                    <a:pt x="4635" y="363"/>
                    <a:pt x="4272" y="0"/>
                    <a:pt x="38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3"/>
            <p:cNvSpPr/>
            <p:nvPr/>
          </p:nvSpPr>
          <p:spPr>
            <a:xfrm>
              <a:off x="6458440" y="4064462"/>
              <a:ext cx="248713" cy="151957"/>
            </a:xfrm>
            <a:custGeom>
              <a:rect b="b" l="l" r="r" t="t"/>
              <a:pathLst>
                <a:path extrusionOk="0" h="5200" w="8511">
                  <a:moveTo>
                    <a:pt x="1012" y="1"/>
                  </a:moveTo>
                  <a:cubicBezTo>
                    <a:pt x="454" y="1"/>
                    <a:pt x="1" y="455"/>
                    <a:pt x="1" y="1012"/>
                  </a:cubicBezTo>
                  <a:lnTo>
                    <a:pt x="1" y="2530"/>
                  </a:lnTo>
                  <a:cubicBezTo>
                    <a:pt x="1" y="3088"/>
                    <a:pt x="454" y="3540"/>
                    <a:pt x="1012" y="3540"/>
                  </a:cubicBezTo>
                  <a:lnTo>
                    <a:pt x="3453" y="3540"/>
                  </a:lnTo>
                  <a:lnTo>
                    <a:pt x="3473" y="5200"/>
                  </a:lnTo>
                  <a:lnTo>
                    <a:pt x="5026" y="3540"/>
                  </a:lnTo>
                  <a:lnTo>
                    <a:pt x="7501" y="3540"/>
                  </a:lnTo>
                  <a:cubicBezTo>
                    <a:pt x="8057" y="3540"/>
                    <a:pt x="8510" y="3088"/>
                    <a:pt x="8510" y="2530"/>
                  </a:cubicBezTo>
                  <a:lnTo>
                    <a:pt x="8510" y="1012"/>
                  </a:lnTo>
                  <a:cubicBezTo>
                    <a:pt x="8510" y="455"/>
                    <a:pt x="8057" y="1"/>
                    <a:pt x="7501" y="1"/>
                  </a:cubicBezTo>
                  <a:lnTo>
                    <a:pt x="6072" y="1"/>
                  </a:lnTo>
                  <a:lnTo>
                    <a:pt x="6072" y="405"/>
                  </a:lnTo>
                  <a:lnTo>
                    <a:pt x="7501" y="405"/>
                  </a:lnTo>
                  <a:cubicBezTo>
                    <a:pt x="7834" y="405"/>
                    <a:pt x="8106" y="677"/>
                    <a:pt x="8106" y="1012"/>
                  </a:cubicBezTo>
                  <a:lnTo>
                    <a:pt x="8106" y="2530"/>
                  </a:lnTo>
                  <a:cubicBezTo>
                    <a:pt x="8106" y="2864"/>
                    <a:pt x="7834" y="3137"/>
                    <a:pt x="7501" y="3137"/>
                  </a:cubicBezTo>
                  <a:lnTo>
                    <a:pt x="4850" y="3137"/>
                  </a:lnTo>
                  <a:lnTo>
                    <a:pt x="3865" y="4190"/>
                  </a:lnTo>
                  <a:lnTo>
                    <a:pt x="3852" y="3137"/>
                  </a:lnTo>
                  <a:lnTo>
                    <a:pt x="1012" y="3137"/>
                  </a:lnTo>
                  <a:cubicBezTo>
                    <a:pt x="677" y="3137"/>
                    <a:pt x="405" y="2864"/>
                    <a:pt x="405" y="2530"/>
                  </a:cubicBezTo>
                  <a:lnTo>
                    <a:pt x="405" y="1012"/>
                  </a:lnTo>
                  <a:cubicBezTo>
                    <a:pt x="405" y="677"/>
                    <a:pt x="677" y="405"/>
                    <a:pt x="1012" y="405"/>
                  </a:cubicBezTo>
                  <a:lnTo>
                    <a:pt x="5669" y="405"/>
                  </a:lnTo>
                  <a:lnTo>
                    <a:pt x="56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3"/>
            <p:cNvSpPr/>
            <p:nvPr/>
          </p:nvSpPr>
          <p:spPr>
            <a:xfrm>
              <a:off x="6636171" y="4091902"/>
              <a:ext cx="45733" cy="47750"/>
            </a:xfrm>
            <a:custGeom>
              <a:rect b="b" l="l" r="r" t="t"/>
              <a:pathLst>
                <a:path extrusionOk="0" h="1634" w="1565">
                  <a:moveTo>
                    <a:pt x="785" y="652"/>
                  </a:moveTo>
                  <a:lnTo>
                    <a:pt x="943" y="1037"/>
                  </a:lnTo>
                  <a:lnTo>
                    <a:pt x="623" y="1037"/>
                  </a:lnTo>
                  <a:lnTo>
                    <a:pt x="785" y="652"/>
                  </a:lnTo>
                  <a:close/>
                  <a:moveTo>
                    <a:pt x="618" y="1"/>
                  </a:moveTo>
                  <a:lnTo>
                    <a:pt x="0" y="1477"/>
                  </a:lnTo>
                  <a:lnTo>
                    <a:pt x="373" y="1633"/>
                  </a:lnTo>
                  <a:lnTo>
                    <a:pt x="454" y="1441"/>
                  </a:lnTo>
                  <a:lnTo>
                    <a:pt x="1111" y="1441"/>
                  </a:lnTo>
                  <a:lnTo>
                    <a:pt x="1190" y="1633"/>
                  </a:lnTo>
                  <a:lnTo>
                    <a:pt x="1565" y="1479"/>
                  </a:lnTo>
                  <a:lnTo>
                    <a:pt x="9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3"/>
            <p:cNvSpPr/>
            <p:nvPr/>
          </p:nvSpPr>
          <p:spPr>
            <a:xfrm>
              <a:off x="6600665" y="4091990"/>
              <a:ext cx="23699" cy="47662"/>
            </a:xfrm>
            <a:custGeom>
              <a:rect b="b" l="l" r="r" t="t"/>
              <a:pathLst>
                <a:path extrusionOk="0" h="1631" w="811">
                  <a:moveTo>
                    <a:pt x="0" y="1"/>
                  </a:moveTo>
                  <a:lnTo>
                    <a:pt x="0" y="1630"/>
                  </a:lnTo>
                  <a:lnTo>
                    <a:pt x="811" y="1630"/>
                  </a:lnTo>
                  <a:lnTo>
                    <a:pt x="811" y="1226"/>
                  </a:lnTo>
                  <a:lnTo>
                    <a:pt x="403" y="1226"/>
                  </a:lnTo>
                  <a:lnTo>
                    <a:pt x="4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3"/>
            <p:cNvSpPr/>
            <p:nvPr/>
          </p:nvSpPr>
          <p:spPr>
            <a:xfrm>
              <a:off x="6541724" y="4091610"/>
              <a:ext cx="47866" cy="47808"/>
            </a:xfrm>
            <a:custGeom>
              <a:rect b="b" l="l" r="r" t="t"/>
              <a:pathLst>
                <a:path extrusionOk="0" h="1636" w="1638">
                  <a:moveTo>
                    <a:pt x="818" y="404"/>
                  </a:moveTo>
                  <a:cubicBezTo>
                    <a:pt x="1047" y="404"/>
                    <a:pt x="1233" y="590"/>
                    <a:pt x="1233" y="818"/>
                  </a:cubicBezTo>
                  <a:cubicBezTo>
                    <a:pt x="1233" y="1047"/>
                    <a:pt x="1047" y="1232"/>
                    <a:pt x="818" y="1232"/>
                  </a:cubicBezTo>
                  <a:cubicBezTo>
                    <a:pt x="592" y="1232"/>
                    <a:pt x="405" y="1047"/>
                    <a:pt x="405" y="818"/>
                  </a:cubicBezTo>
                  <a:cubicBezTo>
                    <a:pt x="405" y="590"/>
                    <a:pt x="592" y="404"/>
                    <a:pt x="818" y="404"/>
                  </a:cubicBezTo>
                  <a:close/>
                  <a:moveTo>
                    <a:pt x="818" y="1"/>
                  </a:moveTo>
                  <a:cubicBezTo>
                    <a:pt x="368" y="1"/>
                    <a:pt x="1" y="368"/>
                    <a:pt x="1" y="818"/>
                  </a:cubicBezTo>
                  <a:cubicBezTo>
                    <a:pt x="1" y="1269"/>
                    <a:pt x="368" y="1636"/>
                    <a:pt x="818" y="1636"/>
                  </a:cubicBezTo>
                  <a:cubicBezTo>
                    <a:pt x="1271" y="1636"/>
                    <a:pt x="1637" y="1269"/>
                    <a:pt x="1637" y="818"/>
                  </a:cubicBezTo>
                  <a:cubicBezTo>
                    <a:pt x="1637" y="368"/>
                    <a:pt x="1271" y="1"/>
                    <a:pt x="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3"/>
            <p:cNvSpPr/>
            <p:nvPr/>
          </p:nvSpPr>
          <p:spPr>
            <a:xfrm>
              <a:off x="6487604" y="4091990"/>
              <a:ext cx="42343" cy="47282"/>
            </a:xfrm>
            <a:custGeom>
              <a:rect b="b" l="l" r="r" t="t"/>
              <a:pathLst>
                <a:path extrusionOk="0" h="1618" w="1449">
                  <a:moveTo>
                    <a:pt x="1" y="1"/>
                  </a:moveTo>
                  <a:lnTo>
                    <a:pt x="1" y="1617"/>
                  </a:lnTo>
                  <a:lnTo>
                    <a:pt x="404" y="1617"/>
                  </a:lnTo>
                  <a:lnTo>
                    <a:pt x="404" y="1011"/>
                  </a:lnTo>
                  <a:lnTo>
                    <a:pt x="1044" y="1011"/>
                  </a:lnTo>
                  <a:lnTo>
                    <a:pt x="1044" y="1617"/>
                  </a:lnTo>
                  <a:lnTo>
                    <a:pt x="1448" y="1617"/>
                  </a:lnTo>
                  <a:lnTo>
                    <a:pt x="1448" y="1"/>
                  </a:lnTo>
                  <a:lnTo>
                    <a:pt x="1044" y="1"/>
                  </a:lnTo>
                  <a:lnTo>
                    <a:pt x="1044" y="606"/>
                  </a:lnTo>
                  <a:lnTo>
                    <a:pt x="404" y="606"/>
                  </a:lnTo>
                  <a:lnTo>
                    <a:pt x="4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 name="Google Shape;358;p33"/>
          <p:cNvGrpSpPr/>
          <p:nvPr/>
        </p:nvGrpSpPr>
        <p:grpSpPr>
          <a:xfrm>
            <a:off x="4370755" y="3121246"/>
            <a:ext cx="402481" cy="402102"/>
            <a:chOff x="2433943" y="4064696"/>
            <a:chExt cx="402481" cy="402102"/>
          </a:xfrm>
        </p:grpSpPr>
        <p:sp>
          <p:nvSpPr>
            <p:cNvPr id="359" name="Google Shape;359;p33"/>
            <p:cNvSpPr/>
            <p:nvPr/>
          </p:nvSpPr>
          <p:spPr>
            <a:xfrm>
              <a:off x="2433943" y="4064696"/>
              <a:ext cx="402481" cy="402102"/>
            </a:xfrm>
            <a:custGeom>
              <a:rect b="b" l="l" r="r" t="t"/>
              <a:pathLst>
                <a:path extrusionOk="0" h="13760" w="13773">
                  <a:moveTo>
                    <a:pt x="1028" y="405"/>
                  </a:moveTo>
                  <a:cubicBezTo>
                    <a:pt x="1370" y="405"/>
                    <a:pt x="1650" y="683"/>
                    <a:pt x="1650" y="1027"/>
                  </a:cubicBezTo>
                  <a:cubicBezTo>
                    <a:pt x="1650" y="1251"/>
                    <a:pt x="1529" y="1458"/>
                    <a:pt x="1332" y="1569"/>
                  </a:cubicBezTo>
                  <a:lnTo>
                    <a:pt x="1230" y="1627"/>
                  </a:lnTo>
                  <a:lnTo>
                    <a:pt x="1230" y="6466"/>
                  </a:lnTo>
                  <a:lnTo>
                    <a:pt x="1634" y="6466"/>
                  </a:lnTo>
                  <a:lnTo>
                    <a:pt x="1634" y="4823"/>
                  </a:lnTo>
                  <a:cubicBezTo>
                    <a:pt x="2423" y="5023"/>
                    <a:pt x="3212" y="5098"/>
                    <a:pt x="3998" y="5098"/>
                  </a:cubicBezTo>
                  <a:cubicBezTo>
                    <a:pt x="5188" y="5098"/>
                    <a:pt x="6371" y="4927"/>
                    <a:pt x="7531" y="4761"/>
                  </a:cubicBezTo>
                  <a:cubicBezTo>
                    <a:pt x="8673" y="4596"/>
                    <a:pt x="9838" y="4429"/>
                    <a:pt x="11002" y="4429"/>
                  </a:cubicBezTo>
                  <a:cubicBezTo>
                    <a:pt x="11794" y="4429"/>
                    <a:pt x="12585" y="4506"/>
                    <a:pt x="13368" y="4715"/>
                  </a:cubicBezTo>
                  <a:lnTo>
                    <a:pt x="13368" y="7970"/>
                  </a:lnTo>
                  <a:cubicBezTo>
                    <a:pt x="12580" y="7771"/>
                    <a:pt x="11791" y="7696"/>
                    <a:pt x="11004" y="7696"/>
                  </a:cubicBezTo>
                  <a:cubicBezTo>
                    <a:pt x="9815" y="7696"/>
                    <a:pt x="8633" y="7866"/>
                    <a:pt x="7473" y="8033"/>
                  </a:cubicBezTo>
                  <a:cubicBezTo>
                    <a:pt x="6330" y="8198"/>
                    <a:pt x="5164" y="8365"/>
                    <a:pt x="3999" y="8365"/>
                  </a:cubicBezTo>
                  <a:cubicBezTo>
                    <a:pt x="3208" y="8365"/>
                    <a:pt x="2417" y="8288"/>
                    <a:pt x="1634" y="8079"/>
                  </a:cubicBezTo>
                  <a:lnTo>
                    <a:pt x="1634" y="6882"/>
                  </a:lnTo>
                  <a:lnTo>
                    <a:pt x="1230" y="6882"/>
                  </a:lnTo>
                  <a:lnTo>
                    <a:pt x="1230" y="13355"/>
                  </a:lnTo>
                  <a:lnTo>
                    <a:pt x="825" y="13355"/>
                  </a:lnTo>
                  <a:lnTo>
                    <a:pt x="825" y="1627"/>
                  </a:lnTo>
                  <a:lnTo>
                    <a:pt x="723" y="1569"/>
                  </a:lnTo>
                  <a:cubicBezTo>
                    <a:pt x="526" y="1458"/>
                    <a:pt x="405" y="1251"/>
                    <a:pt x="405" y="1027"/>
                  </a:cubicBezTo>
                  <a:cubicBezTo>
                    <a:pt x="405" y="683"/>
                    <a:pt x="684" y="405"/>
                    <a:pt x="1028" y="405"/>
                  </a:cubicBezTo>
                  <a:close/>
                  <a:moveTo>
                    <a:pt x="1028" y="0"/>
                  </a:moveTo>
                  <a:cubicBezTo>
                    <a:pt x="461" y="0"/>
                    <a:pt x="1" y="460"/>
                    <a:pt x="1" y="1027"/>
                  </a:cubicBezTo>
                  <a:cubicBezTo>
                    <a:pt x="1" y="1355"/>
                    <a:pt x="159" y="1663"/>
                    <a:pt x="421" y="1855"/>
                  </a:cubicBezTo>
                  <a:lnTo>
                    <a:pt x="421" y="13759"/>
                  </a:lnTo>
                  <a:lnTo>
                    <a:pt x="1634" y="13759"/>
                  </a:lnTo>
                  <a:lnTo>
                    <a:pt x="1634" y="10841"/>
                  </a:lnTo>
                  <a:cubicBezTo>
                    <a:pt x="2362" y="11025"/>
                    <a:pt x="3144" y="11116"/>
                    <a:pt x="4006" y="11116"/>
                  </a:cubicBezTo>
                  <a:cubicBezTo>
                    <a:pt x="4155" y="11116"/>
                    <a:pt x="4307" y="11113"/>
                    <a:pt x="4461" y="11107"/>
                  </a:cubicBezTo>
                  <a:lnTo>
                    <a:pt x="4447" y="10703"/>
                  </a:lnTo>
                  <a:cubicBezTo>
                    <a:pt x="4296" y="10708"/>
                    <a:pt x="4147" y="10711"/>
                    <a:pt x="4002" y="10711"/>
                  </a:cubicBezTo>
                  <a:cubicBezTo>
                    <a:pt x="3137" y="10711"/>
                    <a:pt x="2357" y="10615"/>
                    <a:pt x="1634" y="10424"/>
                  </a:cubicBezTo>
                  <a:lnTo>
                    <a:pt x="1634" y="8497"/>
                  </a:lnTo>
                  <a:cubicBezTo>
                    <a:pt x="2423" y="8696"/>
                    <a:pt x="3212" y="8771"/>
                    <a:pt x="3999" y="8771"/>
                  </a:cubicBezTo>
                  <a:cubicBezTo>
                    <a:pt x="5188" y="8771"/>
                    <a:pt x="6371" y="8601"/>
                    <a:pt x="7531" y="8433"/>
                  </a:cubicBezTo>
                  <a:cubicBezTo>
                    <a:pt x="8674" y="8269"/>
                    <a:pt x="9839" y="8102"/>
                    <a:pt x="11004" y="8102"/>
                  </a:cubicBezTo>
                  <a:cubicBezTo>
                    <a:pt x="11795" y="8102"/>
                    <a:pt x="12586" y="8179"/>
                    <a:pt x="13368" y="8387"/>
                  </a:cubicBezTo>
                  <a:lnTo>
                    <a:pt x="13368" y="10313"/>
                  </a:lnTo>
                  <a:cubicBezTo>
                    <a:pt x="12582" y="10114"/>
                    <a:pt x="11794" y="10040"/>
                    <a:pt x="11009" y="10040"/>
                  </a:cubicBezTo>
                  <a:cubicBezTo>
                    <a:pt x="9818" y="10040"/>
                    <a:pt x="8634" y="10211"/>
                    <a:pt x="7473" y="10378"/>
                  </a:cubicBezTo>
                  <a:cubicBezTo>
                    <a:pt x="6611" y="10502"/>
                    <a:pt x="5721" y="10629"/>
                    <a:pt x="4848" y="10684"/>
                  </a:cubicBezTo>
                  <a:lnTo>
                    <a:pt x="4873" y="11087"/>
                  </a:lnTo>
                  <a:cubicBezTo>
                    <a:pt x="5761" y="11032"/>
                    <a:pt x="6661" y="10903"/>
                    <a:pt x="7531" y="10778"/>
                  </a:cubicBezTo>
                  <a:cubicBezTo>
                    <a:pt x="8674" y="10613"/>
                    <a:pt x="9839" y="10445"/>
                    <a:pt x="11004" y="10445"/>
                  </a:cubicBezTo>
                  <a:cubicBezTo>
                    <a:pt x="11845" y="10445"/>
                    <a:pt x="12685" y="10533"/>
                    <a:pt x="13516" y="10772"/>
                  </a:cubicBezTo>
                  <a:lnTo>
                    <a:pt x="13773" y="10846"/>
                  </a:lnTo>
                  <a:lnTo>
                    <a:pt x="13773" y="2333"/>
                  </a:lnTo>
                  <a:lnTo>
                    <a:pt x="13627" y="2291"/>
                  </a:lnTo>
                  <a:cubicBezTo>
                    <a:pt x="12915" y="2086"/>
                    <a:pt x="12166" y="1975"/>
                    <a:pt x="11339" y="1952"/>
                  </a:cubicBezTo>
                  <a:lnTo>
                    <a:pt x="11327" y="2356"/>
                  </a:lnTo>
                  <a:cubicBezTo>
                    <a:pt x="12064" y="2378"/>
                    <a:pt x="12733" y="2470"/>
                    <a:pt x="13368" y="2639"/>
                  </a:cubicBezTo>
                  <a:lnTo>
                    <a:pt x="13368" y="4296"/>
                  </a:lnTo>
                  <a:cubicBezTo>
                    <a:pt x="12580" y="4097"/>
                    <a:pt x="11791" y="4023"/>
                    <a:pt x="11004" y="4023"/>
                  </a:cubicBezTo>
                  <a:cubicBezTo>
                    <a:pt x="9814" y="4023"/>
                    <a:pt x="8632" y="4193"/>
                    <a:pt x="7473" y="4360"/>
                  </a:cubicBezTo>
                  <a:cubicBezTo>
                    <a:pt x="6331" y="4525"/>
                    <a:pt x="5166" y="4692"/>
                    <a:pt x="4002" y="4692"/>
                  </a:cubicBezTo>
                  <a:cubicBezTo>
                    <a:pt x="3210" y="4692"/>
                    <a:pt x="2418" y="4615"/>
                    <a:pt x="1634" y="4406"/>
                  </a:cubicBezTo>
                  <a:lnTo>
                    <a:pt x="1634" y="2751"/>
                  </a:lnTo>
                  <a:cubicBezTo>
                    <a:pt x="2423" y="2948"/>
                    <a:pt x="3212" y="3024"/>
                    <a:pt x="3999" y="3024"/>
                  </a:cubicBezTo>
                  <a:cubicBezTo>
                    <a:pt x="5188" y="3024"/>
                    <a:pt x="6371" y="2853"/>
                    <a:pt x="7531" y="2687"/>
                  </a:cubicBezTo>
                  <a:cubicBezTo>
                    <a:pt x="8647" y="2525"/>
                    <a:pt x="9803" y="2359"/>
                    <a:pt x="10933" y="2352"/>
                  </a:cubicBezTo>
                  <a:lnTo>
                    <a:pt x="10930" y="1947"/>
                  </a:lnTo>
                  <a:cubicBezTo>
                    <a:pt x="9773" y="1955"/>
                    <a:pt x="8604" y="2124"/>
                    <a:pt x="7473" y="2285"/>
                  </a:cubicBezTo>
                  <a:cubicBezTo>
                    <a:pt x="6331" y="2450"/>
                    <a:pt x="5166" y="2618"/>
                    <a:pt x="4002" y="2618"/>
                  </a:cubicBezTo>
                  <a:cubicBezTo>
                    <a:pt x="3210" y="2618"/>
                    <a:pt x="2418" y="2540"/>
                    <a:pt x="1634" y="2332"/>
                  </a:cubicBezTo>
                  <a:lnTo>
                    <a:pt x="1634" y="1855"/>
                  </a:lnTo>
                  <a:cubicBezTo>
                    <a:pt x="1896" y="1663"/>
                    <a:pt x="2055" y="1355"/>
                    <a:pt x="2055" y="1027"/>
                  </a:cubicBezTo>
                  <a:cubicBezTo>
                    <a:pt x="2055" y="461"/>
                    <a:pt x="1594" y="0"/>
                    <a:pt x="10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3"/>
            <p:cNvSpPr/>
            <p:nvPr/>
          </p:nvSpPr>
          <p:spPr>
            <a:xfrm>
              <a:off x="2522604" y="4226412"/>
              <a:ext cx="71098" cy="71069"/>
            </a:xfrm>
            <a:custGeom>
              <a:rect b="b" l="l" r="r" t="t"/>
              <a:pathLst>
                <a:path extrusionOk="0" h="2432" w="2433">
                  <a:moveTo>
                    <a:pt x="1014" y="405"/>
                  </a:moveTo>
                  <a:lnTo>
                    <a:pt x="1014" y="1013"/>
                  </a:lnTo>
                  <a:lnTo>
                    <a:pt x="405" y="1013"/>
                  </a:lnTo>
                  <a:lnTo>
                    <a:pt x="405" y="405"/>
                  </a:lnTo>
                  <a:close/>
                  <a:moveTo>
                    <a:pt x="2027" y="405"/>
                  </a:moveTo>
                  <a:lnTo>
                    <a:pt x="2027" y="1027"/>
                  </a:lnTo>
                  <a:lnTo>
                    <a:pt x="1419" y="1027"/>
                  </a:lnTo>
                  <a:lnTo>
                    <a:pt x="1419" y="405"/>
                  </a:lnTo>
                  <a:close/>
                  <a:moveTo>
                    <a:pt x="1014" y="1417"/>
                  </a:moveTo>
                  <a:lnTo>
                    <a:pt x="1014" y="2027"/>
                  </a:lnTo>
                  <a:lnTo>
                    <a:pt x="1013" y="2027"/>
                  </a:lnTo>
                  <a:cubicBezTo>
                    <a:pt x="678" y="2027"/>
                    <a:pt x="405" y="1754"/>
                    <a:pt x="405" y="1420"/>
                  </a:cubicBezTo>
                  <a:lnTo>
                    <a:pt x="405" y="1417"/>
                  </a:lnTo>
                  <a:close/>
                  <a:moveTo>
                    <a:pt x="2027" y="1432"/>
                  </a:moveTo>
                  <a:cubicBezTo>
                    <a:pt x="2021" y="1761"/>
                    <a:pt x="1751" y="2027"/>
                    <a:pt x="1420" y="2027"/>
                  </a:cubicBezTo>
                  <a:lnTo>
                    <a:pt x="1419" y="2027"/>
                  </a:lnTo>
                  <a:lnTo>
                    <a:pt x="1419" y="1432"/>
                  </a:lnTo>
                  <a:close/>
                  <a:moveTo>
                    <a:pt x="0" y="0"/>
                  </a:moveTo>
                  <a:lnTo>
                    <a:pt x="0" y="1420"/>
                  </a:lnTo>
                  <a:cubicBezTo>
                    <a:pt x="0" y="1978"/>
                    <a:pt x="454" y="2431"/>
                    <a:pt x="1013" y="2431"/>
                  </a:cubicBezTo>
                  <a:lnTo>
                    <a:pt x="1420" y="2431"/>
                  </a:lnTo>
                  <a:cubicBezTo>
                    <a:pt x="1978" y="2431"/>
                    <a:pt x="2433" y="1978"/>
                    <a:pt x="2433" y="1420"/>
                  </a:cubicBezTo>
                  <a:lnTo>
                    <a:pt x="243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33"/>
          <p:cNvGrpSpPr/>
          <p:nvPr/>
        </p:nvGrpSpPr>
        <p:grpSpPr>
          <a:xfrm>
            <a:off x="1737188" y="3121066"/>
            <a:ext cx="271067" cy="402481"/>
            <a:chOff x="3277913" y="3403803"/>
            <a:chExt cx="271067" cy="402481"/>
          </a:xfrm>
        </p:grpSpPr>
        <p:sp>
          <p:nvSpPr>
            <p:cNvPr id="362" name="Google Shape;362;p33"/>
            <p:cNvSpPr/>
            <p:nvPr/>
          </p:nvSpPr>
          <p:spPr>
            <a:xfrm>
              <a:off x="3277913" y="3403803"/>
              <a:ext cx="129660" cy="402160"/>
            </a:xfrm>
            <a:custGeom>
              <a:rect b="b" l="l" r="r" t="t"/>
              <a:pathLst>
                <a:path extrusionOk="0" h="13762" w="4437">
                  <a:moveTo>
                    <a:pt x="2823" y="404"/>
                  </a:moveTo>
                  <a:lnTo>
                    <a:pt x="2823" y="1034"/>
                  </a:lnTo>
                  <a:lnTo>
                    <a:pt x="1616" y="1034"/>
                  </a:lnTo>
                  <a:lnTo>
                    <a:pt x="1616" y="404"/>
                  </a:lnTo>
                  <a:close/>
                  <a:moveTo>
                    <a:pt x="2823" y="3856"/>
                  </a:moveTo>
                  <a:lnTo>
                    <a:pt x="2823" y="4966"/>
                  </a:lnTo>
                  <a:lnTo>
                    <a:pt x="3385" y="5116"/>
                  </a:lnTo>
                  <a:cubicBezTo>
                    <a:pt x="3766" y="5217"/>
                    <a:pt x="4033" y="5564"/>
                    <a:pt x="4033" y="5959"/>
                  </a:cubicBezTo>
                  <a:lnTo>
                    <a:pt x="4033" y="7080"/>
                  </a:lnTo>
                  <a:lnTo>
                    <a:pt x="403" y="7080"/>
                  </a:lnTo>
                  <a:lnTo>
                    <a:pt x="403" y="5959"/>
                  </a:lnTo>
                  <a:cubicBezTo>
                    <a:pt x="403" y="5564"/>
                    <a:pt x="670" y="5217"/>
                    <a:pt x="1053" y="5116"/>
                  </a:cubicBezTo>
                  <a:lnTo>
                    <a:pt x="1442" y="5012"/>
                  </a:lnTo>
                  <a:lnTo>
                    <a:pt x="2353" y="5012"/>
                  </a:lnTo>
                  <a:lnTo>
                    <a:pt x="2353" y="4609"/>
                  </a:lnTo>
                  <a:lnTo>
                    <a:pt x="1616" y="4609"/>
                  </a:lnTo>
                  <a:lnTo>
                    <a:pt x="1616" y="3856"/>
                  </a:lnTo>
                  <a:close/>
                  <a:moveTo>
                    <a:pt x="4033" y="7483"/>
                  </a:moveTo>
                  <a:lnTo>
                    <a:pt x="4033" y="10710"/>
                  </a:lnTo>
                  <a:lnTo>
                    <a:pt x="1385" y="10710"/>
                  </a:lnTo>
                  <a:lnTo>
                    <a:pt x="1385" y="11113"/>
                  </a:lnTo>
                  <a:lnTo>
                    <a:pt x="4033" y="11113"/>
                  </a:lnTo>
                  <a:lnTo>
                    <a:pt x="4033" y="13358"/>
                  </a:lnTo>
                  <a:lnTo>
                    <a:pt x="403" y="13358"/>
                  </a:lnTo>
                  <a:lnTo>
                    <a:pt x="403" y="11113"/>
                  </a:lnTo>
                  <a:lnTo>
                    <a:pt x="1008" y="11113"/>
                  </a:lnTo>
                  <a:lnTo>
                    <a:pt x="1008" y="10710"/>
                  </a:lnTo>
                  <a:lnTo>
                    <a:pt x="403" y="10710"/>
                  </a:lnTo>
                  <a:lnTo>
                    <a:pt x="403" y="7483"/>
                  </a:lnTo>
                  <a:close/>
                  <a:moveTo>
                    <a:pt x="1213" y="1"/>
                  </a:moveTo>
                  <a:lnTo>
                    <a:pt x="1213" y="1034"/>
                  </a:lnTo>
                  <a:lnTo>
                    <a:pt x="1008" y="1034"/>
                  </a:lnTo>
                  <a:lnTo>
                    <a:pt x="1008" y="1437"/>
                  </a:lnTo>
                  <a:lnTo>
                    <a:pt x="1213" y="1437"/>
                  </a:lnTo>
                  <a:lnTo>
                    <a:pt x="1213" y="2040"/>
                  </a:lnTo>
                  <a:lnTo>
                    <a:pt x="1616" y="2040"/>
                  </a:lnTo>
                  <a:lnTo>
                    <a:pt x="1616" y="1437"/>
                  </a:lnTo>
                  <a:lnTo>
                    <a:pt x="2823" y="1437"/>
                  </a:lnTo>
                  <a:lnTo>
                    <a:pt x="2823" y="3453"/>
                  </a:lnTo>
                  <a:lnTo>
                    <a:pt x="1616" y="3453"/>
                  </a:lnTo>
                  <a:lnTo>
                    <a:pt x="1616" y="2435"/>
                  </a:lnTo>
                  <a:lnTo>
                    <a:pt x="1213" y="2435"/>
                  </a:lnTo>
                  <a:lnTo>
                    <a:pt x="1213" y="4655"/>
                  </a:lnTo>
                  <a:lnTo>
                    <a:pt x="949" y="4726"/>
                  </a:lnTo>
                  <a:cubicBezTo>
                    <a:pt x="390" y="4875"/>
                    <a:pt x="0" y="5382"/>
                    <a:pt x="0" y="5959"/>
                  </a:cubicBezTo>
                  <a:lnTo>
                    <a:pt x="0" y="13761"/>
                  </a:lnTo>
                  <a:lnTo>
                    <a:pt x="4436" y="13761"/>
                  </a:lnTo>
                  <a:lnTo>
                    <a:pt x="4436" y="5959"/>
                  </a:lnTo>
                  <a:cubicBezTo>
                    <a:pt x="4436" y="5382"/>
                    <a:pt x="4046" y="4875"/>
                    <a:pt x="3489" y="4726"/>
                  </a:cubicBezTo>
                  <a:lnTo>
                    <a:pt x="3227" y="4656"/>
                  </a:lnTo>
                  <a:lnTo>
                    <a:pt x="3227" y="1437"/>
                  </a:lnTo>
                  <a:lnTo>
                    <a:pt x="3428" y="1437"/>
                  </a:lnTo>
                  <a:lnTo>
                    <a:pt x="3428" y="1034"/>
                  </a:lnTo>
                  <a:lnTo>
                    <a:pt x="3227" y="1034"/>
                  </a:lnTo>
                  <a:lnTo>
                    <a:pt x="322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3"/>
            <p:cNvSpPr/>
            <p:nvPr/>
          </p:nvSpPr>
          <p:spPr>
            <a:xfrm>
              <a:off x="3419320" y="3573848"/>
              <a:ext cx="129660" cy="232436"/>
            </a:xfrm>
            <a:custGeom>
              <a:rect b="b" l="l" r="r" t="t"/>
              <a:pathLst>
                <a:path extrusionOk="0" h="7954" w="4437">
                  <a:moveTo>
                    <a:pt x="3651" y="403"/>
                  </a:moveTo>
                  <a:cubicBezTo>
                    <a:pt x="3801" y="964"/>
                    <a:pt x="3963" y="1666"/>
                    <a:pt x="4015" y="2257"/>
                  </a:cubicBezTo>
                  <a:lnTo>
                    <a:pt x="1816" y="2257"/>
                  </a:lnTo>
                  <a:lnTo>
                    <a:pt x="1816" y="2660"/>
                  </a:lnTo>
                  <a:lnTo>
                    <a:pt x="4032" y="2660"/>
                  </a:lnTo>
                  <a:cubicBezTo>
                    <a:pt x="4012" y="3642"/>
                    <a:pt x="3206" y="4435"/>
                    <a:pt x="2219" y="4435"/>
                  </a:cubicBezTo>
                  <a:cubicBezTo>
                    <a:pt x="1231" y="4435"/>
                    <a:pt x="425" y="3642"/>
                    <a:pt x="405" y="2660"/>
                  </a:cubicBezTo>
                  <a:lnTo>
                    <a:pt x="1412" y="2660"/>
                  </a:lnTo>
                  <a:lnTo>
                    <a:pt x="1412" y="2257"/>
                  </a:lnTo>
                  <a:lnTo>
                    <a:pt x="422" y="2257"/>
                  </a:lnTo>
                  <a:cubicBezTo>
                    <a:pt x="474" y="1666"/>
                    <a:pt x="636" y="964"/>
                    <a:pt x="786" y="403"/>
                  </a:cubicBezTo>
                  <a:close/>
                  <a:moveTo>
                    <a:pt x="2218" y="7055"/>
                  </a:moveTo>
                  <a:cubicBezTo>
                    <a:pt x="2262" y="7057"/>
                    <a:pt x="3129" y="7086"/>
                    <a:pt x="3326" y="7551"/>
                  </a:cubicBezTo>
                  <a:lnTo>
                    <a:pt x="1108" y="7551"/>
                  </a:lnTo>
                  <a:cubicBezTo>
                    <a:pt x="1175" y="7377"/>
                    <a:pt x="1338" y="7249"/>
                    <a:pt x="1601" y="7159"/>
                  </a:cubicBezTo>
                  <a:cubicBezTo>
                    <a:pt x="1891" y="7061"/>
                    <a:pt x="2193" y="7055"/>
                    <a:pt x="2218" y="7055"/>
                  </a:cubicBezTo>
                  <a:close/>
                  <a:moveTo>
                    <a:pt x="478" y="0"/>
                  </a:moveTo>
                  <a:lnTo>
                    <a:pt x="438" y="148"/>
                  </a:lnTo>
                  <a:cubicBezTo>
                    <a:pt x="239" y="868"/>
                    <a:pt x="0" y="1882"/>
                    <a:pt x="0" y="2621"/>
                  </a:cubicBezTo>
                  <a:cubicBezTo>
                    <a:pt x="0" y="3776"/>
                    <a:pt x="889" y="4727"/>
                    <a:pt x="2017" y="4829"/>
                  </a:cubicBezTo>
                  <a:lnTo>
                    <a:pt x="2017" y="6662"/>
                  </a:lnTo>
                  <a:cubicBezTo>
                    <a:pt x="1462" y="6713"/>
                    <a:pt x="669" y="6982"/>
                    <a:pt x="669" y="7753"/>
                  </a:cubicBezTo>
                  <a:lnTo>
                    <a:pt x="669" y="7954"/>
                  </a:lnTo>
                  <a:lnTo>
                    <a:pt x="3769" y="7954"/>
                  </a:lnTo>
                  <a:lnTo>
                    <a:pt x="3769" y="7753"/>
                  </a:lnTo>
                  <a:cubicBezTo>
                    <a:pt x="3769" y="7307"/>
                    <a:pt x="3480" y="6961"/>
                    <a:pt x="2957" y="6784"/>
                  </a:cubicBezTo>
                  <a:cubicBezTo>
                    <a:pt x="2758" y="6716"/>
                    <a:pt x="2560" y="6683"/>
                    <a:pt x="2420" y="6667"/>
                  </a:cubicBezTo>
                  <a:lnTo>
                    <a:pt x="2420" y="4829"/>
                  </a:lnTo>
                  <a:cubicBezTo>
                    <a:pt x="3549" y="4727"/>
                    <a:pt x="4436" y="3776"/>
                    <a:pt x="4436" y="2621"/>
                  </a:cubicBezTo>
                  <a:cubicBezTo>
                    <a:pt x="4436" y="1882"/>
                    <a:pt x="4198" y="868"/>
                    <a:pt x="3999" y="148"/>
                  </a:cubicBezTo>
                  <a:lnTo>
                    <a:pt x="39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3"/>
            <p:cNvSpPr/>
            <p:nvPr/>
          </p:nvSpPr>
          <p:spPr>
            <a:xfrm>
              <a:off x="3319262" y="3651521"/>
              <a:ext cx="47107" cy="11806"/>
            </a:xfrm>
            <a:custGeom>
              <a:rect b="b" l="l" r="r" t="t"/>
              <a:pathLst>
                <a:path extrusionOk="0" h="404" w="1612">
                  <a:moveTo>
                    <a:pt x="1" y="0"/>
                  </a:moveTo>
                  <a:lnTo>
                    <a:pt x="1" y="403"/>
                  </a:lnTo>
                  <a:lnTo>
                    <a:pt x="1611" y="403"/>
                  </a:lnTo>
                  <a:lnTo>
                    <a:pt x="16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3"/>
            <p:cNvSpPr/>
            <p:nvPr/>
          </p:nvSpPr>
          <p:spPr>
            <a:xfrm>
              <a:off x="3330951" y="3675074"/>
              <a:ext cx="23583" cy="11806"/>
            </a:xfrm>
            <a:custGeom>
              <a:rect b="b" l="l" r="r" t="t"/>
              <a:pathLst>
                <a:path extrusionOk="0" h="404" w="807">
                  <a:moveTo>
                    <a:pt x="1" y="0"/>
                  </a:moveTo>
                  <a:lnTo>
                    <a:pt x="1" y="403"/>
                  </a:lnTo>
                  <a:lnTo>
                    <a:pt x="807" y="403"/>
                  </a:lnTo>
                  <a:lnTo>
                    <a:pt x="8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3"/>
            <p:cNvSpPr/>
            <p:nvPr/>
          </p:nvSpPr>
          <p:spPr>
            <a:xfrm>
              <a:off x="3366427" y="3568734"/>
              <a:ext cx="12215" cy="11806"/>
            </a:xfrm>
            <a:custGeom>
              <a:rect b="b" l="l" r="r" t="t"/>
              <a:pathLst>
                <a:path extrusionOk="0" h="404" w="418">
                  <a:moveTo>
                    <a:pt x="0" y="0"/>
                  </a:moveTo>
                  <a:lnTo>
                    <a:pt x="0" y="404"/>
                  </a:lnTo>
                  <a:lnTo>
                    <a:pt x="418" y="404"/>
                  </a:lnTo>
                  <a:lnTo>
                    <a:pt x="4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3"/>
            <p:cNvSpPr/>
            <p:nvPr/>
          </p:nvSpPr>
          <p:spPr>
            <a:xfrm>
              <a:off x="3354271" y="3580628"/>
              <a:ext cx="12186" cy="11864"/>
            </a:xfrm>
            <a:custGeom>
              <a:rect b="b" l="l" r="r" t="t"/>
              <a:pathLst>
                <a:path extrusionOk="0" h="406" w="417">
                  <a:moveTo>
                    <a:pt x="0" y="1"/>
                  </a:moveTo>
                  <a:lnTo>
                    <a:pt x="0" y="405"/>
                  </a:lnTo>
                  <a:lnTo>
                    <a:pt x="416" y="405"/>
                  </a:lnTo>
                  <a:lnTo>
                    <a:pt x="4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 name="Google Shape;368;p33"/>
          <p:cNvGrpSpPr/>
          <p:nvPr/>
        </p:nvGrpSpPr>
        <p:grpSpPr>
          <a:xfrm>
            <a:off x="4458790" y="1375748"/>
            <a:ext cx="226416" cy="402481"/>
            <a:chOff x="7134265" y="2801823"/>
            <a:chExt cx="226416" cy="402481"/>
          </a:xfrm>
        </p:grpSpPr>
        <p:sp>
          <p:nvSpPr>
            <p:cNvPr id="369" name="Google Shape;369;p33"/>
            <p:cNvSpPr/>
            <p:nvPr/>
          </p:nvSpPr>
          <p:spPr>
            <a:xfrm>
              <a:off x="7134265" y="2801823"/>
              <a:ext cx="226416" cy="402481"/>
            </a:xfrm>
            <a:custGeom>
              <a:rect b="b" l="l" r="r" t="t"/>
              <a:pathLst>
                <a:path extrusionOk="0" h="13773" w="7748">
                  <a:moveTo>
                    <a:pt x="5062" y="409"/>
                  </a:moveTo>
                  <a:lnTo>
                    <a:pt x="5062" y="2822"/>
                  </a:lnTo>
                  <a:lnTo>
                    <a:pt x="4577" y="2822"/>
                  </a:lnTo>
                  <a:lnTo>
                    <a:pt x="4577" y="409"/>
                  </a:lnTo>
                  <a:close/>
                  <a:moveTo>
                    <a:pt x="2855" y="483"/>
                  </a:moveTo>
                  <a:cubicBezTo>
                    <a:pt x="3065" y="737"/>
                    <a:pt x="3550" y="1404"/>
                    <a:pt x="3420" y="2004"/>
                  </a:cubicBezTo>
                  <a:cubicBezTo>
                    <a:pt x="3362" y="2268"/>
                    <a:pt x="3186" y="2494"/>
                    <a:pt x="2998" y="2668"/>
                  </a:cubicBezTo>
                  <a:cubicBezTo>
                    <a:pt x="2988" y="2342"/>
                    <a:pt x="2930" y="1969"/>
                    <a:pt x="2760" y="1649"/>
                  </a:cubicBezTo>
                  <a:lnTo>
                    <a:pt x="2403" y="1839"/>
                  </a:lnTo>
                  <a:cubicBezTo>
                    <a:pt x="2568" y="2148"/>
                    <a:pt x="2599" y="2538"/>
                    <a:pt x="2595" y="2822"/>
                  </a:cubicBezTo>
                  <a:lnTo>
                    <a:pt x="2089" y="2822"/>
                  </a:lnTo>
                  <a:lnTo>
                    <a:pt x="2089" y="3204"/>
                  </a:lnTo>
                  <a:cubicBezTo>
                    <a:pt x="1711" y="3196"/>
                    <a:pt x="1268" y="3115"/>
                    <a:pt x="987" y="2835"/>
                  </a:cubicBezTo>
                  <a:cubicBezTo>
                    <a:pt x="552" y="2400"/>
                    <a:pt x="602" y="1576"/>
                    <a:pt x="641" y="1250"/>
                  </a:cubicBezTo>
                  <a:cubicBezTo>
                    <a:pt x="739" y="1238"/>
                    <a:pt x="884" y="1225"/>
                    <a:pt x="1049" y="1225"/>
                  </a:cubicBezTo>
                  <a:cubicBezTo>
                    <a:pt x="1415" y="1225"/>
                    <a:pt x="1884" y="1288"/>
                    <a:pt x="2189" y="1560"/>
                  </a:cubicBezTo>
                  <a:lnTo>
                    <a:pt x="2459" y="1260"/>
                  </a:lnTo>
                  <a:cubicBezTo>
                    <a:pt x="2344" y="1157"/>
                    <a:pt x="2214" y="1078"/>
                    <a:pt x="2078" y="1016"/>
                  </a:cubicBezTo>
                  <a:cubicBezTo>
                    <a:pt x="2344" y="752"/>
                    <a:pt x="2676" y="570"/>
                    <a:pt x="2855" y="483"/>
                  </a:cubicBezTo>
                  <a:close/>
                  <a:moveTo>
                    <a:pt x="5062" y="3226"/>
                  </a:moveTo>
                  <a:lnTo>
                    <a:pt x="5062" y="3710"/>
                  </a:lnTo>
                  <a:lnTo>
                    <a:pt x="4577" y="3710"/>
                  </a:lnTo>
                  <a:lnTo>
                    <a:pt x="4577" y="3226"/>
                  </a:lnTo>
                  <a:close/>
                  <a:moveTo>
                    <a:pt x="6131" y="3226"/>
                  </a:moveTo>
                  <a:lnTo>
                    <a:pt x="6131" y="3710"/>
                  </a:lnTo>
                  <a:lnTo>
                    <a:pt x="5467" y="3710"/>
                  </a:lnTo>
                  <a:lnTo>
                    <a:pt x="5467" y="3226"/>
                  </a:lnTo>
                  <a:close/>
                  <a:moveTo>
                    <a:pt x="4172" y="3226"/>
                  </a:moveTo>
                  <a:lnTo>
                    <a:pt x="4172" y="3710"/>
                  </a:lnTo>
                  <a:lnTo>
                    <a:pt x="3641" y="3710"/>
                  </a:lnTo>
                  <a:lnTo>
                    <a:pt x="3641" y="4114"/>
                  </a:lnTo>
                  <a:lnTo>
                    <a:pt x="4172" y="4114"/>
                  </a:lnTo>
                  <a:lnTo>
                    <a:pt x="4172" y="4639"/>
                  </a:lnTo>
                  <a:lnTo>
                    <a:pt x="2494" y="4639"/>
                  </a:lnTo>
                  <a:lnTo>
                    <a:pt x="2494" y="4114"/>
                  </a:lnTo>
                  <a:lnTo>
                    <a:pt x="3239" y="4114"/>
                  </a:lnTo>
                  <a:lnTo>
                    <a:pt x="3239" y="3710"/>
                  </a:lnTo>
                  <a:lnTo>
                    <a:pt x="2494" y="3710"/>
                  </a:lnTo>
                  <a:lnTo>
                    <a:pt x="2494" y="3226"/>
                  </a:lnTo>
                  <a:close/>
                  <a:moveTo>
                    <a:pt x="5062" y="4114"/>
                  </a:moveTo>
                  <a:lnTo>
                    <a:pt x="5062" y="4639"/>
                  </a:lnTo>
                  <a:lnTo>
                    <a:pt x="4577" y="4639"/>
                  </a:lnTo>
                  <a:lnTo>
                    <a:pt x="4577" y="4114"/>
                  </a:lnTo>
                  <a:close/>
                  <a:moveTo>
                    <a:pt x="6131" y="4114"/>
                  </a:moveTo>
                  <a:lnTo>
                    <a:pt x="6131" y="4639"/>
                  </a:lnTo>
                  <a:lnTo>
                    <a:pt x="5467" y="4639"/>
                  </a:lnTo>
                  <a:lnTo>
                    <a:pt x="5467" y="4114"/>
                  </a:lnTo>
                  <a:close/>
                  <a:moveTo>
                    <a:pt x="4174" y="5043"/>
                  </a:moveTo>
                  <a:lnTo>
                    <a:pt x="4174" y="6236"/>
                  </a:lnTo>
                  <a:cubicBezTo>
                    <a:pt x="3947" y="6024"/>
                    <a:pt x="3642" y="5893"/>
                    <a:pt x="3307" y="5893"/>
                  </a:cubicBezTo>
                  <a:cubicBezTo>
                    <a:pt x="2608" y="5893"/>
                    <a:pt x="2040" y="6462"/>
                    <a:pt x="2040" y="7159"/>
                  </a:cubicBezTo>
                  <a:cubicBezTo>
                    <a:pt x="2040" y="7201"/>
                    <a:pt x="2042" y="7242"/>
                    <a:pt x="2046" y="7284"/>
                  </a:cubicBezTo>
                  <a:lnTo>
                    <a:pt x="1283" y="7284"/>
                  </a:lnTo>
                  <a:lnTo>
                    <a:pt x="1283" y="5650"/>
                  </a:lnTo>
                  <a:cubicBezTo>
                    <a:pt x="1283" y="5315"/>
                    <a:pt x="1556" y="5043"/>
                    <a:pt x="1890" y="5043"/>
                  </a:cubicBezTo>
                  <a:close/>
                  <a:moveTo>
                    <a:pt x="5062" y="5043"/>
                  </a:moveTo>
                  <a:lnTo>
                    <a:pt x="5062" y="7284"/>
                  </a:lnTo>
                  <a:lnTo>
                    <a:pt x="4577" y="7284"/>
                  </a:lnTo>
                  <a:lnTo>
                    <a:pt x="4577" y="5043"/>
                  </a:lnTo>
                  <a:close/>
                  <a:moveTo>
                    <a:pt x="6738" y="5043"/>
                  </a:moveTo>
                  <a:cubicBezTo>
                    <a:pt x="7072" y="5043"/>
                    <a:pt x="7343" y="5315"/>
                    <a:pt x="7343" y="5650"/>
                  </a:cubicBezTo>
                  <a:lnTo>
                    <a:pt x="7343" y="7284"/>
                  </a:lnTo>
                  <a:lnTo>
                    <a:pt x="5467" y="7284"/>
                  </a:lnTo>
                  <a:lnTo>
                    <a:pt x="5467" y="5043"/>
                  </a:lnTo>
                  <a:close/>
                  <a:moveTo>
                    <a:pt x="3307" y="6297"/>
                  </a:moveTo>
                  <a:cubicBezTo>
                    <a:pt x="3782" y="6297"/>
                    <a:pt x="4170" y="6684"/>
                    <a:pt x="4170" y="7159"/>
                  </a:cubicBezTo>
                  <a:cubicBezTo>
                    <a:pt x="4170" y="7635"/>
                    <a:pt x="3782" y="8022"/>
                    <a:pt x="3307" y="8022"/>
                  </a:cubicBezTo>
                  <a:cubicBezTo>
                    <a:pt x="2832" y="8022"/>
                    <a:pt x="2445" y="7635"/>
                    <a:pt x="2445" y="7159"/>
                  </a:cubicBezTo>
                  <a:cubicBezTo>
                    <a:pt x="2445" y="6684"/>
                    <a:pt x="2832" y="6297"/>
                    <a:pt x="3307" y="6297"/>
                  </a:cubicBezTo>
                  <a:close/>
                  <a:moveTo>
                    <a:pt x="7343" y="7687"/>
                  </a:moveTo>
                  <a:lnTo>
                    <a:pt x="7343" y="12520"/>
                  </a:lnTo>
                  <a:cubicBezTo>
                    <a:pt x="7343" y="12883"/>
                    <a:pt x="7044" y="13368"/>
                    <a:pt x="6738" y="13368"/>
                  </a:cubicBezTo>
                  <a:lnTo>
                    <a:pt x="1890" y="13368"/>
                  </a:lnTo>
                  <a:cubicBezTo>
                    <a:pt x="1584" y="13368"/>
                    <a:pt x="1283" y="12883"/>
                    <a:pt x="1283" y="12520"/>
                  </a:cubicBezTo>
                  <a:lnTo>
                    <a:pt x="1283" y="7687"/>
                  </a:lnTo>
                  <a:lnTo>
                    <a:pt x="2156" y="7687"/>
                  </a:lnTo>
                  <a:cubicBezTo>
                    <a:pt x="2357" y="8123"/>
                    <a:pt x="2797" y="8426"/>
                    <a:pt x="3307" y="8426"/>
                  </a:cubicBezTo>
                  <a:cubicBezTo>
                    <a:pt x="3817" y="8426"/>
                    <a:pt x="4258" y="8123"/>
                    <a:pt x="4457" y="7687"/>
                  </a:cubicBezTo>
                  <a:close/>
                  <a:moveTo>
                    <a:pt x="2961" y="0"/>
                  </a:moveTo>
                  <a:lnTo>
                    <a:pt x="2833" y="49"/>
                  </a:lnTo>
                  <a:cubicBezTo>
                    <a:pt x="2803" y="62"/>
                    <a:pt x="2101" y="344"/>
                    <a:pt x="1655" y="880"/>
                  </a:cubicBezTo>
                  <a:cubicBezTo>
                    <a:pt x="1440" y="835"/>
                    <a:pt x="1227" y="821"/>
                    <a:pt x="1039" y="821"/>
                  </a:cubicBezTo>
                  <a:cubicBezTo>
                    <a:pt x="701" y="821"/>
                    <a:pt x="447" y="868"/>
                    <a:pt x="424" y="873"/>
                  </a:cubicBezTo>
                  <a:lnTo>
                    <a:pt x="291" y="899"/>
                  </a:lnTo>
                  <a:lnTo>
                    <a:pt x="264" y="1033"/>
                  </a:lnTo>
                  <a:cubicBezTo>
                    <a:pt x="253" y="1090"/>
                    <a:pt x="1" y="2420"/>
                    <a:pt x="701" y="3121"/>
                  </a:cubicBezTo>
                  <a:cubicBezTo>
                    <a:pt x="1075" y="3495"/>
                    <a:pt x="1630" y="3599"/>
                    <a:pt x="2089" y="3609"/>
                  </a:cubicBezTo>
                  <a:lnTo>
                    <a:pt x="2089" y="3710"/>
                  </a:lnTo>
                  <a:lnTo>
                    <a:pt x="1686" y="3710"/>
                  </a:lnTo>
                  <a:lnTo>
                    <a:pt x="1686" y="4114"/>
                  </a:lnTo>
                  <a:lnTo>
                    <a:pt x="2089" y="4114"/>
                  </a:lnTo>
                  <a:lnTo>
                    <a:pt x="2089" y="4639"/>
                  </a:lnTo>
                  <a:lnTo>
                    <a:pt x="1890" y="4639"/>
                  </a:lnTo>
                  <a:cubicBezTo>
                    <a:pt x="1333" y="4639"/>
                    <a:pt x="880" y="5092"/>
                    <a:pt x="880" y="5650"/>
                  </a:cubicBezTo>
                  <a:lnTo>
                    <a:pt x="880" y="12520"/>
                  </a:lnTo>
                  <a:cubicBezTo>
                    <a:pt x="880" y="13088"/>
                    <a:pt x="1331" y="13772"/>
                    <a:pt x="1890" y="13772"/>
                  </a:cubicBezTo>
                  <a:lnTo>
                    <a:pt x="6738" y="13772"/>
                  </a:lnTo>
                  <a:cubicBezTo>
                    <a:pt x="7297" y="13772"/>
                    <a:pt x="7748" y="13088"/>
                    <a:pt x="7748" y="12520"/>
                  </a:cubicBezTo>
                  <a:lnTo>
                    <a:pt x="7748" y="5650"/>
                  </a:lnTo>
                  <a:cubicBezTo>
                    <a:pt x="7748" y="5092"/>
                    <a:pt x="7294" y="4639"/>
                    <a:pt x="6738" y="4639"/>
                  </a:cubicBezTo>
                  <a:lnTo>
                    <a:pt x="6536" y="4639"/>
                  </a:lnTo>
                  <a:lnTo>
                    <a:pt x="6536" y="4114"/>
                  </a:lnTo>
                  <a:lnTo>
                    <a:pt x="6942" y="4114"/>
                  </a:lnTo>
                  <a:lnTo>
                    <a:pt x="6942" y="3710"/>
                  </a:lnTo>
                  <a:lnTo>
                    <a:pt x="6536" y="3710"/>
                  </a:lnTo>
                  <a:lnTo>
                    <a:pt x="6536" y="2822"/>
                  </a:lnTo>
                  <a:lnTo>
                    <a:pt x="5467" y="2822"/>
                  </a:lnTo>
                  <a:lnTo>
                    <a:pt x="5467" y="6"/>
                  </a:lnTo>
                  <a:lnTo>
                    <a:pt x="4172" y="6"/>
                  </a:lnTo>
                  <a:lnTo>
                    <a:pt x="4172" y="2822"/>
                  </a:lnTo>
                  <a:lnTo>
                    <a:pt x="3417" y="2822"/>
                  </a:lnTo>
                  <a:cubicBezTo>
                    <a:pt x="3625" y="2592"/>
                    <a:pt x="3758" y="2348"/>
                    <a:pt x="3814" y="2091"/>
                  </a:cubicBezTo>
                  <a:cubicBezTo>
                    <a:pt x="4025" y="1123"/>
                    <a:pt x="3093" y="139"/>
                    <a:pt x="3054" y="97"/>
                  </a:cubicBezTo>
                  <a:lnTo>
                    <a:pt x="296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3"/>
            <p:cNvSpPr/>
            <p:nvPr/>
          </p:nvSpPr>
          <p:spPr>
            <a:xfrm>
              <a:off x="7267986" y="3122012"/>
              <a:ext cx="25102" cy="25044"/>
            </a:xfrm>
            <a:custGeom>
              <a:rect b="b" l="l" r="r" t="t"/>
              <a:pathLst>
                <a:path extrusionOk="0" h="857" w="859">
                  <a:moveTo>
                    <a:pt x="287" y="0"/>
                  </a:moveTo>
                  <a:lnTo>
                    <a:pt x="1" y="286"/>
                  </a:lnTo>
                  <a:lnTo>
                    <a:pt x="573" y="857"/>
                  </a:lnTo>
                  <a:lnTo>
                    <a:pt x="859" y="572"/>
                  </a:lnTo>
                  <a:lnTo>
                    <a:pt x="2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3"/>
            <p:cNvSpPr/>
            <p:nvPr/>
          </p:nvSpPr>
          <p:spPr>
            <a:xfrm>
              <a:off x="7276607" y="3091095"/>
              <a:ext cx="25920" cy="17563"/>
            </a:xfrm>
            <a:custGeom>
              <a:rect b="b" l="l" r="r" t="t"/>
              <a:pathLst>
                <a:path extrusionOk="0" h="601" w="887">
                  <a:moveTo>
                    <a:pt x="782" y="1"/>
                  </a:moveTo>
                  <a:lnTo>
                    <a:pt x="1" y="210"/>
                  </a:lnTo>
                  <a:lnTo>
                    <a:pt x="106" y="600"/>
                  </a:lnTo>
                  <a:lnTo>
                    <a:pt x="886" y="391"/>
                  </a:lnTo>
                  <a:lnTo>
                    <a:pt x="7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3"/>
            <p:cNvSpPr/>
            <p:nvPr/>
          </p:nvSpPr>
          <p:spPr>
            <a:xfrm>
              <a:off x="7237449" y="3131276"/>
              <a:ext cx="17534" cy="25920"/>
            </a:xfrm>
            <a:custGeom>
              <a:rect b="b" l="l" r="r" t="t"/>
              <a:pathLst>
                <a:path extrusionOk="0" h="887" w="600">
                  <a:moveTo>
                    <a:pt x="210" y="1"/>
                  </a:moveTo>
                  <a:lnTo>
                    <a:pt x="0" y="782"/>
                  </a:lnTo>
                  <a:lnTo>
                    <a:pt x="392" y="886"/>
                  </a:lnTo>
                  <a:lnTo>
                    <a:pt x="600" y="105"/>
                  </a:lnTo>
                  <a:lnTo>
                    <a:pt x="2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3"/>
            <p:cNvSpPr/>
            <p:nvPr/>
          </p:nvSpPr>
          <p:spPr>
            <a:xfrm>
              <a:off x="7188385" y="3037267"/>
              <a:ext cx="141262" cy="141466"/>
            </a:xfrm>
            <a:custGeom>
              <a:rect b="b" l="l" r="r" t="t"/>
              <a:pathLst>
                <a:path extrusionOk="0" h="4841" w="4834">
                  <a:moveTo>
                    <a:pt x="3610" y="1"/>
                  </a:moveTo>
                  <a:lnTo>
                    <a:pt x="2072" y="1541"/>
                  </a:lnTo>
                  <a:lnTo>
                    <a:pt x="2214" y="1684"/>
                  </a:lnTo>
                  <a:cubicBezTo>
                    <a:pt x="2358" y="1828"/>
                    <a:pt x="2358" y="2064"/>
                    <a:pt x="2214" y="2208"/>
                  </a:cubicBezTo>
                  <a:cubicBezTo>
                    <a:pt x="2142" y="2280"/>
                    <a:pt x="2047" y="2316"/>
                    <a:pt x="1953" y="2316"/>
                  </a:cubicBezTo>
                  <a:cubicBezTo>
                    <a:pt x="1858" y="2316"/>
                    <a:pt x="1763" y="2280"/>
                    <a:pt x="1691" y="2208"/>
                  </a:cubicBezTo>
                  <a:lnTo>
                    <a:pt x="1548" y="2065"/>
                  </a:lnTo>
                  <a:lnTo>
                    <a:pt x="1" y="3612"/>
                  </a:lnTo>
                  <a:lnTo>
                    <a:pt x="100" y="3752"/>
                  </a:lnTo>
                  <a:cubicBezTo>
                    <a:pt x="183" y="3866"/>
                    <a:pt x="275" y="3975"/>
                    <a:pt x="376" y="4074"/>
                  </a:cubicBezTo>
                  <a:cubicBezTo>
                    <a:pt x="869" y="4569"/>
                    <a:pt x="1526" y="4840"/>
                    <a:pt x="2224" y="4840"/>
                  </a:cubicBezTo>
                  <a:cubicBezTo>
                    <a:pt x="2921" y="4840"/>
                    <a:pt x="3579" y="4569"/>
                    <a:pt x="4073" y="4074"/>
                  </a:cubicBezTo>
                  <a:cubicBezTo>
                    <a:pt x="4429" y="3718"/>
                    <a:pt x="4674" y="3270"/>
                    <a:pt x="4779" y="2777"/>
                  </a:cubicBezTo>
                  <a:lnTo>
                    <a:pt x="4786" y="2743"/>
                  </a:lnTo>
                  <a:cubicBezTo>
                    <a:pt x="4811" y="2623"/>
                    <a:pt x="4827" y="2499"/>
                    <a:pt x="4834" y="2376"/>
                  </a:cubicBezTo>
                  <a:lnTo>
                    <a:pt x="4429" y="2353"/>
                  </a:lnTo>
                  <a:cubicBezTo>
                    <a:pt x="4424" y="2457"/>
                    <a:pt x="4411" y="2561"/>
                    <a:pt x="4390" y="2662"/>
                  </a:cubicBezTo>
                  <a:lnTo>
                    <a:pt x="4383" y="2694"/>
                  </a:lnTo>
                  <a:cubicBezTo>
                    <a:pt x="4295" y="3108"/>
                    <a:pt x="4089" y="3488"/>
                    <a:pt x="3787" y="3790"/>
                  </a:cubicBezTo>
                  <a:cubicBezTo>
                    <a:pt x="3369" y="4207"/>
                    <a:pt x="2815" y="4437"/>
                    <a:pt x="2224" y="4437"/>
                  </a:cubicBezTo>
                  <a:cubicBezTo>
                    <a:pt x="1634" y="4437"/>
                    <a:pt x="1078" y="4207"/>
                    <a:pt x="661" y="3790"/>
                  </a:cubicBezTo>
                  <a:cubicBezTo>
                    <a:pt x="617" y="3745"/>
                    <a:pt x="574" y="3699"/>
                    <a:pt x="534" y="3650"/>
                  </a:cubicBezTo>
                  <a:lnTo>
                    <a:pt x="1566" y="2617"/>
                  </a:lnTo>
                  <a:cubicBezTo>
                    <a:pt x="1686" y="2686"/>
                    <a:pt x="1819" y="2720"/>
                    <a:pt x="1953" y="2720"/>
                  </a:cubicBezTo>
                  <a:cubicBezTo>
                    <a:pt x="2151" y="2720"/>
                    <a:pt x="2349" y="2644"/>
                    <a:pt x="2500" y="2494"/>
                  </a:cubicBezTo>
                  <a:cubicBezTo>
                    <a:pt x="2647" y="2347"/>
                    <a:pt x="2726" y="2153"/>
                    <a:pt x="2726" y="1945"/>
                  </a:cubicBezTo>
                  <a:cubicBezTo>
                    <a:pt x="2726" y="1808"/>
                    <a:pt x="2692" y="1675"/>
                    <a:pt x="2624" y="1560"/>
                  </a:cubicBezTo>
                  <a:lnTo>
                    <a:pt x="3648" y="535"/>
                  </a:lnTo>
                  <a:cubicBezTo>
                    <a:pt x="3694" y="576"/>
                    <a:pt x="3740" y="618"/>
                    <a:pt x="3787" y="664"/>
                  </a:cubicBezTo>
                  <a:cubicBezTo>
                    <a:pt x="4139" y="1016"/>
                    <a:pt x="4357" y="1463"/>
                    <a:pt x="4416" y="1957"/>
                  </a:cubicBezTo>
                  <a:lnTo>
                    <a:pt x="4818" y="1908"/>
                  </a:lnTo>
                  <a:cubicBezTo>
                    <a:pt x="4747" y="1324"/>
                    <a:pt x="4489" y="795"/>
                    <a:pt x="4073" y="378"/>
                  </a:cubicBezTo>
                  <a:cubicBezTo>
                    <a:pt x="3966" y="272"/>
                    <a:pt x="3859" y="180"/>
                    <a:pt x="3751" y="102"/>
                  </a:cubicBezTo>
                  <a:lnTo>
                    <a:pt x="36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3"/>
            <p:cNvSpPr/>
            <p:nvPr/>
          </p:nvSpPr>
          <p:spPr>
            <a:xfrm>
              <a:off x="7221055" y="3003165"/>
              <a:ext cx="11718" cy="11806"/>
            </a:xfrm>
            <a:custGeom>
              <a:rect b="b" l="l" r="r" t="t"/>
              <a:pathLst>
                <a:path extrusionOk="0" h="404" w="401">
                  <a:moveTo>
                    <a:pt x="1" y="1"/>
                  </a:moveTo>
                  <a:lnTo>
                    <a:pt x="1" y="404"/>
                  </a:lnTo>
                  <a:lnTo>
                    <a:pt x="401" y="404"/>
                  </a:lnTo>
                  <a:lnTo>
                    <a:pt x="4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3"/>
            <p:cNvSpPr/>
            <p:nvPr/>
          </p:nvSpPr>
          <p:spPr>
            <a:xfrm>
              <a:off x="7184118" y="3050505"/>
              <a:ext cx="11864" cy="12098"/>
            </a:xfrm>
            <a:custGeom>
              <a:rect b="b" l="l" r="r" t="t"/>
              <a:pathLst>
                <a:path extrusionOk="0" h="414" w="406">
                  <a:moveTo>
                    <a:pt x="1" y="0"/>
                  </a:moveTo>
                  <a:lnTo>
                    <a:pt x="1" y="413"/>
                  </a:lnTo>
                  <a:lnTo>
                    <a:pt x="405" y="413"/>
                  </a:lnTo>
                  <a:lnTo>
                    <a:pt x="4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3"/>
            <p:cNvSpPr/>
            <p:nvPr/>
          </p:nvSpPr>
          <p:spPr>
            <a:xfrm>
              <a:off x="7184118" y="3074380"/>
              <a:ext cx="11864" cy="11864"/>
            </a:xfrm>
            <a:custGeom>
              <a:rect b="b" l="l" r="r" t="t"/>
              <a:pathLst>
                <a:path extrusionOk="0" h="406" w="406">
                  <a:moveTo>
                    <a:pt x="1" y="1"/>
                  </a:moveTo>
                  <a:lnTo>
                    <a:pt x="1" y="405"/>
                  </a:lnTo>
                  <a:lnTo>
                    <a:pt x="405" y="405"/>
                  </a:lnTo>
                  <a:lnTo>
                    <a:pt x="40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3"/>
            <p:cNvSpPr/>
            <p:nvPr/>
          </p:nvSpPr>
          <p:spPr>
            <a:xfrm>
              <a:off x="7183826" y="3097465"/>
              <a:ext cx="11864" cy="12186"/>
            </a:xfrm>
            <a:custGeom>
              <a:rect b="b" l="l" r="r" t="t"/>
              <a:pathLst>
                <a:path extrusionOk="0" h="417" w="406">
                  <a:moveTo>
                    <a:pt x="1" y="1"/>
                  </a:moveTo>
                  <a:lnTo>
                    <a:pt x="1" y="417"/>
                  </a:lnTo>
                  <a:lnTo>
                    <a:pt x="405" y="417"/>
                  </a:lnTo>
                  <a:lnTo>
                    <a:pt x="40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33"/>
          <p:cNvGrpSpPr/>
          <p:nvPr/>
        </p:nvGrpSpPr>
        <p:grpSpPr>
          <a:xfrm>
            <a:off x="1709146" y="1375765"/>
            <a:ext cx="327175" cy="402423"/>
            <a:chOff x="4028108" y="2801852"/>
            <a:chExt cx="327175" cy="402423"/>
          </a:xfrm>
        </p:grpSpPr>
        <p:sp>
          <p:nvSpPr>
            <p:cNvPr id="379" name="Google Shape;379;p33"/>
            <p:cNvSpPr/>
            <p:nvPr/>
          </p:nvSpPr>
          <p:spPr>
            <a:xfrm>
              <a:off x="4028108" y="2801852"/>
              <a:ext cx="327175" cy="402423"/>
            </a:xfrm>
            <a:custGeom>
              <a:rect b="b" l="l" r="r" t="t"/>
              <a:pathLst>
                <a:path extrusionOk="0" h="13771" w="11196">
                  <a:moveTo>
                    <a:pt x="6498" y="4639"/>
                  </a:moveTo>
                  <a:cubicBezTo>
                    <a:pt x="6586" y="4639"/>
                    <a:pt x="6658" y="4711"/>
                    <a:pt x="6658" y="4800"/>
                  </a:cubicBezTo>
                  <a:lnTo>
                    <a:pt x="6658" y="5142"/>
                  </a:lnTo>
                  <a:lnTo>
                    <a:pt x="6040" y="4700"/>
                  </a:lnTo>
                  <a:lnTo>
                    <a:pt x="6040" y="4639"/>
                  </a:lnTo>
                  <a:close/>
                  <a:moveTo>
                    <a:pt x="6040" y="5192"/>
                  </a:moveTo>
                  <a:lnTo>
                    <a:pt x="6658" y="5633"/>
                  </a:lnTo>
                  <a:lnTo>
                    <a:pt x="6658" y="6257"/>
                  </a:lnTo>
                  <a:lnTo>
                    <a:pt x="6040" y="6257"/>
                  </a:lnTo>
                  <a:lnTo>
                    <a:pt x="6040" y="5192"/>
                  </a:lnTo>
                  <a:close/>
                  <a:moveTo>
                    <a:pt x="4750" y="4636"/>
                  </a:moveTo>
                  <a:lnTo>
                    <a:pt x="4750" y="6260"/>
                  </a:lnTo>
                  <a:lnTo>
                    <a:pt x="4185" y="6260"/>
                  </a:lnTo>
                  <a:lnTo>
                    <a:pt x="4185" y="4797"/>
                  </a:lnTo>
                  <a:cubicBezTo>
                    <a:pt x="4185" y="4709"/>
                    <a:pt x="4257" y="4636"/>
                    <a:pt x="4347" y="4636"/>
                  </a:cubicBezTo>
                  <a:close/>
                  <a:moveTo>
                    <a:pt x="5825" y="2511"/>
                  </a:moveTo>
                  <a:lnTo>
                    <a:pt x="5825" y="3748"/>
                  </a:lnTo>
                  <a:lnTo>
                    <a:pt x="6498" y="3748"/>
                  </a:lnTo>
                  <a:cubicBezTo>
                    <a:pt x="7076" y="3748"/>
                    <a:pt x="7546" y="4219"/>
                    <a:pt x="7546" y="4797"/>
                  </a:cubicBezTo>
                  <a:lnTo>
                    <a:pt x="7546" y="6260"/>
                  </a:lnTo>
                  <a:lnTo>
                    <a:pt x="7063" y="6260"/>
                  </a:lnTo>
                  <a:lnTo>
                    <a:pt x="7063" y="4797"/>
                  </a:lnTo>
                  <a:cubicBezTo>
                    <a:pt x="7063" y="4485"/>
                    <a:pt x="6810" y="4232"/>
                    <a:pt x="6498" y="4232"/>
                  </a:cubicBezTo>
                  <a:lnTo>
                    <a:pt x="5637" y="4232"/>
                  </a:lnTo>
                  <a:lnTo>
                    <a:pt x="5637" y="6260"/>
                  </a:lnTo>
                  <a:lnTo>
                    <a:pt x="5153" y="6260"/>
                  </a:lnTo>
                  <a:lnTo>
                    <a:pt x="5153" y="4232"/>
                  </a:lnTo>
                  <a:lnTo>
                    <a:pt x="4347" y="4232"/>
                  </a:lnTo>
                  <a:cubicBezTo>
                    <a:pt x="4035" y="4232"/>
                    <a:pt x="3782" y="4485"/>
                    <a:pt x="3782" y="4797"/>
                  </a:cubicBezTo>
                  <a:lnTo>
                    <a:pt x="3782" y="6260"/>
                  </a:lnTo>
                  <a:lnTo>
                    <a:pt x="3298" y="6260"/>
                  </a:lnTo>
                  <a:lnTo>
                    <a:pt x="3298" y="4797"/>
                  </a:lnTo>
                  <a:cubicBezTo>
                    <a:pt x="3298" y="4219"/>
                    <a:pt x="3768" y="3748"/>
                    <a:pt x="4347" y="3748"/>
                  </a:cubicBezTo>
                  <a:lnTo>
                    <a:pt x="5019" y="3748"/>
                  </a:lnTo>
                  <a:lnTo>
                    <a:pt x="5019" y="2511"/>
                  </a:lnTo>
                  <a:close/>
                  <a:moveTo>
                    <a:pt x="1292" y="10570"/>
                  </a:moveTo>
                  <a:cubicBezTo>
                    <a:pt x="1612" y="10680"/>
                    <a:pt x="1838" y="10985"/>
                    <a:pt x="1838" y="11337"/>
                  </a:cubicBezTo>
                  <a:cubicBezTo>
                    <a:pt x="1838" y="11688"/>
                    <a:pt x="1609" y="11993"/>
                    <a:pt x="1292" y="12103"/>
                  </a:cubicBezTo>
                  <a:lnTo>
                    <a:pt x="1292" y="10570"/>
                  </a:lnTo>
                  <a:close/>
                  <a:moveTo>
                    <a:pt x="10792" y="8717"/>
                  </a:moveTo>
                  <a:lnTo>
                    <a:pt x="10792" y="13370"/>
                  </a:lnTo>
                  <a:lnTo>
                    <a:pt x="1292" y="13370"/>
                  </a:lnTo>
                  <a:lnTo>
                    <a:pt x="1292" y="12521"/>
                  </a:lnTo>
                  <a:cubicBezTo>
                    <a:pt x="1838" y="12399"/>
                    <a:pt x="2241" y="11912"/>
                    <a:pt x="2241" y="11337"/>
                  </a:cubicBezTo>
                  <a:cubicBezTo>
                    <a:pt x="2241" y="10761"/>
                    <a:pt x="1838" y="10271"/>
                    <a:pt x="1292" y="10153"/>
                  </a:cubicBezTo>
                  <a:lnTo>
                    <a:pt x="1292" y="8717"/>
                  </a:lnTo>
                  <a:close/>
                  <a:moveTo>
                    <a:pt x="6242" y="1"/>
                  </a:moveTo>
                  <a:lnTo>
                    <a:pt x="6242" y="2108"/>
                  </a:lnTo>
                  <a:lnTo>
                    <a:pt x="4601" y="2108"/>
                  </a:lnTo>
                  <a:lnTo>
                    <a:pt x="4601" y="1232"/>
                  </a:lnTo>
                  <a:lnTo>
                    <a:pt x="4198" y="1232"/>
                  </a:lnTo>
                  <a:lnTo>
                    <a:pt x="4198" y="2511"/>
                  </a:lnTo>
                  <a:lnTo>
                    <a:pt x="4616" y="2511"/>
                  </a:lnTo>
                  <a:lnTo>
                    <a:pt x="4616" y="3345"/>
                  </a:lnTo>
                  <a:lnTo>
                    <a:pt x="4347" y="3345"/>
                  </a:lnTo>
                  <a:cubicBezTo>
                    <a:pt x="4080" y="3345"/>
                    <a:pt x="3833" y="3417"/>
                    <a:pt x="3617" y="3541"/>
                  </a:cubicBezTo>
                  <a:cubicBezTo>
                    <a:pt x="2593" y="3872"/>
                    <a:pt x="1673" y="4534"/>
                    <a:pt x="1029" y="5402"/>
                  </a:cubicBezTo>
                  <a:cubicBezTo>
                    <a:pt x="356" y="6309"/>
                    <a:pt x="0" y="7384"/>
                    <a:pt x="0" y="8513"/>
                  </a:cubicBezTo>
                  <a:lnTo>
                    <a:pt x="0" y="10910"/>
                  </a:lnTo>
                  <a:lnTo>
                    <a:pt x="405" y="10910"/>
                  </a:lnTo>
                  <a:lnTo>
                    <a:pt x="405" y="8513"/>
                  </a:lnTo>
                  <a:cubicBezTo>
                    <a:pt x="405" y="6682"/>
                    <a:pt x="1423" y="5047"/>
                    <a:pt x="3009" y="4230"/>
                  </a:cubicBezTo>
                  <a:lnTo>
                    <a:pt x="3009" y="4230"/>
                  </a:lnTo>
                  <a:cubicBezTo>
                    <a:pt x="2934" y="4405"/>
                    <a:pt x="2894" y="4596"/>
                    <a:pt x="2894" y="4797"/>
                  </a:cubicBezTo>
                  <a:lnTo>
                    <a:pt x="2894" y="4853"/>
                  </a:lnTo>
                  <a:cubicBezTo>
                    <a:pt x="2309" y="5227"/>
                    <a:pt x="1813" y="5744"/>
                    <a:pt x="1466" y="6347"/>
                  </a:cubicBezTo>
                  <a:cubicBezTo>
                    <a:pt x="1087" y="7005"/>
                    <a:pt x="889" y="7752"/>
                    <a:pt x="889" y="8513"/>
                  </a:cubicBezTo>
                  <a:lnTo>
                    <a:pt x="889" y="13367"/>
                  </a:lnTo>
                  <a:lnTo>
                    <a:pt x="405" y="13367"/>
                  </a:lnTo>
                  <a:lnTo>
                    <a:pt x="405" y="11313"/>
                  </a:lnTo>
                  <a:lnTo>
                    <a:pt x="0" y="11313"/>
                  </a:lnTo>
                  <a:lnTo>
                    <a:pt x="0" y="13770"/>
                  </a:lnTo>
                  <a:lnTo>
                    <a:pt x="11195" y="13770"/>
                  </a:lnTo>
                  <a:lnTo>
                    <a:pt x="11192" y="8311"/>
                  </a:lnTo>
                  <a:lnTo>
                    <a:pt x="9235" y="6991"/>
                  </a:lnTo>
                  <a:lnTo>
                    <a:pt x="9008" y="7325"/>
                  </a:lnTo>
                  <a:lnTo>
                    <a:pt x="10472" y="8308"/>
                  </a:lnTo>
                  <a:lnTo>
                    <a:pt x="1297" y="8308"/>
                  </a:lnTo>
                  <a:cubicBezTo>
                    <a:pt x="1357" y="7118"/>
                    <a:pt x="1940" y="6039"/>
                    <a:pt x="2894" y="5340"/>
                  </a:cubicBezTo>
                  <a:lnTo>
                    <a:pt x="2894" y="6257"/>
                  </a:lnTo>
                  <a:lnTo>
                    <a:pt x="2465" y="6257"/>
                  </a:lnTo>
                  <a:lnTo>
                    <a:pt x="2465" y="6660"/>
                  </a:lnTo>
                  <a:lnTo>
                    <a:pt x="8093" y="6660"/>
                  </a:lnTo>
                  <a:lnTo>
                    <a:pt x="8678" y="7085"/>
                  </a:lnTo>
                  <a:lnTo>
                    <a:pt x="8914" y="6757"/>
                  </a:lnTo>
                  <a:lnTo>
                    <a:pt x="7950" y="6058"/>
                  </a:lnTo>
                  <a:lnTo>
                    <a:pt x="7950" y="4792"/>
                  </a:lnTo>
                  <a:cubicBezTo>
                    <a:pt x="7950" y="3991"/>
                    <a:pt x="7299" y="3339"/>
                    <a:pt x="6498" y="3339"/>
                  </a:cubicBezTo>
                  <a:lnTo>
                    <a:pt x="6229" y="3339"/>
                  </a:lnTo>
                  <a:lnTo>
                    <a:pt x="6229" y="2506"/>
                  </a:lnTo>
                  <a:lnTo>
                    <a:pt x="6645" y="2506"/>
                  </a:lnTo>
                  <a:lnTo>
                    <a:pt x="664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3"/>
            <p:cNvSpPr/>
            <p:nvPr/>
          </p:nvSpPr>
          <p:spPr>
            <a:xfrm>
              <a:off x="4206335" y="3106554"/>
              <a:ext cx="70894" cy="70894"/>
            </a:xfrm>
            <a:custGeom>
              <a:rect b="b" l="l" r="r" t="t"/>
              <a:pathLst>
                <a:path extrusionOk="0" h="2426" w="2426">
                  <a:moveTo>
                    <a:pt x="1213" y="403"/>
                  </a:moveTo>
                  <a:cubicBezTo>
                    <a:pt x="1660" y="403"/>
                    <a:pt x="2022" y="767"/>
                    <a:pt x="2022" y="1214"/>
                  </a:cubicBezTo>
                  <a:cubicBezTo>
                    <a:pt x="2022" y="1660"/>
                    <a:pt x="1660" y="2023"/>
                    <a:pt x="1213" y="2023"/>
                  </a:cubicBezTo>
                  <a:cubicBezTo>
                    <a:pt x="767" y="2023"/>
                    <a:pt x="405" y="1660"/>
                    <a:pt x="405" y="1214"/>
                  </a:cubicBezTo>
                  <a:cubicBezTo>
                    <a:pt x="405" y="767"/>
                    <a:pt x="767" y="403"/>
                    <a:pt x="1213" y="403"/>
                  </a:cubicBezTo>
                  <a:close/>
                  <a:moveTo>
                    <a:pt x="1213" y="0"/>
                  </a:moveTo>
                  <a:cubicBezTo>
                    <a:pt x="543" y="0"/>
                    <a:pt x="0" y="544"/>
                    <a:pt x="0" y="1214"/>
                  </a:cubicBezTo>
                  <a:cubicBezTo>
                    <a:pt x="0" y="1883"/>
                    <a:pt x="543" y="2426"/>
                    <a:pt x="1213" y="2426"/>
                  </a:cubicBezTo>
                  <a:cubicBezTo>
                    <a:pt x="1882" y="2426"/>
                    <a:pt x="2425" y="1883"/>
                    <a:pt x="2425" y="1214"/>
                  </a:cubicBezTo>
                  <a:cubicBezTo>
                    <a:pt x="2425" y="544"/>
                    <a:pt x="1882" y="0"/>
                    <a:pt x="12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3"/>
            <p:cNvSpPr/>
            <p:nvPr/>
          </p:nvSpPr>
          <p:spPr>
            <a:xfrm>
              <a:off x="4150783" y="2801852"/>
              <a:ext cx="11806" cy="24225"/>
            </a:xfrm>
            <a:custGeom>
              <a:rect b="b" l="l" r="r" t="t"/>
              <a:pathLst>
                <a:path extrusionOk="0" h="829" w="404">
                  <a:moveTo>
                    <a:pt x="0" y="1"/>
                  </a:moveTo>
                  <a:lnTo>
                    <a:pt x="0" y="829"/>
                  </a:lnTo>
                  <a:lnTo>
                    <a:pt x="403" y="829"/>
                  </a:lnTo>
                  <a:lnTo>
                    <a:pt x="4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3"/>
            <p:cNvSpPr/>
            <p:nvPr/>
          </p:nvSpPr>
          <p:spPr>
            <a:xfrm>
              <a:off x="4225446" y="3015029"/>
              <a:ext cx="11806" cy="11806"/>
            </a:xfrm>
            <a:custGeom>
              <a:rect b="b" l="l" r="r" t="t"/>
              <a:pathLst>
                <a:path extrusionOk="0" h="404" w="404">
                  <a:moveTo>
                    <a:pt x="0" y="1"/>
                  </a:moveTo>
                  <a:lnTo>
                    <a:pt x="0" y="404"/>
                  </a:lnTo>
                  <a:lnTo>
                    <a:pt x="403" y="404"/>
                  </a:lnTo>
                  <a:lnTo>
                    <a:pt x="4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3"/>
            <p:cNvSpPr/>
            <p:nvPr/>
          </p:nvSpPr>
          <p:spPr>
            <a:xfrm>
              <a:off x="4132169" y="3132561"/>
              <a:ext cx="12420" cy="11835"/>
            </a:xfrm>
            <a:custGeom>
              <a:rect b="b" l="l" r="r" t="t"/>
              <a:pathLst>
                <a:path extrusionOk="0" h="405" w="425">
                  <a:moveTo>
                    <a:pt x="0" y="0"/>
                  </a:moveTo>
                  <a:lnTo>
                    <a:pt x="0" y="405"/>
                  </a:lnTo>
                  <a:lnTo>
                    <a:pt x="425" y="405"/>
                  </a:lnTo>
                  <a:lnTo>
                    <a:pt x="4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3"/>
            <p:cNvSpPr/>
            <p:nvPr/>
          </p:nvSpPr>
          <p:spPr>
            <a:xfrm>
              <a:off x="4272816" y="3078354"/>
              <a:ext cx="13150" cy="11806"/>
            </a:xfrm>
            <a:custGeom>
              <a:rect b="b" l="l" r="r" t="t"/>
              <a:pathLst>
                <a:path extrusionOk="0" h="404" w="450">
                  <a:moveTo>
                    <a:pt x="0" y="0"/>
                  </a:moveTo>
                  <a:lnTo>
                    <a:pt x="0" y="403"/>
                  </a:lnTo>
                  <a:lnTo>
                    <a:pt x="449" y="403"/>
                  </a:lnTo>
                  <a:lnTo>
                    <a:pt x="4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 name="Google Shape;385;p33"/>
          <p:cNvGrpSpPr/>
          <p:nvPr/>
        </p:nvGrpSpPr>
        <p:grpSpPr>
          <a:xfrm>
            <a:off x="7148152" y="1375712"/>
            <a:ext cx="246257" cy="402539"/>
            <a:chOff x="7127427" y="1538950"/>
            <a:chExt cx="246257" cy="402539"/>
          </a:xfrm>
        </p:grpSpPr>
        <p:sp>
          <p:nvSpPr>
            <p:cNvPr id="386" name="Google Shape;386;p33"/>
            <p:cNvSpPr/>
            <p:nvPr/>
          </p:nvSpPr>
          <p:spPr>
            <a:xfrm>
              <a:off x="7316846" y="1806481"/>
              <a:ext cx="56838" cy="135008"/>
            </a:xfrm>
            <a:custGeom>
              <a:rect b="b" l="l" r="r" t="t"/>
              <a:pathLst>
                <a:path extrusionOk="0" h="4620" w="1945">
                  <a:moveTo>
                    <a:pt x="0" y="1"/>
                  </a:moveTo>
                  <a:lnTo>
                    <a:pt x="0" y="407"/>
                  </a:lnTo>
                  <a:lnTo>
                    <a:pt x="298" y="407"/>
                  </a:lnTo>
                  <a:cubicBezTo>
                    <a:pt x="450" y="407"/>
                    <a:pt x="601" y="447"/>
                    <a:pt x="730" y="520"/>
                  </a:cubicBezTo>
                  <a:cubicBezTo>
                    <a:pt x="1048" y="699"/>
                    <a:pt x="1212" y="1070"/>
                    <a:pt x="1144" y="1440"/>
                  </a:cubicBezTo>
                  <a:lnTo>
                    <a:pt x="909" y="2695"/>
                  </a:lnTo>
                  <a:cubicBezTo>
                    <a:pt x="812" y="3209"/>
                    <a:pt x="942" y="3739"/>
                    <a:pt x="1263" y="4154"/>
                  </a:cubicBezTo>
                  <a:lnTo>
                    <a:pt x="1625" y="4619"/>
                  </a:lnTo>
                  <a:lnTo>
                    <a:pt x="1945" y="4371"/>
                  </a:lnTo>
                  <a:lnTo>
                    <a:pt x="1585" y="3904"/>
                  </a:lnTo>
                  <a:cubicBezTo>
                    <a:pt x="1336" y="3583"/>
                    <a:pt x="1237" y="3172"/>
                    <a:pt x="1309" y="2772"/>
                  </a:cubicBezTo>
                  <a:lnTo>
                    <a:pt x="1544" y="1516"/>
                  </a:lnTo>
                  <a:cubicBezTo>
                    <a:pt x="1644" y="975"/>
                    <a:pt x="1401" y="434"/>
                    <a:pt x="933" y="168"/>
                  </a:cubicBezTo>
                  <a:cubicBezTo>
                    <a:pt x="741" y="60"/>
                    <a:pt x="522" y="1"/>
                    <a:pt x="2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3"/>
            <p:cNvSpPr/>
            <p:nvPr/>
          </p:nvSpPr>
          <p:spPr>
            <a:xfrm>
              <a:off x="7127427" y="1538950"/>
              <a:ext cx="184745" cy="402365"/>
            </a:xfrm>
            <a:custGeom>
              <a:rect b="b" l="l" r="r" t="t"/>
              <a:pathLst>
                <a:path extrusionOk="0" h="13769" w="6322">
                  <a:moveTo>
                    <a:pt x="4623" y="4073"/>
                  </a:moveTo>
                  <a:lnTo>
                    <a:pt x="4651" y="4887"/>
                  </a:lnTo>
                  <a:lnTo>
                    <a:pt x="3723" y="4887"/>
                  </a:lnTo>
                  <a:lnTo>
                    <a:pt x="3749" y="4073"/>
                  </a:lnTo>
                  <a:close/>
                  <a:moveTo>
                    <a:pt x="4666" y="5293"/>
                  </a:moveTo>
                  <a:lnTo>
                    <a:pt x="4688" y="5969"/>
                  </a:lnTo>
                  <a:lnTo>
                    <a:pt x="3684" y="5969"/>
                  </a:lnTo>
                  <a:lnTo>
                    <a:pt x="3709" y="5293"/>
                  </a:lnTo>
                  <a:close/>
                  <a:moveTo>
                    <a:pt x="4701" y="6375"/>
                  </a:moveTo>
                  <a:lnTo>
                    <a:pt x="4724" y="7051"/>
                  </a:lnTo>
                  <a:lnTo>
                    <a:pt x="3647" y="7051"/>
                  </a:lnTo>
                  <a:lnTo>
                    <a:pt x="3671" y="6375"/>
                  </a:lnTo>
                  <a:close/>
                  <a:moveTo>
                    <a:pt x="4740" y="7454"/>
                  </a:moveTo>
                  <a:lnTo>
                    <a:pt x="4762" y="8127"/>
                  </a:lnTo>
                  <a:lnTo>
                    <a:pt x="3609" y="8127"/>
                  </a:lnTo>
                  <a:lnTo>
                    <a:pt x="3634" y="7454"/>
                  </a:lnTo>
                  <a:close/>
                  <a:moveTo>
                    <a:pt x="4775" y="8533"/>
                  </a:moveTo>
                  <a:lnTo>
                    <a:pt x="4797" y="9156"/>
                  </a:lnTo>
                  <a:lnTo>
                    <a:pt x="3574" y="9156"/>
                  </a:lnTo>
                  <a:lnTo>
                    <a:pt x="3596" y="8533"/>
                  </a:lnTo>
                  <a:close/>
                  <a:moveTo>
                    <a:pt x="4812" y="9562"/>
                  </a:moveTo>
                  <a:lnTo>
                    <a:pt x="4831" y="10157"/>
                  </a:lnTo>
                  <a:lnTo>
                    <a:pt x="3541" y="10157"/>
                  </a:lnTo>
                  <a:lnTo>
                    <a:pt x="3563" y="9562"/>
                  </a:lnTo>
                  <a:close/>
                  <a:moveTo>
                    <a:pt x="4849" y="10563"/>
                  </a:moveTo>
                  <a:lnTo>
                    <a:pt x="4867" y="11155"/>
                  </a:lnTo>
                  <a:lnTo>
                    <a:pt x="3507" y="11155"/>
                  </a:lnTo>
                  <a:lnTo>
                    <a:pt x="3528" y="10563"/>
                  </a:lnTo>
                  <a:close/>
                  <a:moveTo>
                    <a:pt x="4877" y="11561"/>
                  </a:moveTo>
                  <a:lnTo>
                    <a:pt x="4896" y="12132"/>
                  </a:lnTo>
                  <a:cubicBezTo>
                    <a:pt x="4678" y="12035"/>
                    <a:pt x="4434" y="11983"/>
                    <a:pt x="4185" y="11983"/>
                  </a:cubicBezTo>
                  <a:cubicBezTo>
                    <a:pt x="3937" y="11983"/>
                    <a:pt x="3696" y="12035"/>
                    <a:pt x="3470" y="12132"/>
                  </a:cubicBezTo>
                  <a:lnTo>
                    <a:pt x="3491" y="11561"/>
                  </a:lnTo>
                  <a:close/>
                  <a:moveTo>
                    <a:pt x="3455" y="1"/>
                  </a:moveTo>
                  <a:cubicBezTo>
                    <a:pt x="3044" y="1"/>
                    <a:pt x="2711" y="334"/>
                    <a:pt x="2711" y="744"/>
                  </a:cubicBezTo>
                  <a:lnTo>
                    <a:pt x="2711" y="1262"/>
                  </a:lnTo>
                  <a:lnTo>
                    <a:pt x="2102" y="1262"/>
                  </a:lnTo>
                  <a:lnTo>
                    <a:pt x="2102" y="1668"/>
                  </a:lnTo>
                  <a:lnTo>
                    <a:pt x="2711" y="1668"/>
                  </a:lnTo>
                  <a:lnTo>
                    <a:pt x="2711" y="2287"/>
                  </a:lnTo>
                  <a:lnTo>
                    <a:pt x="2102" y="2287"/>
                  </a:lnTo>
                  <a:lnTo>
                    <a:pt x="2102" y="2693"/>
                  </a:lnTo>
                  <a:lnTo>
                    <a:pt x="2711" y="2693"/>
                  </a:lnTo>
                  <a:lnTo>
                    <a:pt x="2711" y="3128"/>
                  </a:lnTo>
                  <a:lnTo>
                    <a:pt x="3349" y="3937"/>
                  </a:lnTo>
                  <a:lnTo>
                    <a:pt x="3170" y="9156"/>
                  </a:lnTo>
                  <a:lnTo>
                    <a:pt x="1645" y="9156"/>
                  </a:lnTo>
                  <a:cubicBezTo>
                    <a:pt x="1452" y="9156"/>
                    <a:pt x="1272" y="9196"/>
                    <a:pt x="1099" y="9277"/>
                  </a:cubicBezTo>
                  <a:cubicBezTo>
                    <a:pt x="578" y="9521"/>
                    <a:pt x="290" y="10098"/>
                    <a:pt x="401" y="10674"/>
                  </a:cubicBezTo>
                  <a:lnTo>
                    <a:pt x="636" y="11921"/>
                  </a:lnTo>
                  <a:cubicBezTo>
                    <a:pt x="711" y="12321"/>
                    <a:pt x="612" y="12738"/>
                    <a:pt x="360" y="13059"/>
                  </a:cubicBezTo>
                  <a:lnTo>
                    <a:pt x="1" y="13520"/>
                  </a:lnTo>
                  <a:lnTo>
                    <a:pt x="320" y="13768"/>
                  </a:lnTo>
                  <a:lnTo>
                    <a:pt x="680" y="13309"/>
                  </a:lnTo>
                  <a:cubicBezTo>
                    <a:pt x="1000" y="12894"/>
                    <a:pt x="1130" y="12361"/>
                    <a:pt x="1033" y="11844"/>
                  </a:cubicBezTo>
                  <a:lnTo>
                    <a:pt x="798" y="10598"/>
                  </a:lnTo>
                  <a:cubicBezTo>
                    <a:pt x="723" y="10203"/>
                    <a:pt x="916" y="9810"/>
                    <a:pt x="1272" y="9646"/>
                  </a:cubicBezTo>
                  <a:cubicBezTo>
                    <a:pt x="1387" y="9591"/>
                    <a:pt x="1515" y="9562"/>
                    <a:pt x="1645" y="9562"/>
                  </a:cubicBezTo>
                  <a:lnTo>
                    <a:pt x="3157" y="9562"/>
                  </a:lnTo>
                  <a:lnTo>
                    <a:pt x="3060" y="12380"/>
                  </a:lnTo>
                  <a:cubicBezTo>
                    <a:pt x="3030" y="12405"/>
                    <a:pt x="2998" y="12432"/>
                    <a:pt x="2968" y="12460"/>
                  </a:cubicBezTo>
                  <a:cubicBezTo>
                    <a:pt x="2637" y="12764"/>
                    <a:pt x="2435" y="13182"/>
                    <a:pt x="2397" y="13628"/>
                  </a:cubicBezTo>
                  <a:lnTo>
                    <a:pt x="2800" y="13660"/>
                  </a:lnTo>
                  <a:cubicBezTo>
                    <a:pt x="2859" y="12946"/>
                    <a:pt x="3468" y="12386"/>
                    <a:pt x="4185" y="12386"/>
                  </a:cubicBezTo>
                  <a:cubicBezTo>
                    <a:pt x="4905" y="12386"/>
                    <a:pt x="5513" y="12946"/>
                    <a:pt x="5571" y="13663"/>
                  </a:cubicBezTo>
                  <a:lnTo>
                    <a:pt x="5974" y="13631"/>
                  </a:lnTo>
                  <a:cubicBezTo>
                    <a:pt x="5935" y="13182"/>
                    <a:pt x="5735" y="12767"/>
                    <a:pt x="5402" y="12460"/>
                  </a:cubicBezTo>
                  <a:cubicBezTo>
                    <a:pt x="5373" y="12432"/>
                    <a:pt x="5343" y="12405"/>
                    <a:pt x="5311" y="12380"/>
                  </a:cubicBezTo>
                  <a:lnTo>
                    <a:pt x="5213" y="9562"/>
                  </a:lnTo>
                  <a:lnTo>
                    <a:pt x="6084" y="9562"/>
                  </a:lnTo>
                  <a:lnTo>
                    <a:pt x="6084" y="9156"/>
                  </a:lnTo>
                  <a:lnTo>
                    <a:pt x="5200" y="9156"/>
                  </a:lnTo>
                  <a:lnTo>
                    <a:pt x="5020" y="3937"/>
                  </a:lnTo>
                  <a:lnTo>
                    <a:pt x="5711" y="3131"/>
                  </a:lnTo>
                  <a:lnTo>
                    <a:pt x="5711" y="2693"/>
                  </a:lnTo>
                  <a:lnTo>
                    <a:pt x="6319" y="2693"/>
                  </a:lnTo>
                  <a:lnTo>
                    <a:pt x="6319" y="2287"/>
                  </a:lnTo>
                  <a:lnTo>
                    <a:pt x="5714" y="2287"/>
                  </a:lnTo>
                  <a:lnTo>
                    <a:pt x="5714" y="1668"/>
                  </a:lnTo>
                  <a:lnTo>
                    <a:pt x="6322" y="1668"/>
                  </a:lnTo>
                  <a:lnTo>
                    <a:pt x="6322" y="1262"/>
                  </a:lnTo>
                  <a:lnTo>
                    <a:pt x="5714" y="1262"/>
                  </a:lnTo>
                  <a:lnTo>
                    <a:pt x="5714" y="744"/>
                  </a:lnTo>
                  <a:cubicBezTo>
                    <a:pt x="5714" y="334"/>
                    <a:pt x="5379" y="1"/>
                    <a:pt x="4970" y="1"/>
                  </a:cubicBezTo>
                  <a:lnTo>
                    <a:pt x="4213" y="1"/>
                  </a:lnTo>
                  <a:lnTo>
                    <a:pt x="4213" y="406"/>
                  </a:lnTo>
                  <a:lnTo>
                    <a:pt x="4970" y="406"/>
                  </a:lnTo>
                  <a:cubicBezTo>
                    <a:pt x="5156" y="406"/>
                    <a:pt x="5308" y="558"/>
                    <a:pt x="5308" y="744"/>
                  </a:cubicBezTo>
                  <a:lnTo>
                    <a:pt x="5308" y="2982"/>
                  </a:lnTo>
                  <a:lnTo>
                    <a:pt x="4724" y="3667"/>
                  </a:lnTo>
                  <a:lnTo>
                    <a:pt x="3652" y="3667"/>
                  </a:lnTo>
                  <a:lnTo>
                    <a:pt x="3117" y="2988"/>
                  </a:lnTo>
                  <a:lnTo>
                    <a:pt x="3117" y="744"/>
                  </a:lnTo>
                  <a:cubicBezTo>
                    <a:pt x="3117" y="558"/>
                    <a:pt x="3268" y="406"/>
                    <a:pt x="3455" y="406"/>
                  </a:cubicBezTo>
                  <a:lnTo>
                    <a:pt x="3807" y="406"/>
                  </a:lnTo>
                  <a:lnTo>
                    <a:pt x="38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3"/>
            <p:cNvSpPr/>
            <p:nvPr/>
          </p:nvSpPr>
          <p:spPr>
            <a:xfrm>
              <a:off x="7229997" y="1575799"/>
              <a:ext cx="11806" cy="11894"/>
            </a:xfrm>
            <a:custGeom>
              <a:rect b="b" l="l" r="r" t="t"/>
              <a:pathLst>
                <a:path extrusionOk="0" h="407" w="404">
                  <a:moveTo>
                    <a:pt x="1" y="1"/>
                  </a:moveTo>
                  <a:lnTo>
                    <a:pt x="1" y="407"/>
                  </a:lnTo>
                  <a:lnTo>
                    <a:pt x="404" y="407"/>
                  </a:lnTo>
                  <a:lnTo>
                    <a:pt x="4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3"/>
            <p:cNvSpPr/>
            <p:nvPr/>
          </p:nvSpPr>
          <p:spPr>
            <a:xfrm>
              <a:off x="7229997" y="1605781"/>
              <a:ext cx="11806" cy="11894"/>
            </a:xfrm>
            <a:custGeom>
              <a:rect b="b" l="l" r="r" t="t"/>
              <a:pathLst>
                <a:path extrusionOk="0" h="407" w="404">
                  <a:moveTo>
                    <a:pt x="1" y="0"/>
                  </a:moveTo>
                  <a:lnTo>
                    <a:pt x="1" y="406"/>
                  </a:lnTo>
                  <a:lnTo>
                    <a:pt x="404" y="406"/>
                  </a:lnTo>
                  <a:lnTo>
                    <a:pt x="4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3"/>
            <p:cNvSpPr/>
            <p:nvPr/>
          </p:nvSpPr>
          <p:spPr>
            <a:xfrm>
              <a:off x="7259249" y="1575799"/>
              <a:ext cx="11806" cy="11894"/>
            </a:xfrm>
            <a:custGeom>
              <a:rect b="b" l="l" r="r" t="t"/>
              <a:pathLst>
                <a:path extrusionOk="0" h="407" w="404">
                  <a:moveTo>
                    <a:pt x="1" y="1"/>
                  </a:moveTo>
                  <a:lnTo>
                    <a:pt x="1" y="407"/>
                  </a:lnTo>
                  <a:lnTo>
                    <a:pt x="404" y="407"/>
                  </a:lnTo>
                  <a:lnTo>
                    <a:pt x="4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3"/>
            <p:cNvSpPr/>
            <p:nvPr/>
          </p:nvSpPr>
          <p:spPr>
            <a:xfrm>
              <a:off x="7259249" y="1605781"/>
              <a:ext cx="11806" cy="11894"/>
            </a:xfrm>
            <a:custGeom>
              <a:rect b="b" l="l" r="r" t="t"/>
              <a:pathLst>
                <a:path extrusionOk="0" h="407" w="404">
                  <a:moveTo>
                    <a:pt x="1" y="0"/>
                  </a:moveTo>
                  <a:lnTo>
                    <a:pt x="1" y="406"/>
                  </a:lnTo>
                  <a:lnTo>
                    <a:pt x="404" y="406"/>
                  </a:lnTo>
                  <a:lnTo>
                    <a:pt x="40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3"/>
            <p:cNvSpPr/>
            <p:nvPr/>
          </p:nvSpPr>
          <p:spPr>
            <a:xfrm>
              <a:off x="7173569" y="1830297"/>
              <a:ext cx="12303" cy="11894"/>
            </a:xfrm>
            <a:custGeom>
              <a:rect b="b" l="l" r="r" t="t"/>
              <a:pathLst>
                <a:path extrusionOk="0" h="407" w="421">
                  <a:moveTo>
                    <a:pt x="1" y="1"/>
                  </a:moveTo>
                  <a:lnTo>
                    <a:pt x="1" y="407"/>
                  </a:lnTo>
                  <a:lnTo>
                    <a:pt x="421" y="407"/>
                  </a:lnTo>
                  <a:lnTo>
                    <a:pt x="4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3"/>
            <p:cNvSpPr/>
            <p:nvPr/>
          </p:nvSpPr>
          <p:spPr>
            <a:xfrm>
              <a:off x="7173569" y="1853996"/>
              <a:ext cx="12303" cy="11864"/>
            </a:xfrm>
            <a:custGeom>
              <a:rect b="b" l="l" r="r" t="t"/>
              <a:pathLst>
                <a:path extrusionOk="0" h="406" w="421">
                  <a:moveTo>
                    <a:pt x="1" y="0"/>
                  </a:moveTo>
                  <a:lnTo>
                    <a:pt x="1" y="406"/>
                  </a:lnTo>
                  <a:lnTo>
                    <a:pt x="421" y="406"/>
                  </a:lnTo>
                  <a:lnTo>
                    <a:pt x="4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3"/>
            <p:cNvSpPr/>
            <p:nvPr/>
          </p:nvSpPr>
          <p:spPr>
            <a:xfrm>
              <a:off x="7173569" y="1876936"/>
              <a:ext cx="12303" cy="11864"/>
            </a:xfrm>
            <a:custGeom>
              <a:rect b="b" l="l" r="r" t="t"/>
              <a:pathLst>
                <a:path extrusionOk="0" h="406" w="421">
                  <a:moveTo>
                    <a:pt x="1" y="1"/>
                  </a:moveTo>
                  <a:lnTo>
                    <a:pt x="1" y="405"/>
                  </a:lnTo>
                  <a:lnTo>
                    <a:pt x="421" y="405"/>
                  </a:lnTo>
                  <a:lnTo>
                    <a:pt x="42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Pamplona's Famous Bull Run Minitheme by Slidesgo">
  <a:themeElements>
    <a:clrScheme name="Simple Light">
      <a:dk1>
        <a:srgbClr val="383432"/>
      </a:dk1>
      <a:lt1>
        <a:srgbClr val="EEEDED"/>
      </a:lt1>
      <a:dk2>
        <a:srgbClr val="DD3F3F"/>
      </a:dk2>
      <a:lt2>
        <a:srgbClr val="A52C2C"/>
      </a:lt2>
      <a:accent1>
        <a:srgbClr val="CF9C57"/>
      </a:accent1>
      <a:accent2>
        <a:srgbClr val="FABB66"/>
      </a:accent2>
      <a:accent3>
        <a:srgbClr val="FFFFFF"/>
      </a:accent3>
      <a:accent4>
        <a:srgbClr val="FFFFFF"/>
      </a:accent4>
      <a:accent5>
        <a:srgbClr val="FFFFFF"/>
      </a:accent5>
      <a:accent6>
        <a:srgbClr val="FFFFFF"/>
      </a:accent6>
      <a:hlink>
        <a:srgbClr val="38343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